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60" r:id="rId3"/>
    <p:sldId id="275" r:id="rId4"/>
    <p:sldId id="274" r:id="rId5"/>
    <p:sldId id="259" r:id="rId6"/>
    <p:sldId id="261" r:id="rId7"/>
    <p:sldId id="262" r:id="rId8"/>
    <p:sldId id="263" r:id="rId9"/>
    <p:sldId id="265" r:id="rId10"/>
    <p:sldId id="264" r:id="rId11"/>
    <p:sldId id="268" r:id="rId12"/>
    <p:sldId id="271" r:id="rId13"/>
    <p:sldId id="269" r:id="rId14"/>
    <p:sldId id="270" r:id="rId15"/>
    <p:sldId id="272" r:id="rId16"/>
    <p:sldId id="26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3165" autoAdjust="0"/>
  </p:normalViewPr>
  <p:slideViewPr>
    <p:cSldViewPr>
      <p:cViewPr>
        <p:scale>
          <a:sx n="70" d="100"/>
          <a:sy n="70" d="100"/>
        </p:scale>
        <p:origin x="-120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698A8-9019-4B7D-B593-E838D60AED83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2745F-7BFF-48A2-A905-9526F5EF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2745F-7BFF-48A2-A905-9526F5EFAA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286000" y="0"/>
            <a:ext cx="3962401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00200"/>
            <a:ext cx="7848600" cy="2971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কনু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দোয়ারা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4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4724400"/>
            <a:ext cx="54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শ্রেণি- ৮ম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বিষয় –ইসলাম  শিক্ষা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990600" y="228600"/>
            <a:ext cx="6476999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ajj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04800" y="1981200"/>
            <a:ext cx="8610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513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33400"/>
            <a:ext cx="68580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৫টি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133600"/>
            <a:ext cx="7391400" cy="411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মুজদালিফায়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মাঝখানে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জামারায়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শয়তানের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প্রতিকৃতিতে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কঙ্কর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মুন্ডন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তাওয়াফ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JJ-Muzdalif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8117006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439" y="231395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মুজদালিফায়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010400" y="228600"/>
            <a:ext cx="2133600" cy="1219200"/>
          </a:xfrm>
          <a:prstGeom prst="wedgeEllipseCallout">
            <a:avLst>
              <a:gd name="adj1" fmla="val -84515"/>
              <a:gd name="adj2" fmla="val 7705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ye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3886200" cy="6019800"/>
          </a:xfrm>
          <a:prstGeom prst="rect">
            <a:avLst/>
          </a:prstGeom>
        </p:spPr>
      </p:pic>
      <p:pic>
        <p:nvPicPr>
          <p:cNvPr id="5" name="Picture 4" descr="muslim_pilgrims_stone-throwing_satan_Jamarat_during_ha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57200"/>
            <a:ext cx="4343400" cy="6400800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8534400" y="228600"/>
            <a:ext cx="609600" cy="617220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জামারায়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কঙ্কর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 flipH="1">
            <a:off x="685800" y="0"/>
            <a:ext cx="1828800" cy="4572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সায়ী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jjlibr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57600"/>
            <a:ext cx="8001000" cy="3200399"/>
          </a:xfrm>
          <a:prstGeom prst="rect">
            <a:avLst/>
          </a:prstGeom>
        </p:spPr>
      </p:pic>
      <p:pic>
        <p:nvPicPr>
          <p:cNvPr id="3" name="Picture 2" descr="Hajj-Muslim-pilgr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79" y="0"/>
            <a:ext cx="8610600" cy="35052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752600" y="0"/>
            <a:ext cx="2133600" cy="609600"/>
          </a:xfrm>
          <a:prstGeom prst="wedgeRectCallout">
            <a:avLst>
              <a:gd name="adj1" fmla="val 28634"/>
              <a:gd name="adj2" fmla="val 27294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মুড়ানো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8077200" y="3657600"/>
            <a:ext cx="762000" cy="29718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বিদায়ি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তাওয়াফ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381000"/>
            <a:ext cx="41148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861060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হাজ্জ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57200" y="3200400"/>
            <a:ext cx="83058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শিক্ষার্থীগন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724400"/>
            <a:ext cx="8610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শ্রেণীতে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উপাস্থাপন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152400"/>
            <a:ext cx="74676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371600"/>
            <a:ext cx="8382000" cy="3733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১।হাজ্জ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কংকর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মুন্ডন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			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04800"/>
            <a:ext cx="32004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28800"/>
            <a:ext cx="78486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মুসলমানের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হাজ্জ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819400"/>
            <a:ext cx="7086600" cy="3733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en-US" sz="1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3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799"/>
            <a:ext cx="8991600" cy="54564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0"/>
            <a:ext cx="274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u="sng" dirty="0" err="1" smtClean="0">
                <a:latin typeface="NikoshBAN" pitchFamily="2" charset="0"/>
                <a:cs typeface="NikoshBAN" pitchFamily="2" charset="0"/>
              </a:rPr>
              <a:t>হাজ্জ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3112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8" y="849573"/>
            <a:ext cx="8672142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0"/>
            <a:ext cx="52578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ইহরাম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আবস্থায়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হাজিগনযাচ্ছেন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8668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773886" cy="548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362200" y="304800"/>
            <a:ext cx="44196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হাজিদের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বহনকারি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796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4761" y="566383"/>
            <a:ext cx="69342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533400" y="2191603"/>
            <a:ext cx="7772400" cy="411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১।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হাজ্জ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 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হাজ্জের ফরয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সমূহ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হাজ্জের ওয়াযিব সমূহ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হাজ্জের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148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667000"/>
            <a:ext cx="8229600" cy="3505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হাজ্জের ফরয ৩ টি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ইহরাম বাধা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২।আরাফাতের ময়দানে অবস্থান করা।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৩।বাইতুল্লাহ শরীফ জিয়ারাত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0" y="76200"/>
            <a:ext cx="92202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স্তম্ভ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শারিরিক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811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5289"/>
            <a:ext cx="3429000" cy="5410201"/>
          </a:xfrm>
          <a:prstGeom prst="rect">
            <a:avLst/>
          </a:prstGeom>
        </p:spPr>
      </p:pic>
      <p:pic>
        <p:nvPicPr>
          <p:cNvPr id="4" name="Picture 3" descr="hajj-ihram-wom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481" y="1748237"/>
            <a:ext cx="4040634" cy="47843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7106" y="457200"/>
            <a:ext cx="69342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101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61722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আরাফাতের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xin_4212033009104275304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610600" cy="50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765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4516" y="381000"/>
            <a:ext cx="53340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বাইতুল্লাহ</a:t>
            </a:r>
            <a:r>
              <a:rPr lang="en-US" sz="3600" dirty="0" smtClean="0"/>
              <a:t> </a:t>
            </a:r>
            <a:r>
              <a:rPr lang="en-US" sz="3600" dirty="0" err="1" smtClean="0"/>
              <a:t>শরিফ</a:t>
            </a:r>
            <a:r>
              <a:rPr lang="en-US" sz="3600" dirty="0" smtClean="0"/>
              <a:t> </a:t>
            </a:r>
            <a:r>
              <a:rPr lang="en-US" sz="3600" dirty="0" err="1" smtClean="0"/>
              <a:t>জিয়ারত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endParaRPr lang="en-US" sz="3600" dirty="0"/>
          </a:p>
        </p:txBody>
      </p:sp>
      <p:pic>
        <p:nvPicPr>
          <p:cNvPr id="4" name="Picture 3" descr="Hajjlibr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85" y="1524000"/>
            <a:ext cx="8572500" cy="4800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267</Words>
  <Application>Microsoft Office PowerPoint</Application>
  <PresentationFormat>On-screen Show (4:3)</PresentationFormat>
  <Paragraphs>55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প্রোজেক্ট- ১</dc:title>
  <dc:creator>Doel-1612i3</dc:creator>
  <cp:lastModifiedBy>Julfikar Lt</cp:lastModifiedBy>
  <cp:revision>177</cp:revision>
  <dcterms:created xsi:type="dcterms:W3CDTF">2006-08-16T00:00:00Z</dcterms:created>
  <dcterms:modified xsi:type="dcterms:W3CDTF">2020-08-26T05:35:09Z</dcterms:modified>
</cp:coreProperties>
</file>