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9" r:id="rId4"/>
    <p:sldId id="267" r:id="rId5"/>
    <p:sldId id="268" r:id="rId6"/>
    <p:sldId id="257" r:id="rId7"/>
    <p:sldId id="260" r:id="rId8"/>
    <p:sldId id="259" r:id="rId9"/>
    <p:sldId id="261" r:id="rId10"/>
    <p:sldId id="262" r:id="rId11"/>
    <p:sldId id="263" r:id="rId12"/>
    <p:sldId id="265" r:id="rId13"/>
    <p:sldId id="264" r:id="rId14"/>
    <p:sldId id="266" r:id="rId15"/>
    <p:sldId id="273" r:id="rId16"/>
    <p:sldId id="270" r:id="rId17"/>
    <p:sldId id="271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FF00"/>
    <a:srgbClr val="FF0066"/>
    <a:srgbClr val="FFFFFF"/>
    <a:srgbClr val="00CCFF"/>
    <a:srgbClr val="0099CC"/>
    <a:srgbClr val="00FFFF"/>
    <a:srgbClr val="006600"/>
    <a:srgbClr val="FF33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13868-FE11-44DF-8431-9216D0A07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5A88D-64A2-4ACE-8736-17DE1C6AE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4409F-6C7C-4847-BDDA-A16B11DEC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03ED-DF58-4B6C-9FF5-D36A532C5B27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C3CF9-B9F1-41FB-872A-D723C1FE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FD5D5-36D6-4846-ABF8-E170A5339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BD88-CAF8-4427-8ECF-A0BE37188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62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10B08-A1EE-450E-B87A-5C8F4A02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B1AF6-6146-4E6C-BFBB-DAA20E051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BBBD2-5C1F-4CCA-8D9E-7AAB09622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03ED-DF58-4B6C-9FF5-D36A532C5B27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8D02F-ADE5-40FA-A0B4-EC6DCC0BF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5164F-16A5-4A1C-B6CF-7CE99B4FB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BD88-CAF8-4427-8ECF-A0BE37188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5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E90A55-42A3-490F-942B-910D476B2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88074F-18A3-4B5C-A5AE-11773E316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852EA-4041-496A-9F24-51B009DE6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03ED-DF58-4B6C-9FF5-D36A532C5B27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A5A6F-E85F-4724-BF4F-E29357B7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59345-82E2-42F0-9B2A-8A3AD33C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BD88-CAF8-4427-8ECF-A0BE37188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5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54F18-2124-4ACF-A286-08F4B4CCD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DA70E-9923-4643-948A-1AACAF3C2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3A69C-8F27-4B58-8E57-125097BA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03ED-DF58-4B6C-9FF5-D36A532C5B27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A8259-5AF9-4275-9CA8-82890C2F4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2A2F4-0FAB-4E49-8B42-05A8AE624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BD88-CAF8-4427-8ECF-A0BE37188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50190-AA29-4FFE-9D55-3940BC9B9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22238-094E-4EAC-8F1F-D7128CBD2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53B31-1D86-4E99-9A48-05D58B20B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03ED-DF58-4B6C-9FF5-D36A532C5B27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7CEA4-44D2-49BF-B126-DDB22DB4B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013EA-C5D4-4310-882E-0B590C4E6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BD88-CAF8-4427-8ECF-A0BE37188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3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0E27-03DB-458C-9F4E-81BB5DB66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DF189-D33C-49A1-B595-F14C9DDD4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1BEB1-05DC-4036-A410-DDFA21EC0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3B86C-FAF9-4E09-84BA-91A6F22E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03ED-DF58-4B6C-9FF5-D36A532C5B27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69E3C-52FF-4D94-9C20-351989E17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FCB6F-042A-4FF7-8A5F-288BEDE97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BD88-CAF8-4427-8ECF-A0BE37188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4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C6960-88CB-4DA7-BF74-A13984533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93411-7FBA-40FC-A38D-EC1587626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0E217-83E8-4354-8611-D81D39F14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67F21-34C3-455A-9B6B-ED615A415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CC9FD7-4527-47A3-9E9D-05FC8B4A29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EBF137-A2D0-401A-AC9B-4D0EE2781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03ED-DF58-4B6C-9FF5-D36A532C5B27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B48CE8-98B0-468E-B9C9-3325409A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11D36E-35D0-4C4D-81B9-8CA53F7EC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BD88-CAF8-4427-8ECF-A0BE37188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546D2-73E8-40F2-BFDB-97296D5DF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CCFB5C-6CB9-41B4-9409-C75A0529F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03ED-DF58-4B6C-9FF5-D36A532C5B27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1385F2-FEB2-4B53-A1B6-28D15B9E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749C6F-D85F-4262-BBCE-E13D7805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BD88-CAF8-4427-8ECF-A0BE37188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5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8BADDA-740A-4CCA-A763-EAA38EA88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03ED-DF58-4B6C-9FF5-D36A532C5B27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CCFD35-64CB-4198-A0D1-54EDBD60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22854-7817-4DA6-8995-D958AA625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BD88-CAF8-4427-8ECF-A0BE37188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0B50A-660D-4414-AED2-9CD30D006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25BF0-06A8-4A79-A74C-E6DADFCB9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5056E-D6BB-4097-B7D6-585B588BE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5F73B6-F37C-442E-8A08-507788AF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03ED-DF58-4B6C-9FF5-D36A532C5B27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18E84-925A-4BF1-999D-30272DE0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BD7A12-8F00-46F7-B030-1D4033E2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BD88-CAF8-4427-8ECF-A0BE37188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0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37099-503E-4DE7-AE5E-50D067447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EC35D8-31F5-4125-BF1B-1C62E6FF83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3078E-9BF1-4435-8FE0-2A028962F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39CBF-B06F-4D96-A60A-9C6F34366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03ED-DF58-4B6C-9FF5-D36A532C5B27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9F521-5008-40EE-A75C-597B1B5A1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38449-FABB-4FC8-B2A2-A9E766091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BD88-CAF8-4427-8ECF-A0BE37188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0330C0-4D50-40A7-AA64-12C98C2A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FF942-7C4E-4558-B2D3-15515436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0BADB-03A1-440A-99BD-BCE26C42E2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903ED-DF58-4B6C-9FF5-D36A532C5B27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64FBC-55BA-4361-A962-62648E950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F7AEF-9FF7-43EA-941D-3D6168504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4BD88-CAF8-4427-8ECF-A0BE37188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3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mp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CBB5968A-3C43-4539-AE9C-7EDDD718E5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4328"/>
            </a:avLst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58DBFC88-E6F4-4865-A82B-7A511169DCED}"/>
              </a:ext>
            </a:extLst>
          </p:cNvPr>
          <p:cNvSpPr/>
          <p:nvPr/>
        </p:nvSpPr>
        <p:spPr>
          <a:xfrm>
            <a:off x="324465" y="339214"/>
            <a:ext cx="11606980" cy="6179574"/>
          </a:xfrm>
          <a:prstGeom prst="frame">
            <a:avLst>
              <a:gd name="adj1" fmla="val 3908"/>
            </a:avLst>
          </a:prstGeom>
          <a:gradFill flip="none" rotWithShape="1">
            <a:gsLst>
              <a:gs pos="0">
                <a:schemeClr val="accent6"/>
              </a:gs>
              <a:gs pos="30000">
                <a:schemeClr val="accent1">
                  <a:lumMod val="97000"/>
                  <a:lumOff val="3000"/>
                </a:schemeClr>
              </a:gs>
              <a:gs pos="86000">
                <a:srgbClr val="00FFFF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E23650-038C-437E-A88D-8AB101E1A176}"/>
              </a:ext>
            </a:extLst>
          </p:cNvPr>
          <p:cNvSpPr/>
          <p:nvPr/>
        </p:nvSpPr>
        <p:spPr>
          <a:xfrm>
            <a:off x="5427406" y="1386347"/>
            <a:ext cx="603209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oo</a:t>
            </a:r>
            <a:r>
              <a:rPr lang="en-US" sz="5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 Aftern</a:t>
            </a:r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oo</a:t>
            </a:r>
            <a:r>
              <a:rPr lang="en-US" sz="5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  <a:p>
            <a:pPr algn="ctr"/>
            <a:endParaRPr lang="en-US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students</a:t>
            </a:r>
          </a:p>
          <a:p>
            <a:pPr algn="ctr"/>
            <a:endParaRPr lang="en-US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ow </a:t>
            </a:r>
            <a:r>
              <a:rPr lang="en-US" sz="540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</a:t>
            </a:r>
            <a:r>
              <a:rPr lang="en-US" sz="5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today?</a:t>
            </a:r>
            <a:endParaRPr lang="en-US" sz="54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D93DAD-5738-4953-86EC-5CDDC23E7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85" y="604686"/>
            <a:ext cx="4881718" cy="564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6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43B7BA-48D8-4215-B42F-6EB55ADCF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852" y="309716"/>
            <a:ext cx="4852219" cy="39230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FA1BD7-AA5D-4B23-9DC7-28FFEEFC36A8}"/>
              </a:ext>
            </a:extLst>
          </p:cNvPr>
          <p:cNvSpPr/>
          <p:nvPr/>
        </p:nvSpPr>
        <p:spPr>
          <a:xfrm>
            <a:off x="3952913" y="4353683"/>
            <a:ext cx="457165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</a:t>
            </a:r>
            <a:endParaRPr lang="en-US" sz="9600" b="1" cap="none" spc="0" dirty="0">
              <a:ln/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776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7E110F7-95D8-47A0-AEB9-E24269F1B6A9}"/>
              </a:ext>
            </a:extLst>
          </p:cNvPr>
          <p:cNvSpPr/>
          <p:nvPr/>
        </p:nvSpPr>
        <p:spPr>
          <a:xfrm>
            <a:off x="737419" y="634181"/>
            <a:ext cx="4041058" cy="5545393"/>
          </a:xfrm>
          <a:prstGeom prst="fra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C81C3D1B-9A70-433C-98F8-ABB959B1499F}"/>
              </a:ext>
            </a:extLst>
          </p:cNvPr>
          <p:cNvSpPr/>
          <p:nvPr/>
        </p:nvSpPr>
        <p:spPr>
          <a:xfrm>
            <a:off x="7860890" y="693175"/>
            <a:ext cx="3736258" cy="5471652"/>
          </a:xfrm>
          <a:prstGeom prst="fram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B006B4-B26A-465A-8985-A53CC61D5426}"/>
              </a:ext>
            </a:extLst>
          </p:cNvPr>
          <p:cNvSpPr/>
          <p:nvPr/>
        </p:nvSpPr>
        <p:spPr>
          <a:xfrm>
            <a:off x="1634349" y="2554380"/>
            <a:ext cx="219803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F58D72-CD7F-4016-B85D-9FD390268141}"/>
              </a:ext>
            </a:extLst>
          </p:cNvPr>
          <p:cNvSpPr txBox="1"/>
          <p:nvPr/>
        </p:nvSpPr>
        <p:spPr>
          <a:xfrm>
            <a:off x="8583562" y="2241753"/>
            <a:ext cx="2197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07F6778A-FF26-400D-8E1F-3FDBFB63A18C}"/>
              </a:ext>
            </a:extLst>
          </p:cNvPr>
          <p:cNvSpPr/>
          <p:nvPr/>
        </p:nvSpPr>
        <p:spPr>
          <a:xfrm>
            <a:off x="5397910" y="648930"/>
            <a:ext cx="2109019" cy="5515896"/>
          </a:xfrm>
          <a:prstGeom prst="fra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</a:t>
            </a:r>
          </a:p>
        </p:txBody>
      </p:sp>
    </p:spTree>
    <p:extLst>
      <p:ext uri="{BB962C8B-B14F-4D97-AF65-F5344CB8AC3E}">
        <p14:creationId xmlns:p14="http://schemas.microsoft.com/office/powerpoint/2010/main" val="181388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E4455D-EACA-42B0-9E7C-C23C69014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716" y="117987"/>
            <a:ext cx="3923070" cy="41807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507679-120B-4341-80A6-B1B28DD26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032" y="235974"/>
            <a:ext cx="4026309" cy="41295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C34509-AC91-4DD0-90B0-DE0917167E31}"/>
              </a:ext>
            </a:extLst>
          </p:cNvPr>
          <p:cNvSpPr txBox="1"/>
          <p:nvPr/>
        </p:nvSpPr>
        <p:spPr>
          <a:xfrm>
            <a:off x="5279923" y="4557251"/>
            <a:ext cx="2890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</a:t>
            </a:r>
          </a:p>
        </p:txBody>
      </p:sp>
    </p:spTree>
    <p:extLst>
      <p:ext uri="{BB962C8B-B14F-4D97-AF65-F5344CB8AC3E}">
        <p14:creationId xmlns:p14="http://schemas.microsoft.com/office/powerpoint/2010/main" val="142987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00FFFF"/>
            </a:gs>
            <a:gs pos="87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769563DD-AAFC-4879-9E37-379D1666EC06}"/>
              </a:ext>
            </a:extLst>
          </p:cNvPr>
          <p:cNvSpPr/>
          <p:nvPr/>
        </p:nvSpPr>
        <p:spPr>
          <a:xfrm>
            <a:off x="0" y="-206477"/>
            <a:ext cx="12192000" cy="6858000"/>
          </a:xfrm>
          <a:prstGeom prst="bevel">
            <a:avLst>
              <a:gd name="adj" fmla="val 9274"/>
            </a:avLst>
          </a:prstGeom>
          <a:gradFill>
            <a:gsLst>
              <a:gs pos="0">
                <a:srgbClr val="00FFFF"/>
              </a:gs>
              <a:gs pos="87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5DE8CEA-F871-40D7-95EE-AE92AEBFCDE5}"/>
              </a:ext>
            </a:extLst>
          </p:cNvPr>
          <p:cNvSpPr/>
          <p:nvPr/>
        </p:nvSpPr>
        <p:spPr>
          <a:xfrm>
            <a:off x="1061884" y="825910"/>
            <a:ext cx="3111910" cy="5014451"/>
          </a:xfrm>
          <a:prstGeom prst="frame">
            <a:avLst>
              <a:gd name="adj1" fmla="val 8709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379BB244-2E29-45A7-A533-738E165A7963}"/>
              </a:ext>
            </a:extLst>
          </p:cNvPr>
          <p:cNvSpPr/>
          <p:nvPr/>
        </p:nvSpPr>
        <p:spPr>
          <a:xfrm>
            <a:off x="8200103" y="855406"/>
            <a:ext cx="3303639" cy="4896466"/>
          </a:xfrm>
          <a:prstGeom prst="frame">
            <a:avLst>
              <a:gd name="adj1" fmla="val 9375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02432864-3E7B-433D-88E4-3314125AF4AF}"/>
              </a:ext>
            </a:extLst>
          </p:cNvPr>
          <p:cNvSpPr/>
          <p:nvPr/>
        </p:nvSpPr>
        <p:spPr>
          <a:xfrm>
            <a:off x="4852219" y="811161"/>
            <a:ext cx="3028337" cy="5048866"/>
          </a:xfrm>
          <a:prstGeom prst="frame">
            <a:avLst>
              <a:gd name="adj1" fmla="val 1043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B07D0-5362-4A15-B24F-1772E06B83EA}"/>
              </a:ext>
            </a:extLst>
          </p:cNvPr>
          <p:cNvSpPr txBox="1"/>
          <p:nvPr/>
        </p:nvSpPr>
        <p:spPr>
          <a:xfrm>
            <a:off x="1415844" y="2507226"/>
            <a:ext cx="2389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</a:t>
            </a:r>
          </a:p>
        </p:txBody>
      </p:sp>
    </p:spTree>
    <p:extLst>
      <p:ext uri="{BB962C8B-B14F-4D97-AF65-F5344CB8AC3E}">
        <p14:creationId xmlns:p14="http://schemas.microsoft.com/office/powerpoint/2010/main" val="134261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642353E-01A4-4BF4-816E-80B81D4CED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639"/>
            </a:avLst>
          </a:prstGeom>
          <a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EFF9D3-6CFF-43DB-A92E-8C1DB4E47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2" y="368709"/>
            <a:ext cx="4778477" cy="30234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FAAB62-4F3F-45AC-B54E-7C0A425E373A}"/>
              </a:ext>
            </a:extLst>
          </p:cNvPr>
          <p:cNvSpPr/>
          <p:nvPr/>
        </p:nvSpPr>
        <p:spPr>
          <a:xfrm>
            <a:off x="3805084" y="3436374"/>
            <a:ext cx="473423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rgbClr val="FF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8000" b="1" cap="none" spc="0" dirty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8000" b="1" cap="none" spc="0" dirty="0">
                <a:ln/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8000" b="1" cap="none" spc="0" dirty="0">
                <a:ln/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8000" b="1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</a:p>
        </p:txBody>
      </p:sp>
    </p:spTree>
    <p:extLst>
      <p:ext uri="{BB962C8B-B14F-4D97-AF65-F5344CB8AC3E}">
        <p14:creationId xmlns:p14="http://schemas.microsoft.com/office/powerpoint/2010/main" val="197265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67C457-B24C-4ABE-B34D-8BD91ABCFB58}"/>
              </a:ext>
            </a:extLst>
          </p:cNvPr>
          <p:cNvSpPr txBox="1"/>
          <p:nvPr/>
        </p:nvSpPr>
        <p:spPr>
          <a:xfrm>
            <a:off x="914400" y="2639961"/>
            <a:ext cx="5383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Lessons for students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34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C22497-E56F-4D14-B3B9-99369110D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43070"/>
            <a:ext cx="4644618" cy="538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051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027FB9-0F94-4D2B-B139-68C56B28C006}"/>
              </a:ext>
            </a:extLst>
          </p:cNvPr>
          <p:cNvSpPr txBox="1"/>
          <p:nvPr/>
        </p:nvSpPr>
        <p:spPr>
          <a:xfrm>
            <a:off x="1091381" y="3849328"/>
            <a:ext cx="10058400" cy="1924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Tell each other the names of the month in pairs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DAE7BA-FA4D-406E-8B25-41B0FBB49285}"/>
              </a:ext>
            </a:extLst>
          </p:cNvPr>
          <p:cNvSpPr txBox="1"/>
          <p:nvPr/>
        </p:nvSpPr>
        <p:spPr>
          <a:xfrm>
            <a:off x="3170904" y="722671"/>
            <a:ext cx="4395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work</a:t>
            </a:r>
          </a:p>
        </p:txBody>
      </p:sp>
      <p:pic>
        <p:nvPicPr>
          <p:cNvPr id="1026" name="Picture 2" descr="শিক্ষার্থীর যোগ্যতাভিক্তিক মূল্যায়ন">
            <a:extLst>
              <a:ext uri="{FF2B5EF4-FFF2-40B4-BE49-F238E27FC236}">
                <a16:creationId xmlns:a16="http://schemas.microsoft.com/office/drawing/2014/main" id="{F9B4F01B-977D-4469-8B2A-CC265631A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362" y="383459"/>
            <a:ext cx="3569112" cy="305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14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1E87AD-8B12-47AF-9EBA-EFD440579BDE}"/>
              </a:ext>
            </a:extLst>
          </p:cNvPr>
          <p:cNvSpPr txBox="1"/>
          <p:nvPr/>
        </p:nvSpPr>
        <p:spPr>
          <a:xfrm>
            <a:off x="3775587" y="501445"/>
            <a:ext cx="47932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0F76F2-D07E-4323-8F60-9A605C495547}"/>
              </a:ext>
            </a:extLst>
          </p:cNvPr>
          <p:cNvSpPr txBox="1"/>
          <p:nvPr/>
        </p:nvSpPr>
        <p:spPr>
          <a:xfrm>
            <a:off x="2359742" y="2934927"/>
            <a:ext cx="8450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 the names of the month</a:t>
            </a:r>
          </a:p>
        </p:txBody>
      </p:sp>
    </p:spTree>
    <p:extLst>
      <p:ext uri="{BB962C8B-B14F-4D97-AF65-F5344CB8AC3E}">
        <p14:creationId xmlns:p14="http://schemas.microsoft.com/office/powerpoint/2010/main" val="413466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5F1B99-FBE4-4AA1-8B37-76D4DB76D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609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1F18F0-8273-439A-AC08-6B47E2E1C645}"/>
              </a:ext>
            </a:extLst>
          </p:cNvPr>
          <p:cNvSpPr/>
          <p:nvPr/>
        </p:nvSpPr>
        <p:spPr>
          <a:xfrm>
            <a:off x="3126659" y="648929"/>
            <a:ext cx="5737121" cy="15549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</a:t>
            </a:r>
            <a:r>
              <a:rPr lang="en-US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</a:t>
            </a:r>
            <a:r>
              <a:rPr lang="en-US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</a:t>
            </a:r>
            <a:r>
              <a:rPr lang="en-US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</a:t>
            </a:r>
            <a:r>
              <a:rPr lang="en-US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</a:t>
            </a:r>
            <a:r>
              <a:rPr lang="en-US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D6F2AE-282F-4360-97C8-7A91FA955E32}"/>
              </a:ext>
            </a:extLst>
          </p:cNvPr>
          <p:cNvSpPr txBox="1"/>
          <p:nvPr/>
        </p:nvSpPr>
        <p:spPr>
          <a:xfrm>
            <a:off x="4262284" y="2949678"/>
            <a:ext cx="4630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it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youself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35CF8A-B4CE-4581-BEFF-73BD550AA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38" y="0"/>
            <a:ext cx="35543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8FB4A8C9-905B-4E93-A450-95F99A156C89}"/>
              </a:ext>
            </a:extLst>
          </p:cNvPr>
          <p:cNvSpPr/>
          <p:nvPr/>
        </p:nvSpPr>
        <p:spPr>
          <a:xfrm>
            <a:off x="1" y="-103239"/>
            <a:ext cx="12192000" cy="7093974"/>
          </a:xfrm>
          <a:prstGeom prst="bevel">
            <a:avLst>
              <a:gd name="adj" fmla="val 690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E921D7-6AB5-45C6-834A-F0F4F9E3783F}"/>
              </a:ext>
            </a:extLst>
          </p:cNvPr>
          <p:cNvSpPr txBox="1"/>
          <p:nvPr/>
        </p:nvSpPr>
        <p:spPr>
          <a:xfrm>
            <a:off x="3701845" y="678427"/>
            <a:ext cx="5073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B322DE-9F79-461C-9609-ECC33A500651}"/>
              </a:ext>
            </a:extLst>
          </p:cNvPr>
          <p:cNvSpPr txBox="1"/>
          <p:nvPr/>
        </p:nvSpPr>
        <p:spPr>
          <a:xfrm>
            <a:off x="1828801" y="2109019"/>
            <a:ext cx="86425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Taslima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Narsingdi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Sdar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Narsingdi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Phone: 01778474789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taslimaakter1988bd@gmail.com</a:t>
            </a:r>
          </a:p>
        </p:txBody>
      </p:sp>
    </p:spTree>
    <p:extLst>
      <p:ext uri="{BB962C8B-B14F-4D97-AF65-F5344CB8AC3E}">
        <p14:creationId xmlns:p14="http://schemas.microsoft.com/office/powerpoint/2010/main" val="56661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7B7013-B302-482C-BA4B-6D517DD39B77}"/>
              </a:ext>
            </a:extLst>
          </p:cNvPr>
          <p:cNvSpPr txBox="1"/>
          <p:nvPr/>
        </p:nvSpPr>
        <p:spPr>
          <a:xfrm>
            <a:off x="2020530" y="604684"/>
            <a:ext cx="4852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580CCF-92A3-4AB5-9E27-91B9D56C0077}"/>
              </a:ext>
            </a:extLst>
          </p:cNvPr>
          <p:cNvSpPr txBox="1"/>
          <p:nvPr/>
        </p:nvSpPr>
        <p:spPr>
          <a:xfrm>
            <a:off x="764276" y="1651380"/>
            <a:ext cx="77792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Three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 For Today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 17( Names of the months)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Lesson: 1-3, Period:1</a:t>
            </a:r>
          </a:p>
          <a:p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34,  Activity A(Say the names of the months)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Time: 40 minutes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19A97D-1DB2-47D3-964D-795A0E767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794" y="172661"/>
            <a:ext cx="3315436" cy="453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96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606994-DC5E-4B74-86AF-0B6C4984321C}"/>
              </a:ext>
            </a:extLst>
          </p:cNvPr>
          <p:cNvSpPr txBox="1"/>
          <p:nvPr/>
        </p:nvSpPr>
        <p:spPr>
          <a:xfrm>
            <a:off x="663677" y="899652"/>
            <a:ext cx="109285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learned in the previous lesson---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Say words phrases and sentences with proper sounds and stress.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Recognize and read cursive letters both smalls and capital.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To write cursive small letters.</a:t>
            </a:r>
          </a:p>
        </p:txBody>
      </p:sp>
    </p:spTree>
    <p:extLst>
      <p:ext uri="{BB962C8B-B14F-4D97-AF65-F5344CB8AC3E}">
        <p14:creationId xmlns:p14="http://schemas.microsoft.com/office/powerpoint/2010/main" val="1842474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6A15CD9-BE9A-48EC-815B-5BA7199DAC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64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593C7404-F451-4B3F-9633-0E335FA7B0AE}"/>
              </a:ext>
            </a:extLst>
          </p:cNvPr>
          <p:cNvSpPr/>
          <p:nvPr/>
        </p:nvSpPr>
        <p:spPr>
          <a:xfrm>
            <a:off x="427705" y="433722"/>
            <a:ext cx="11444747" cy="5982926"/>
          </a:xfrm>
          <a:prstGeom prst="frame">
            <a:avLst>
              <a:gd name="adj1" fmla="val 6264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17989-1326-4AA9-8606-35D74B56A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32" y="849548"/>
            <a:ext cx="3718991" cy="50350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C8381B-2CA4-45A4-A680-33736A6A4563}"/>
              </a:ext>
            </a:extLst>
          </p:cNvPr>
          <p:cNvSpPr txBox="1"/>
          <p:nvPr/>
        </p:nvSpPr>
        <p:spPr>
          <a:xfrm>
            <a:off x="1212009" y="2988860"/>
            <a:ext cx="6703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Say the names of the months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page 34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929262-94AD-4251-A302-5C5CE82EC655}"/>
              </a:ext>
            </a:extLst>
          </p:cNvPr>
          <p:cNvSpPr txBox="1"/>
          <p:nvPr/>
        </p:nvSpPr>
        <p:spPr>
          <a:xfrm>
            <a:off x="1592826" y="1533832"/>
            <a:ext cx="4999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lesson today</a:t>
            </a:r>
          </a:p>
        </p:txBody>
      </p:sp>
    </p:spTree>
    <p:extLst>
      <p:ext uri="{BB962C8B-B14F-4D97-AF65-F5344CB8AC3E}">
        <p14:creationId xmlns:p14="http://schemas.microsoft.com/office/powerpoint/2010/main" val="4126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4C95840A-5B62-4DC2-A810-726153BBC6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474"/>
            </a:avLst>
          </a:prstGeom>
          <a:gradFill>
            <a:gsLst>
              <a:gs pos="5310">
                <a:srgbClr val="FF66FF"/>
              </a:gs>
              <a:gs pos="36000">
                <a:srgbClr val="002060"/>
              </a:gs>
              <a:gs pos="4000">
                <a:srgbClr val="FF66FF"/>
              </a:gs>
              <a:gs pos="30000">
                <a:srgbClr val="00B0F0"/>
              </a:gs>
              <a:gs pos="0">
                <a:schemeClr val="accent1">
                  <a:lumMod val="97000"/>
                  <a:lumOff val="3000"/>
                </a:schemeClr>
              </a:gs>
              <a:gs pos="100000">
                <a:schemeClr val="accent6">
                  <a:lumMod val="75000"/>
                </a:schemeClr>
              </a:gs>
              <a:gs pos="96000">
                <a:srgbClr val="33CCCC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71CFB4-3089-4547-81AC-D400477296D1}"/>
              </a:ext>
            </a:extLst>
          </p:cNvPr>
          <p:cNvSpPr txBox="1"/>
          <p:nvPr/>
        </p:nvSpPr>
        <p:spPr>
          <a:xfrm>
            <a:off x="929149" y="870157"/>
            <a:ext cx="2669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January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31365C-39A3-43E0-AB7D-A3B34776F885}"/>
              </a:ext>
            </a:extLst>
          </p:cNvPr>
          <p:cNvSpPr txBox="1"/>
          <p:nvPr/>
        </p:nvSpPr>
        <p:spPr>
          <a:xfrm>
            <a:off x="1002890" y="1887792"/>
            <a:ext cx="2492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2.February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2F8069-F70B-43F6-B95B-D98592CFD4C8}"/>
              </a:ext>
            </a:extLst>
          </p:cNvPr>
          <p:cNvSpPr txBox="1"/>
          <p:nvPr/>
        </p:nvSpPr>
        <p:spPr>
          <a:xfrm>
            <a:off x="958645" y="2816941"/>
            <a:ext cx="2153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3.March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EF1C68-9446-4420-A035-62BD8D13054D}"/>
              </a:ext>
            </a:extLst>
          </p:cNvPr>
          <p:cNvSpPr txBox="1"/>
          <p:nvPr/>
        </p:nvSpPr>
        <p:spPr>
          <a:xfrm>
            <a:off x="973393" y="3819832"/>
            <a:ext cx="2064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4.April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D9A61C-105B-4251-BC1C-479D3B05A1EA}"/>
              </a:ext>
            </a:extLst>
          </p:cNvPr>
          <p:cNvSpPr txBox="1"/>
          <p:nvPr/>
        </p:nvSpPr>
        <p:spPr>
          <a:xfrm>
            <a:off x="899651" y="4763729"/>
            <a:ext cx="2123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4BB7CE-961B-46D6-B0BB-ACA3B484584C}"/>
              </a:ext>
            </a:extLst>
          </p:cNvPr>
          <p:cNvSpPr txBox="1"/>
          <p:nvPr/>
        </p:nvSpPr>
        <p:spPr>
          <a:xfrm>
            <a:off x="958645" y="5619135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.Jun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A3DED8-67E5-4490-8CF6-15AB6E3341A0}"/>
              </a:ext>
            </a:extLst>
          </p:cNvPr>
          <p:cNvSpPr txBox="1"/>
          <p:nvPr/>
        </p:nvSpPr>
        <p:spPr>
          <a:xfrm>
            <a:off x="8627806" y="796413"/>
            <a:ext cx="1651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7.</a:t>
            </a:r>
            <a:r>
              <a:rPr lang="en-US" dirty="0"/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7527BB-8F1F-4731-B053-F4C6753BDC11}"/>
              </a:ext>
            </a:extLst>
          </p:cNvPr>
          <p:cNvSpPr txBox="1"/>
          <p:nvPr/>
        </p:nvSpPr>
        <p:spPr>
          <a:xfrm>
            <a:off x="8583560" y="1607574"/>
            <a:ext cx="2227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August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DF65A1-B730-4F6E-B17B-95E8645D6E6E}"/>
              </a:ext>
            </a:extLst>
          </p:cNvPr>
          <p:cNvSpPr txBox="1"/>
          <p:nvPr/>
        </p:nvSpPr>
        <p:spPr>
          <a:xfrm>
            <a:off x="8686801" y="2551471"/>
            <a:ext cx="2979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September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CCC4D0-A505-412D-B55C-C0752317517D}"/>
              </a:ext>
            </a:extLst>
          </p:cNvPr>
          <p:cNvSpPr txBox="1"/>
          <p:nvPr/>
        </p:nvSpPr>
        <p:spPr>
          <a:xfrm>
            <a:off x="8598308" y="3554362"/>
            <a:ext cx="2757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October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F06C11D-BD5B-4ED9-8518-A95375003E4A}"/>
              </a:ext>
            </a:extLst>
          </p:cNvPr>
          <p:cNvSpPr txBox="1"/>
          <p:nvPr/>
        </p:nvSpPr>
        <p:spPr>
          <a:xfrm>
            <a:off x="8627806" y="4483511"/>
            <a:ext cx="2669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November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7BAD28-743C-492C-8940-8BC1D4B0AF68}"/>
              </a:ext>
            </a:extLst>
          </p:cNvPr>
          <p:cNvSpPr txBox="1"/>
          <p:nvPr/>
        </p:nvSpPr>
        <p:spPr>
          <a:xfrm>
            <a:off x="8731046" y="5324167"/>
            <a:ext cx="2890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December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41FBA26-6732-41CC-8F64-12BB3234F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933" y="436729"/>
            <a:ext cx="4630993" cy="586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FA9AD62B-E5A6-4E77-B014-C4C62BFA1B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28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4C95840A-5B62-4DC2-A810-726153BBC6B6}"/>
              </a:ext>
            </a:extLst>
          </p:cNvPr>
          <p:cNvSpPr/>
          <p:nvPr/>
        </p:nvSpPr>
        <p:spPr>
          <a:xfrm>
            <a:off x="235974" y="206477"/>
            <a:ext cx="11754465" cy="6474542"/>
          </a:xfrm>
          <a:prstGeom prst="frame">
            <a:avLst>
              <a:gd name="adj1" fmla="val 5002"/>
            </a:avLst>
          </a:prstGeom>
          <a:gradFill>
            <a:gsLst>
              <a:gs pos="5310">
                <a:srgbClr val="FF66FF"/>
              </a:gs>
              <a:gs pos="36000">
                <a:srgbClr val="002060"/>
              </a:gs>
              <a:gs pos="4000">
                <a:srgbClr val="FF66FF"/>
              </a:gs>
              <a:gs pos="30000">
                <a:srgbClr val="00B0F0"/>
              </a:gs>
              <a:gs pos="0">
                <a:schemeClr val="accent1">
                  <a:lumMod val="97000"/>
                  <a:lumOff val="3000"/>
                </a:schemeClr>
              </a:gs>
              <a:gs pos="100000">
                <a:schemeClr val="accent6">
                  <a:lumMod val="75000"/>
                </a:schemeClr>
              </a:gs>
              <a:gs pos="96000">
                <a:srgbClr val="33CCCC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D010EF-16DF-4A85-B2BF-53DCA4CE8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09" y="559558"/>
            <a:ext cx="3316406" cy="3152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23D71E-807C-45BE-99FB-5CB8F6DC9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3" y="559557"/>
            <a:ext cx="3289110" cy="31526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CF68CB-41BA-44EC-A657-8C8C612331B1}"/>
              </a:ext>
            </a:extLst>
          </p:cNvPr>
          <p:cNvSpPr/>
          <p:nvPr/>
        </p:nvSpPr>
        <p:spPr>
          <a:xfrm>
            <a:off x="3370997" y="4053384"/>
            <a:ext cx="410797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endParaRPr lang="en-US" sz="8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981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FA9AD62B-E5A6-4E77-B014-C4C62BFA1B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28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4C95840A-5B62-4DC2-A810-726153BBC6B6}"/>
              </a:ext>
            </a:extLst>
          </p:cNvPr>
          <p:cNvSpPr/>
          <p:nvPr/>
        </p:nvSpPr>
        <p:spPr>
          <a:xfrm>
            <a:off x="235974" y="192829"/>
            <a:ext cx="11754465" cy="6474542"/>
          </a:xfrm>
          <a:prstGeom prst="frame">
            <a:avLst>
              <a:gd name="adj1" fmla="val 4159"/>
            </a:avLst>
          </a:prstGeom>
          <a:gradFill>
            <a:gsLst>
              <a:gs pos="5310">
                <a:srgbClr val="FF66FF"/>
              </a:gs>
              <a:gs pos="36000">
                <a:srgbClr val="002060"/>
              </a:gs>
              <a:gs pos="4000">
                <a:srgbClr val="FF66FF"/>
              </a:gs>
              <a:gs pos="30000">
                <a:srgbClr val="00B0F0"/>
              </a:gs>
              <a:gs pos="0">
                <a:schemeClr val="accent1">
                  <a:lumMod val="97000"/>
                  <a:lumOff val="3000"/>
                </a:schemeClr>
              </a:gs>
              <a:gs pos="100000">
                <a:schemeClr val="accent6">
                  <a:lumMod val="75000"/>
                </a:schemeClr>
              </a:gs>
              <a:gs pos="96000">
                <a:srgbClr val="33CCCC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9B0188-271F-4EE1-BEBB-98938FF6E7D9}"/>
              </a:ext>
            </a:extLst>
          </p:cNvPr>
          <p:cNvSpPr/>
          <p:nvPr/>
        </p:nvSpPr>
        <p:spPr>
          <a:xfrm>
            <a:off x="3739488" y="4169392"/>
            <a:ext cx="41396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7200" b="1" cap="none" spc="0" dirty="0">
                <a:ln/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7200" b="1" cap="none" spc="0" dirty="0">
                <a:ln/>
                <a:solidFill>
                  <a:srgbClr val="00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7200" b="1" cap="none" spc="0" dirty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7200" b="1" cap="none" spc="0" dirty="0">
                <a:ln/>
                <a:solidFill>
                  <a:srgbClr val="CC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7200" b="1" cap="none" spc="0" dirty="0">
                <a:ln/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7200" b="1" cap="none" spc="0" dirty="0">
                <a:ln/>
                <a:solidFill>
                  <a:srgbClr val="FF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7200" b="1" cap="none" spc="0" dirty="0">
                <a:ln/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7200" b="1" cap="none" spc="0" dirty="0">
              <a:ln/>
              <a:solidFill>
                <a:srgbClr val="0070C0"/>
              </a:solidFill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B0805E-2FC1-407E-929F-8E26CA2ED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35" y="586853"/>
            <a:ext cx="5445456" cy="348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9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FA9AD62B-E5A6-4E77-B014-C4C62BFA1B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28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4C95840A-5B62-4DC2-A810-726153BBC6B6}"/>
              </a:ext>
            </a:extLst>
          </p:cNvPr>
          <p:cNvSpPr/>
          <p:nvPr/>
        </p:nvSpPr>
        <p:spPr>
          <a:xfrm>
            <a:off x="235974" y="206477"/>
            <a:ext cx="11754465" cy="6474542"/>
          </a:xfrm>
          <a:prstGeom prst="frame">
            <a:avLst>
              <a:gd name="adj1" fmla="val 4159"/>
            </a:avLst>
          </a:prstGeom>
          <a:gradFill>
            <a:gsLst>
              <a:gs pos="5310">
                <a:srgbClr val="FF66FF"/>
              </a:gs>
              <a:gs pos="36000">
                <a:srgbClr val="002060"/>
              </a:gs>
              <a:gs pos="4000">
                <a:srgbClr val="FF66FF"/>
              </a:gs>
              <a:gs pos="30000">
                <a:srgbClr val="00B0F0"/>
              </a:gs>
              <a:gs pos="0">
                <a:schemeClr val="accent1">
                  <a:lumMod val="97000"/>
                  <a:lumOff val="3000"/>
                </a:schemeClr>
              </a:gs>
              <a:gs pos="100000">
                <a:schemeClr val="accent6">
                  <a:lumMod val="75000"/>
                </a:schemeClr>
              </a:gs>
              <a:gs pos="96000">
                <a:srgbClr val="33CCCC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BA52C5-B769-4599-8906-D211818D2033}"/>
              </a:ext>
            </a:extLst>
          </p:cNvPr>
          <p:cNvSpPr txBox="1"/>
          <p:nvPr/>
        </p:nvSpPr>
        <p:spPr>
          <a:xfrm>
            <a:off x="4517410" y="4408226"/>
            <a:ext cx="30843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6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F7937E-F767-4511-B008-A72DF8B0D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388" y="557851"/>
            <a:ext cx="3398293" cy="3359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F83221-7FAF-49CE-B733-896BD3534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45" y="600502"/>
            <a:ext cx="2655911" cy="333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27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204</Words>
  <Application>Microsoft Office PowerPoint</Application>
  <PresentationFormat>Widescreen</PresentationFormat>
  <Paragraphs>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100</cp:revision>
  <dcterms:created xsi:type="dcterms:W3CDTF">2020-12-29T03:42:00Z</dcterms:created>
  <dcterms:modified xsi:type="dcterms:W3CDTF">2021-01-01T01:51:36Z</dcterms:modified>
</cp:coreProperties>
</file>