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79" r:id="rId3"/>
    <p:sldId id="280" r:id="rId4"/>
    <p:sldId id="302" r:id="rId5"/>
    <p:sldId id="292" r:id="rId6"/>
    <p:sldId id="324" r:id="rId7"/>
    <p:sldId id="332" r:id="rId8"/>
    <p:sldId id="331" r:id="rId9"/>
    <p:sldId id="334" r:id="rId10"/>
    <p:sldId id="338" r:id="rId11"/>
    <p:sldId id="337" r:id="rId12"/>
    <p:sldId id="336" r:id="rId13"/>
    <p:sldId id="344" r:id="rId14"/>
    <p:sldId id="343" r:id="rId15"/>
    <p:sldId id="342" r:id="rId16"/>
    <p:sldId id="341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84396-621A-4297-89BD-4BA45B29E8C9}" type="doc">
      <dgm:prSet loTypeId="urn:microsoft.com/office/officeart/2005/8/layout/radial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B30BEB-DE2B-4371-9EA6-EDE89636A18C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80836B-0837-4347-8575-05697F73ECBB}" type="parTrans" cxnId="{3C837CBB-0977-49BE-9609-EAD743B11765}">
      <dgm:prSet/>
      <dgm:spPr/>
      <dgm:t>
        <a:bodyPr/>
        <a:lstStyle/>
        <a:p>
          <a:endParaRPr lang="en-US"/>
        </a:p>
      </dgm:t>
    </dgm:pt>
    <dgm:pt modelId="{9DCC2268-54DE-4C4E-BD6E-14D84389C193}" type="sibTrans" cxnId="{3C837CBB-0977-49BE-9609-EAD743B11765}">
      <dgm:prSet/>
      <dgm:spPr/>
      <dgm:t>
        <a:bodyPr/>
        <a:lstStyle/>
        <a:p>
          <a:endParaRPr lang="en-US"/>
        </a:p>
      </dgm:t>
    </dgm:pt>
    <dgm:pt modelId="{76BE78BF-9414-453F-A8CB-79FB09C01103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সূর্যের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আলো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8E4B4F-AB29-411C-B247-D09F1A2E13B6}" type="parTrans" cxnId="{AC243D5C-D022-4F4D-B6B8-E268A07CF97F}">
      <dgm:prSet/>
      <dgm:spPr/>
      <dgm:t>
        <a:bodyPr/>
        <a:lstStyle/>
        <a:p>
          <a:endParaRPr lang="en-US"/>
        </a:p>
      </dgm:t>
    </dgm:pt>
    <dgm:pt modelId="{160555DD-AE28-4379-827C-8E32513E956A}" type="sibTrans" cxnId="{AC243D5C-D022-4F4D-B6B8-E268A07CF97F}">
      <dgm:prSet/>
      <dgm:spPr/>
      <dgm:t>
        <a:bodyPr/>
        <a:lstStyle/>
        <a:p>
          <a:endParaRPr lang="en-US"/>
        </a:p>
      </dgm:t>
    </dgm:pt>
    <dgm:pt modelId="{153C0573-172D-42CA-9614-50FEAFAE2AEC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গাছপালা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D8867B-4897-429E-8C72-5699F34C2BCA}" type="parTrans" cxnId="{757EA1A0-D476-4001-919F-A2F98BE76D37}">
      <dgm:prSet/>
      <dgm:spPr/>
      <dgm:t>
        <a:bodyPr/>
        <a:lstStyle/>
        <a:p>
          <a:endParaRPr lang="en-US"/>
        </a:p>
      </dgm:t>
    </dgm:pt>
    <dgm:pt modelId="{A091E7D9-9485-4FF2-964B-E0DCC29DFE5D}" type="sibTrans" cxnId="{757EA1A0-D476-4001-919F-A2F98BE76D37}">
      <dgm:prSet/>
      <dgm:spPr/>
      <dgm:t>
        <a:bodyPr/>
        <a:lstStyle/>
        <a:p>
          <a:endParaRPr lang="en-US"/>
        </a:p>
      </dgm:t>
    </dgm:pt>
    <dgm:pt modelId="{F73F90E7-9AA9-44DC-8712-BB416E495F9D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পশুপাখি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61495E-91AF-406E-8F2E-373C1F0C2623}" type="parTrans" cxnId="{949288A6-06C3-4F75-ACD2-3D56D342CDF0}">
      <dgm:prSet/>
      <dgm:spPr/>
      <dgm:t>
        <a:bodyPr/>
        <a:lstStyle/>
        <a:p>
          <a:endParaRPr lang="en-US"/>
        </a:p>
      </dgm:t>
    </dgm:pt>
    <dgm:pt modelId="{A26CED75-1FB2-4C94-8D58-AA83D3C38083}" type="sibTrans" cxnId="{949288A6-06C3-4F75-ACD2-3D56D342CDF0}">
      <dgm:prSet/>
      <dgm:spPr/>
      <dgm:t>
        <a:bodyPr/>
        <a:lstStyle/>
        <a:p>
          <a:endParaRPr lang="en-US"/>
        </a:p>
      </dgm:t>
    </dgm:pt>
    <dgm:pt modelId="{FA6779ED-F1C4-4DBC-8500-05A1FA4F5B28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93FB8C-A3B4-45BA-8850-3D8C3D70FECD}" type="parTrans" cxnId="{D4CD4BE8-986B-4CF1-AF73-A55A1F6DD2F8}">
      <dgm:prSet/>
      <dgm:spPr/>
      <dgm:t>
        <a:bodyPr/>
        <a:lstStyle/>
        <a:p>
          <a:endParaRPr lang="en-US"/>
        </a:p>
      </dgm:t>
    </dgm:pt>
    <dgm:pt modelId="{66009AF5-6684-41EE-9FF1-E978A58C181B}" type="sibTrans" cxnId="{D4CD4BE8-986B-4CF1-AF73-A55A1F6DD2F8}">
      <dgm:prSet/>
      <dgm:spPr/>
      <dgm:t>
        <a:bodyPr/>
        <a:lstStyle/>
        <a:p>
          <a:endParaRPr lang="en-US"/>
        </a:p>
      </dgm:t>
    </dgm:pt>
    <dgm:pt modelId="{F9E96D16-A50A-4799-B27C-4FA9F8AE8D1F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4FE062-DC78-4D6F-AFF4-6DBCA4B1918E}" type="parTrans" cxnId="{5D485C0F-AB95-44D9-874D-2E9A51882395}">
      <dgm:prSet/>
      <dgm:spPr/>
      <dgm:t>
        <a:bodyPr/>
        <a:lstStyle/>
        <a:p>
          <a:endParaRPr lang="en-US"/>
        </a:p>
      </dgm:t>
    </dgm:pt>
    <dgm:pt modelId="{4C7A6597-4E93-42D5-ABDF-72870CF2FD4E}" type="sibTrans" cxnId="{5D485C0F-AB95-44D9-874D-2E9A51882395}">
      <dgm:prSet/>
      <dgm:spPr/>
      <dgm:t>
        <a:bodyPr/>
        <a:lstStyle/>
        <a:p>
          <a:endParaRPr lang="en-US"/>
        </a:p>
      </dgm:t>
    </dgm:pt>
    <dgm:pt modelId="{55C369C3-34CC-4869-9267-390407984C2C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842A0B-B012-4506-9738-ED58D48BA063}" type="parTrans" cxnId="{5CADF2F5-02A8-4C0E-9146-0D9F3E83D3AA}">
      <dgm:prSet/>
      <dgm:spPr/>
      <dgm:t>
        <a:bodyPr/>
        <a:lstStyle/>
        <a:p>
          <a:endParaRPr lang="en-US"/>
        </a:p>
      </dgm:t>
    </dgm:pt>
    <dgm:pt modelId="{0453AEB3-5ED2-40AE-9C5C-7A04B7D47D26}" type="sibTrans" cxnId="{5CADF2F5-02A8-4C0E-9146-0D9F3E83D3AA}">
      <dgm:prSet/>
      <dgm:spPr/>
      <dgm:t>
        <a:bodyPr/>
        <a:lstStyle/>
        <a:p>
          <a:endParaRPr lang="en-US"/>
        </a:p>
      </dgm:t>
    </dgm:pt>
    <dgm:pt modelId="{2331BAD4-EAE3-4C44-AFA4-6DB886B43A40}" type="pres">
      <dgm:prSet presAssocID="{43384396-621A-4297-89BD-4BA45B29E8C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41D4C4-CB71-49F9-B7FC-63B5528AF3E4}" type="pres">
      <dgm:prSet presAssocID="{B2B30BEB-DE2B-4371-9EA6-EDE89636A18C}" presName="centerShape" presStyleLbl="node0" presStyleIdx="0" presStyleCnt="1"/>
      <dgm:spPr/>
    </dgm:pt>
    <dgm:pt modelId="{A9630F4A-630D-4E87-B112-E7470DFA6A92}" type="pres">
      <dgm:prSet presAssocID="{4F8E4B4F-AB29-411C-B247-D09F1A2E13B6}" presName="parTrans" presStyleLbl="sibTrans2D1" presStyleIdx="0" presStyleCnt="6"/>
      <dgm:spPr/>
    </dgm:pt>
    <dgm:pt modelId="{EFF91B47-EE3D-4A55-A4C4-0A1D3F43E083}" type="pres">
      <dgm:prSet presAssocID="{4F8E4B4F-AB29-411C-B247-D09F1A2E13B6}" presName="connectorText" presStyleLbl="sibTrans2D1" presStyleIdx="0" presStyleCnt="6"/>
      <dgm:spPr/>
    </dgm:pt>
    <dgm:pt modelId="{749194A3-523F-4AD9-97F8-5BC5D1D031F8}" type="pres">
      <dgm:prSet presAssocID="{76BE78BF-9414-453F-A8CB-79FB09C01103}" presName="node" presStyleLbl="node1" presStyleIdx="0" presStyleCnt="6" custScaleX="102027">
        <dgm:presLayoutVars>
          <dgm:bulletEnabled val="1"/>
        </dgm:presLayoutVars>
      </dgm:prSet>
      <dgm:spPr/>
    </dgm:pt>
    <dgm:pt modelId="{EF8CC7D7-5FF3-4976-8740-4F7AE8321367}" type="pres">
      <dgm:prSet presAssocID="{8E842A0B-B012-4506-9738-ED58D48BA063}" presName="parTrans" presStyleLbl="sibTrans2D1" presStyleIdx="1" presStyleCnt="6"/>
      <dgm:spPr/>
    </dgm:pt>
    <dgm:pt modelId="{B0BE1C3C-6E4C-494F-AA76-59A5DD6803ED}" type="pres">
      <dgm:prSet presAssocID="{8E842A0B-B012-4506-9738-ED58D48BA063}" presName="connectorText" presStyleLbl="sibTrans2D1" presStyleIdx="1" presStyleCnt="6"/>
      <dgm:spPr/>
    </dgm:pt>
    <dgm:pt modelId="{08938C11-AC94-4941-A4D4-8020E2C8D1B6}" type="pres">
      <dgm:prSet presAssocID="{55C369C3-34CC-4869-9267-390407984C2C}" presName="node" presStyleLbl="node1" presStyleIdx="1" presStyleCnt="6" custRadScaleRad="104242" custRadScaleInc="13190">
        <dgm:presLayoutVars>
          <dgm:bulletEnabled val="1"/>
        </dgm:presLayoutVars>
      </dgm:prSet>
      <dgm:spPr/>
    </dgm:pt>
    <dgm:pt modelId="{73353B19-E94B-4333-9F97-E0775DD9F5BD}" type="pres">
      <dgm:prSet presAssocID="{6C4FE062-DC78-4D6F-AFF4-6DBCA4B1918E}" presName="parTrans" presStyleLbl="sibTrans2D1" presStyleIdx="2" presStyleCnt="6"/>
      <dgm:spPr/>
    </dgm:pt>
    <dgm:pt modelId="{93BA7422-5219-4D96-A9AC-072A28C4CA3C}" type="pres">
      <dgm:prSet presAssocID="{6C4FE062-DC78-4D6F-AFF4-6DBCA4B1918E}" presName="connectorText" presStyleLbl="sibTrans2D1" presStyleIdx="2" presStyleCnt="6"/>
      <dgm:spPr/>
    </dgm:pt>
    <dgm:pt modelId="{3C996E8A-6C1A-41F7-8CF4-FEFA4210C630}" type="pres">
      <dgm:prSet presAssocID="{F9E96D16-A50A-4799-B27C-4FA9F8AE8D1F}" presName="node" presStyleLbl="node1" presStyleIdx="2" presStyleCnt="6">
        <dgm:presLayoutVars>
          <dgm:bulletEnabled val="1"/>
        </dgm:presLayoutVars>
      </dgm:prSet>
      <dgm:spPr/>
    </dgm:pt>
    <dgm:pt modelId="{E9A38131-60B6-45DE-B872-7BD743AE2980}" type="pres">
      <dgm:prSet presAssocID="{49D8867B-4897-429E-8C72-5699F34C2BCA}" presName="parTrans" presStyleLbl="sibTrans2D1" presStyleIdx="3" presStyleCnt="6"/>
      <dgm:spPr/>
    </dgm:pt>
    <dgm:pt modelId="{B941F925-05DA-4123-AAEF-73BBFE658ADC}" type="pres">
      <dgm:prSet presAssocID="{49D8867B-4897-429E-8C72-5699F34C2BCA}" presName="connectorText" presStyleLbl="sibTrans2D1" presStyleIdx="3" presStyleCnt="6"/>
      <dgm:spPr/>
    </dgm:pt>
    <dgm:pt modelId="{D790DF32-A341-48C9-82A2-9D3FBE272ECD}" type="pres">
      <dgm:prSet presAssocID="{153C0573-172D-42CA-9614-50FEAFAE2AEC}" presName="node" presStyleLbl="node1" presStyleIdx="3" presStyleCnt="6" custScaleX="100052">
        <dgm:presLayoutVars>
          <dgm:bulletEnabled val="1"/>
        </dgm:presLayoutVars>
      </dgm:prSet>
      <dgm:spPr/>
    </dgm:pt>
    <dgm:pt modelId="{A2E8B1CB-434E-4C13-B183-BEE1204A0792}" type="pres">
      <dgm:prSet presAssocID="{1661495E-91AF-406E-8F2E-373C1F0C2623}" presName="parTrans" presStyleLbl="sibTrans2D1" presStyleIdx="4" presStyleCnt="6"/>
      <dgm:spPr/>
    </dgm:pt>
    <dgm:pt modelId="{04DFB3C1-9E86-4C39-AE5C-27E3F20F9C0C}" type="pres">
      <dgm:prSet presAssocID="{1661495E-91AF-406E-8F2E-373C1F0C2623}" presName="connectorText" presStyleLbl="sibTrans2D1" presStyleIdx="4" presStyleCnt="6"/>
      <dgm:spPr/>
    </dgm:pt>
    <dgm:pt modelId="{1EB864AA-0687-4714-A54F-44E4064A7C90}" type="pres">
      <dgm:prSet presAssocID="{F73F90E7-9AA9-44DC-8712-BB416E495F9D}" presName="node" presStyleLbl="node1" presStyleIdx="4" presStyleCnt="6">
        <dgm:presLayoutVars>
          <dgm:bulletEnabled val="1"/>
        </dgm:presLayoutVars>
      </dgm:prSet>
      <dgm:spPr/>
    </dgm:pt>
    <dgm:pt modelId="{7A13AAD5-BDDB-4408-8B35-8826F5DB3094}" type="pres">
      <dgm:prSet presAssocID="{6B93FB8C-A3B4-45BA-8850-3D8C3D70FECD}" presName="parTrans" presStyleLbl="sibTrans2D1" presStyleIdx="5" presStyleCnt="6"/>
      <dgm:spPr/>
    </dgm:pt>
    <dgm:pt modelId="{C81D1E4A-8949-4664-81A0-B22F4AB82241}" type="pres">
      <dgm:prSet presAssocID="{6B93FB8C-A3B4-45BA-8850-3D8C3D70FECD}" presName="connectorText" presStyleLbl="sibTrans2D1" presStyleIdx="5" presStyleCnt="6"/>
      <dgm:spPr/>
    </dgm:pt>
    <dgm:pt modelId="{45610C08-9869-444A-A7AB-C76106176B65}" type="pres">
      <dgm:prSet presAssocID="{FA6779ED-F1C4-4DBC-8500-05A1FA4F5B28}" presName="node" presStyleLbl="node1" presStyleIdx="5" presStyleCnt="6">
        <dgm:presLayoutVars>
          <dgm:bulletEnabled val="1"/>
        </dgm:presLayoutVars>
      </dgm:prSet>
      <dgm:spPr/>
    </dgm:pt>
  </dgm:ptLst>
  <dgm:cxnLst>
    <dgm:cxn modelId="{5D485C0F-AB95-44D9-874D-2E9A51882395}" srcId="{B2B30BEB-DE2B-4371-9EA6-EDE89636A18C}" destId="{F9E96D16-A50A-4799-B27C-4FA9F8AE8D1F}" srcOrd="2" destOrd="0" parTransId="{6C4FE062-DC78-4D6F-AFF4-6DBCA4B1918E}" sibTransId="{4C7A6597-4E93-42D5-ABDF-72870CF2FD4E}"/>
    <dgm:cxn modelId="{C6C61918-9A12-49C7-8141-54CAE5CEDA77}" type="presOf" srcId="{49D8867B-4897-429E-8C72-5699F34C2BCA}" destId="{E9A38131-60B6-45DE-B872-7BD743AE2980}" srcOrd="0" destOrd="0" presId="urn:microsoft.com/office/officeart/2005/8/layout/radial5"/>
    <dgm:cxn modelId="{843E0427-AF0A-45D6-99FF-487AF15E30C9}" type="presOf" srcId="{6B93FB8C-A3B4-45BA-8850-3D8C3D70FECD}" destId="{C81D1E4A-8949-4664-81A0-B22F4AB82241}" srcOrd="1" destOrd="0" presId="urn:microsoft.com/office/officeart/2005/8/layout/radial5"/>
    <dgm:cxn modelId="{D1BF7228-282D-4B51-8C54-EC53A74A6087}" type="presOf" srcId="{4F8E4B4F-AB29-411C-B247-D09F1A2E13B6}" destId="{EFF91B47-EE3D-4A55-A4C4-0A1D3F43E083}" srcOrd="1" destOrd="0" presId="urn:microsoft.com/office/officeart/2005/8/layout/radial5"/>
    <dgm:cxn modelId="{D713AA28-D0C1-453A-99F7-48F30EC319C5}" type="presOf" srcId="{153C0573-172D-42CA-9614-50FEAFAE2AEC}" destId="{D790DF32-A341-48C9-82A2-9D3FBE272ECD}" srcOrd="0" destOrd="0" presId="urn:microsoft.com/office/officeart/2005/8/layout/radial5"/>
    <dgm:cxn modelId="{1F6DB131-7387-4770-A72D-5C8232A5164B}" type="presOf" srcId="{8E842A0B-B012-4506-9738-ED58D48BA063}" destId="{B0BE1C3C-6E4C-494F-AA76-59A5DD6803ED}" srcOrd="1" destOrd="0" presId="urn:microsoft.com/office/officeart/2005/8/layout/radial5"/>
    <dgm:cxn modelId="{AC243D5C-D022-4F4D-B6B8-E268A07CF97F}" srcId="{B2B30BEB-DE2B-4371-9EA6-EDE89636A18C}" destId="{76BE78BF-9414-453F-A8CB-79FB09C01103}" srcOrd="0" destOrd="0" parTransId="{4F8E4B4F-AB29-411C-B247-D09F1A2E13B6}" sibTransId="{160555DD-AE28-4379-827C-8E32513E956A}"/>
    <dgm:cxn modelId="{703BA85D-BC02-4CFC-A878-399A129E5F89}" type="presOf" srcId="{4F8E4B4F-AB29-411C-B247-D09F1A2E13B6}" destId="{A9630F4A-630D-4E87-B112-E7470DFA6A92}" srcOrd="0" destOrd="0" presId="urn:microsoft.com/office/officeart/2005/8/layout/radial5"/>
    <dgm:cxn modelId="{7073D15D-D946-489F-81A3-E7E668ABF599}" type="presOf" srcId="{6B93FB8C-A3B4-45BA-8850-3D8C3D70FECD}" destId="{7A13AAD5-BDDB-4408-8B35-8826F5DB3094}" srcOrd="0" destOrd="0" presId="urn:microsoft.com/office/officeart/2005/8/layout/radial5"/>
    <dgm:cxn modelId="{3A304C66-7824-43A8-AA89-06EF8F61777F}" type="presOf" srcId="{43384396-621A-4297-89BD-4BA45B29E8C9}" destId="{2331BAD4-EAE3-4C44-AFA4-6DB886B43A40}" srcOrd="0" destOrd="0" presId="urn:microsoft.com/office/officeart/2005/8/layout/radial5"/>
    <dgm:cxn modelId="{B077154C-0D61-4182-9108-ACD1A1A65A7B}" type="presOf" srcId="{6C4FE062-DC78-4D6F-AFF4-6DBCA4B1918E}" destId="{73353B19-E94B-4333-9F97-E0775DD9F5BD}" srcOrd="0" destOrd="0" presId="urn:microsoft.com/office/officeart/2005/8/layout/radial5"/>
    <dgm:cxn modelId="{C5F95074-509B-4D19-AA36-BA00AE2AFA14}" type="presOf" srcId="{55C369C3-34CC-4869-9267-390407984C2C}" destId="{08938C11-AC94-4941-A4D4-8020E2C8D1B6}" srcOrd="0" destOrd="0" presId="urn:microsoft.com/office/officeart/2005/8/layout/radial5"/>
    <dgm:cxn modelId="{CCBF207A-F837-4E97-B24E-688210AA1F30}" type="presOf" srcId="{1661495E-91AF-406E-8F2E-373C1F0C2623}" destId="{04DFB3C1-9E86-4C39-AE5C-27E3F20F9C0C}" srcOrd="1" destOrd="0" presId="urn:microsoft.com/office/officeart/2005/8/layout/radial5"/>
    <dgm:cxn modelId="{B07BE682-68DF-4082-842F-4EF31EC71A86}" type="presOf" srcId="{6C4FE062-DC78-4D6F-AFF4-6DBCA4B1918E}" destId="{93BA7422-5219-4D96-A9AC-072A28C4CA3C}" srcOrd="1" destOrd="0" presId="urn:microsoft.com/office/officeart/2005/8/layout/radial5"/>
    <dgm:cxn modelId="{5F28128D-CF89-4675-8C30-8C77522564F4}" type="presOf" srcId="{F9E96D16-A50A-4799-B27C-4FA9F8AE8D1F}" destId="{3C996E8A-6C1A-41F7-8CF4-FEFA4210C630}" srcOrd="0" destOrd="0" presId="urn:microsoft.com/office/officeart/2005/8/layout/radial5"/>
    <dgm:cxn modelId="{65AD878F-8A1C-46DC-8D42-145262E851F6}" type="presOf" srcId="{8E842A0B-B012-4506-9738-ED58D48BA063}" destId="{EF8CC7D7-5FF3-4976-8740-4F7AE8321367}" srcOrd="0" destOrd="0" presId="urn:microsoft.com/office/officeart/2005/8/layout/radial5"/>
    <dgm:cxn modelId="{E26D4196-A908-4131-A8F9-EF281E608D0D}" type="presOf" srcId="{B2B30BEB-DE2B-4371-9EA6-EDE89636A18C}" destId="{2941D4C4-CB71-49F9-B7FC-63B5528AF3E4}" srcOrd="0" destOrd="0" presId="urn:microsoft.com/office/officeart/2005/8/layout/radial5"/>
    <dgm:cxn modelId="{F2651099-9FDD-4F51-9F6F-19E688AD7463}" type="presOf" srcId="{FA6779ED-F1C4-4DBC-8500-05A1FA4F5B28}" destId="{45610C08-9869-444A-A7AB-C76106176B65}" srcOrd="0" destOrd="0" presId="urn:microsoft.com/office/officeart/2005/8/layout/radial5"/>
    <dgm:cxn modelId="{757EA1A0-D476-4001-919F-A2F98BE76D37}" srcId="{B2B30BEB-DE2B-4371-9EA6-EDE89636A18C}" destId="{153C0573-172D-42CA-9614-50FEAFAE2AEC}" srcOrd="3" destOrd="0" parTransId="{49D8867B-4897-429E-8C72-5699F34C2BCA}" sibTransId="{A091E7D9-9485-4FF2-964B-E0DCC29DFE5D}"/>
    <dgm:cxn modelId="{1AC50BA2-F335-4097-9D12-E831BA616094}" type="presOf" srcId="{1661495E-91AF-406E-8F2E-373C1F0C2623}" destId="{A2E8B1CB-434E-4C13-B183-BEE1204A0792}" srcOrd="0" destOrd="0" presId="urn:microsoft.com/office/officeart/2005/8/layout/radial5"/>
    <dgm:cxn modelId="{949288A6-06C3-4F75-ACD2-3D56D342CDF0}" srcId="{B2B30BEB-DE2B-4371-9EA6-EDE89636A18C}" destId="{F73F90E7-9AA9-44DC-8712-BB416E495F9D}" srcOrd="4" destOrd="0" parTransId="{1661495E-91AF-406E-8F2E-373C1F0C2623}" sibTransId="{A26CED75-1FB2-4C94-8D58-AA83D3C38083}"/>
    <dgm:cxn modelId="{83D841A7-F365-46DA-8748-14FA97DB57A5}" type="presOf" srcId="{49D8867B-4897-429E-8C72-5699F34C2BCA}" destId="{B941F925-05DA-4123-AAEF-73BBFE658ADC}" srcOrd="1" destOrd="0" presId="urn:microsoft.com/office/officeart/2005/8/layout/radial5"/>
    <dgm:cxn modelId="{3C837CBB-0977-49BE-9609-EAD743B11765}" srcId="{43384396-621A-4297-89BD-4BA45B29E8C9}" destId="{B2B30BEB-DE2B-4371-9EA6-EDE89636A18C}" srcOrd="0" destOrd="0" parTransId="{1180836B-0837-4347-8575-05697F73ECBB}" sibTransId="{9DCC2268-54DE-4C4E-BD6E-14D84389C193}"/>
    <dgm:cxn modelId="{9A2733DF-78FC-49D6-8DC8-42CDFA40CAC8}" type="presOf" srcId="{76BE78BF-9414-453F-A8CB-79FB09C01103}" destId="{749194A3-523F-4AD9-97F8-5BC5D1D031F8}" srcOrd="0" destOrd="0" presId="urn:microsoft.com/office/officeart/2005/8/layout/radial5"/>
    <dgm:cxn modelId="{D4CD4BE8-986B-4CF1-AF73-A55A1F6DD2F8}" srcId="{B2B30BEB-DE2B-4371-9EA6-EDE89636A18C}" destId="{FA6779ED-F1C4-4DBC-8500-05A1FA4F5B28}" srcOrd="5" destOrd="0" parTransId="{6B93FB8C-A3B4-45BA-8850-3D8C3D70FECD}" sibTransId="{66009AF5-6684-41EE-9FF1-E978A58C181B}"/>
    <dgm:cxn modelId="{CB583BEB-9ADF-44D0-B849-53A35BA39E07}" type="presOf" srcId="{F73F90E7-9AA9-44DC-8712-BB416E495F9D}" destId="{1EB864AA-0687-4714-A54F-44E4064A7C90}" srcOrd="0" destOrd="0" presId="urn:microsoft.com/office/officeart/2005/8/layout/radial5"/>
    <dgm:cxn modelId="{5CADF2F5-02A8-4C0E-9146-0D9F3E83D3AA}" srcId="{B2B30BEB-DE2B-4371-9EA6-EDE89636A18C}" destId="{55C369C3-34CC-4869-9267-390407984C2C}" srcOrd="1" destOrd="0" parTransId="{8E842A0B-B012-4506-9738-ED58D48BA063}" sibTransId="{0453AEB3-5ED2-40AE-9C5C-7A04B7D47D26}"/>
    <dgm:cxn modelId="{F74ED33B-ED49-4213-BA69-056ADE88D60B}" type="presParOf" srcId="{2331BAD4-EAE3-4C44-AFA4-6DB886B43A40}" destId="{2941D4C4-CB71-49F9-B7FC-63B5528AF3E4}" srcOrd="0" destOrd="0" presId="urn:microsoft.com/office/officeart/2005/8/layout/radial5"/>
    <dgm:cxn modelId="{9A106AC6-3A6A-4DB0-A17B-A54951637EB8}" type="presParOf" srcId="{2331BAD4-EAE3-4C44-AFA4-6DB886B43A40}" destId="{A9630F4A-630D-4E87-B112-E7470DFA6A92}" srcOrd="1" destOrd="0" presId="urn:microsoft.com/office/officeart/2005/8/layout/radial5"/>
    <dgm:cxn modelId="{A9672460-8E95-488F-A0A6-D709C05EE93F}" type="presParOf" srcId="{A9630F4A-630D-4E87-B112-E7470DFA6A92}" destId="{EFF91B47-EE3D-4A55-A4C4-0A1D3F43E083}" srcOrd="0" destOrd="0" presId="urn:microsoft.com/office/officeart/2005/8/layout/radial5"/>
    <dgm:cxn modelId="{DD2440B4-2013-42CF-8EA5-FB876A112C60}" type="presParOf" srcId="{2331BAD4-EAE3-4C44-AFA4-6DB886B43A40}" destId="{749194A3-523F-4AD9-97F8-5BC5D1D031F8}" srcOrd="2" destOrd="0" presId="urn:microsoft.com/office/officeart/2005/8/layout/radial5"/>
    <dgm:cxn modelId="{8B8F51C5-B4AA-4FAF-AAF5-3927F74DED03}" type="presParOf" srcId="{2331BAD4-EAE3-4C44-AFA4-6DB886B43A40}" destId="{EF8CC7D7-5FF3-4976-8740-4F7AE8321367}" srcOrd="3" destOrd="0" presId="urn:microsoft.com/office/officeart/2005/8/layout/radial5"/>
    <dgm:cxn modelId="{EE7D5D28-0077-4BB7-9FA8-4FD79097C005}" type="presParOf" srcId="{EF8CC7D7-5FF3-4976-8740-4F7AE8321367}" destId="{B0BE1C3C-6E4C-494F-AA76-59A5DD6803ED}" srcOrd="0" destOrd="0" presId="urn:microsoft.com/office/officeart/2005/8/layout/radial5"/>
    <dgm:cxn modelId="{FE4420F2-B4F0-43F4-91D2-88F1EEEC90D5}" type="presParOf" srcId="{2331BAD4-EAE3-4C44-AFA4-6DB886B43A40}" destId="{08938C11-AC94-4941-A4D4-8020E2C8D1B6}" srcOrd="4" destOrd="0" presId="urn:microsoft.com/office/officeart/2005/8/layout/radial5"/>
    <dgm:cxn modelId="{B0C0DA49-18FA-40E8-9B4E-1E023B874B32}" type="presParOf" srcId="{2331BAD4-EAE3-4C44-AFA4-6DB886B43A40}" destId="{73353B19-E94B-4333-9F97-E0775DD9F5BD}" srcOrd="5" destOrd="0" presId="urn:microsoft.com/office/officeart/2005/8/layout/radial5"/>
    <dgm:cxn modelId="{A3C185E4-DF04-49CA-8ADD-1D0CF3BE2317}" type="presParOf" srcId="{73353B19-E94B-4333-9F97-E0775DD9F5BD}" destId="{93BA7422-5219-4D96-A9AC-072A28C4CA3C}" srcOrd="0" destOrd="0" presId="urn:microsoft.com/office/officeart/2005/8/layout/radial5"/>
    <dgm:cxn modelId="{E79604F8-7EB8-4F17-A74B-96E6512A29A0}" type="presParOf" srcId="{2331BAD4-EAE3-4C44-AFA4-6DB886B43A40}" destId="{3C996E8A-6C1A-41F7-8CF4-FEFA4210C630}" srcOrd="6" destOrd="0" presId="urn:microsoft.com/office/officeart/2005/8/layout/radial5"/>
    <dgm:cxn modelId="{6DFF9B13-D6C2-4F0D-A8BC-0173E4637925}" type="presParOf" srcId="{2331BAD4-EAE3-4C44-AFA4-6DB886B43A40}" destId="{E9A38131-60B6-45DE-B872-7BD743AE2980}" srcOrd="7" destOrd="0" presId="urn:microsoft.com/office/officeart/2005/8/layout/radial5"/>
    <dgm:cxn modelId="{2D41FE13-AFA3-419E-BAC0-34F65C0F16DC}" type="presParOf" srcId="{E9A38131-60B6-45DE-B872-7BD743AE2980}" destId="{B941F925-05DA-4123-AAEF-73BBFE658ADC}" srcOrd="0" destOrd="0" presId="urn:microsoft.com/office/officeart/2005/8/layout/radial5"/>
    <dgm:cxn modelId="{5ED9CD54-6E6A-4BDA-A9D8-03EA71639E47}" type="presParOf" srcId="{2331BAD4-EAE3-4C44-AFA4-6DB886B43A40}" destId="{D790DF32-A341-48C9-82A2-9D3FBE272ECD}" srcOrd="8" destOrd="0" presId="urn:microsoft.com/office/officeart/2005/8/layout/radial5"/>
    <dgm:cxn modelId="{56879162-CFF2-4BB6-8E0B-50C24C1D8A6D}" type="presParOf" srcId="{2331BAD4-EAE3-4C44-AFA4-6DB886B43A40}" destId="{A2E8B1CB-434E-4C13-B183-BEE1204A0792}" srcOrd="9" destOrd="0" presId="urn:microsoft.com/office/officeart/2005/8/layout/radial5"/>
    <dgm:cxn modelId="{8496C2D1-1E4B-4BF5-8BC7-5695B7CD640D}" type="presParOf" srcId="{A2E8B1CB-434E-4C13-B183-BEE1204A0792}" destId="{04DFB3C1-9E86-4C39-AE5C-27E3F20F9C0C}" srcOrd="0" destOrd="0" presId="urn:microsoft.com/office/officeart/2005/8/layout/radial5"/>
    <dgm:cxn modelId="{BF6EC2D1-F18D-4DD0-B964-6B7D16CE65AB}" type="presParOf" srcId="{2331BAD4-EAE3-4C44-AFA4-6DB886B43A40}" destId="{1EB864AA-0687-4714-A54F-44E4064A7C90}" srcOrd="10" destOrd="0" presId="urn:microsoft.com/office/officeart/2005/8/layout/radial5"/>
    <dgm:cxn modelId="{276DE85E-1793-4D5E-B0C4-CE40368CD388}" type="presParOf" srcId="{2331BAD4-EAE3-4C44-AFA4-6DB886B43A40}" destId="{7A13AAD5-BDDB-4408-8B35-8826F5DB3094}" srcOrd="11" destOrd="0" presId="urn:microsoft.com/office/officeart/2005/8/layout/radial5"/>
    <dgm:cxn modelId="{1D23B492-1711-4CE0-A0E1-69A2A50B3C63}" type="presParOf" srcId="{7A13AAD5-BDDB-4408-8B35-8826F5DB3094}" destId="{C81D1E4A-8949-4664-81A0-B22F4AB82241}" srcOrd="0" destOrd="0" presId="urn:microsoft.com/office/officeart/2005/8/layout/radial5"/>
    <dgm:cxn modelId="{6E4B1D95-D289-4DB9-AB6C-F858901B967E}" type="presParOf" srcId="{2331BAD4-EAE3-4C44-AFA4-6DB886B43A40}" destId="{45610C08-9869-444A-A7AB-C76106176B6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A2048-C13E-48F0-A2D6-2482D71C4D3D}" type="doc">
      <dgm:prSet loTypeId="urn:microsoft.com/office/officeart/2005/8/layout/radial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FD3328-F1BB-49EC-B3AE-07CF70D99A35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মানুষের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79EFA2-E17F-4459-BF37-FB07DAAA4EFB}" type="parTrans" cxnId="{0ACF086D-A6E6-4C71-8BD9-CDE12E229D7B}">
      <dgm:prSet/>
      <dgm:spPr/>
      <dgm:t>
        <a:bodyPr/>
        <a:lstStyle/>
        <a:p>
          <a:endParaRPr lang="en-US"/>
        </a:p>
      </dgm:t>
    </dgm:pt>
    <dgm:pt modelId="{58ED80B1-93F7-424D-A9EC-B1622F69B693}" type="sibTrans" cxnId="{0ACF086D-A6E6-4C71-8BD9-CDE12E229D7B}">
      <dgm:prSet/>
      <dgm:spPr/>
      <dgm:t>
        <a:bodyPr/>
        <a:lstStyle/>
        <a:p>
          <a:endParaRPr lang="en-US"/>
        </a:p>
      </dgm:t>
    </dgm:pt>
    <dgm:pt modelId="{6A843352-C095-4E6E-9E2C-96C03D939922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ঘরবাড়ি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039A13-158D-43E0-A141-59581918007A}" type="parTrans" cxnId="{ADBE9B5B-C76E-4496-9848-39E89F5CBE13}">
      <dgm:prSet/>
      <dgm:spPr/>
      <dgm:t>
        <a:bodyPr/>
        <a:lstStyle/>
        <a:p>
          <a:endParaRPr lang="en-US"/>
        </a:p>
      </dgm:t>
    </dgm:pt>
    <dgm:pt modelId="{24718F52-3A9A-4762-8400-474523343890}" type="sibTrans" cxnId="{ADBE9B5B-C76E-4496-9848-39E89F5CBE13}">
      <dgm:prSet/>
      <dgm:spPr/>
      <dgm:t>
        <a:bodyPr/>
        <a:lstStyle/>
        <a:p>
          <a:endParaRPr lang="en-US"/>
        </a:p>
      </dgm:t>
    </dgm:pt>
    <dgm:pt modelId="{21E0ADDA-957D-433D-A498-737F05B42A85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রাস্তাঘাট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2C2B90-00B3-40AD-861B-DD8A20F598A2}" type="parTrans" cxnId="{E24E010A-5C97-4E8D-A8E6-29CBF57C1545}">
      <dgm:prSet/>
      <dgm:spPr/>
      <dgm:t>
        <a:bodyPr/>
        <a:lstStyle/>
        <a:p>
          <a:endParaRPr lang="en-US"/>
        </a:p>
      </dgm:t>
    </dgm:pt>
    <dgm:pt modelId="{CBCA9E5E-1566-4A4E-9D3B-0E522B86BBBF}" type="sibTrans" cxnId="{E24E010A-5C97-4E8D-A8E6-29CBF57C1545}">
      <dgm:prSet/>
      <dgm:spPr/>
      <dgm:t>
        <a:bodyPr/>
        <a:lstStyle/>
        <a:p>
          <a:endParaRPr lang="en-US"/>
        </a:p>
      </dgm:t>
    </dgm:pt>
    <dgm:pt modelId="{F106E7F0-5DD1-4C4A-8E4A-F3C91A4BFFA5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বাস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5DA49E-D137-4653-BB19-331797523301}" type="parTrans" cxnId="{E5F24560-0919-4185-824C-9FDA45FA4B9D}">
      <dgm:prSet/>
      <dgm:spPr/>
      <dgm:t>
        <a:bodyPr/>
        <a:lstStyle/>
        <a:p>
          <a:endParaRPr lang="en-US"/>
        </a:p>
      </dgm:t>
    </dgm:pt>
    <dgm:pt modelId="{DC352E6B-6E9B-41E1-BFD1-EFC05C30646C}" type="sibTrans" cxnId="{E5F24560-0919-4185-824C-9FDA45FA4B9D}">
      <dgm:prSet/>
      <dgm:spPr/>
      <dgm:t>
        <a:bodyPr/>
        <a:lstStyle/>
        <a:p>
          <a:endParaRPr lang="en-US"/>
        </a:p>
      </dgm:t>
    </dgm:pt>
    <dgm:pt modelId="{87A07F9C-4CB0-436A-B058-3477F4B11527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দালান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কোঠা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5D7B6E-FE2C-4A89-97C8-9DAB7D4F2B3D}" type="parTrans" cxnId="{9E50E2A8-FA99-4EB0-B8A7-AFC47EE7ECF8}">
      <dgm:prSet/>
      <dgm:spPr/>
      <dgm:t>
        <a:bodyPr/>
        <a:lstStyle/>
        <a:p>
          <a:endParaRPr lang="en-US"/>
        </a:p>
      </dgm:t>
    </dgm:pt>
    <dgm:pt modelId="{EDE3F3B3-E861-429E-AC20-54BECA3AF8D1}" type="sibTrans" cxnId="{9E50E2A8-FA99-4EB0-B8A7-AFC47EE7ECF8}">
      <dgm:prSet/>
      <dgm:spPr/>
      <dgm:t>
        <a:bodyPr/>
        <a:lstStyle/>
        <a:p>
          <a:endParaRPr lang="en-US"/>
        </a:p>
      </dgm:t>
    </dgm:pt>
    <dgm:pt modelId="{FBBD7B10-0F19-4FD3-B89E-C19EA4861C1A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ট্রেন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FC0035-60CB-4D34-809E-F598FC58ECFB}" type="parTrans" cxnId="{8870F0F9-76F6-4994-B39E-F26D61F2EE88}">
      <dgm:prSet/>
      <dgm:spPr/>
      <dgm:t>
        <a:bodyPr/>
        <a:lstStyle/>
        <a:p>
          <a:endParaRPr lang="en-US"/>
        </a:p>
      </dgm:t>
    </dgm:pt>
    <dgm:pt modelId="{5627FC32-E0CE-4C02-8CDA-1854276F1709}" type="sibTrans" cxnId="{8870F0F9-76F6-4994-B39E-F26D61F2EE88}">
      <dgm:prSet/>
      <dgm:spPr/>
      <dgm:t>
        <a:bodyPr/>
        <a:lstStyle/>
        <a:p>
          <a:endParaRPr lang="en-US"/>
        </a:p>
      </dgm:t>
    </dgm:pt>
    <dgm:pt modelId="{FCD79063-F620-4F37-9D4B-029306C3D1A6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নৌকা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156394-EC8C-4F9B-B516-47905BB6E111}" type="parTrans" cxnId="{EA2BF4DE-E397-450B-8D5F-4A9F20709E38}">
      <dgm:prSet/>
      <dgm:spPr/>
      <dgm:t>
        <a:bodyPr/>
        <a:lstStyle/>
        <a:p>
          <a:endParaRPr lang="en-US"/>
        </a:p>
      </dgm:t>
    </dgm:pt>
    <dgm:pt modelId="{0A8B3566-6F92-4B0B-8659-C441E78990BE}" type="sibTrans" cxnId="{EA2BF4DE-E397-450B-8D5F-4A9F20709E38}">
      <dgm:prSet/>
      <dgm:spPr/>
      <dgm:t>
        <a:bodyPr/>
        <a:lstStyle/>
        <a:p>
          <a:endParaRPr lang="en-US"/>
        </a:p>
      </dgm:t>
    </dgm:pt>
    <dgm:pt modelId="{BA609A7B-9BA3-4A1A-B0A0-00CD1420FBD5}" type="pres">
      <dgm:prSet presAssocID="{C9AA2048-C13E-48F0-A2D6-2482D71C4D3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46681DF-F3CB-4128-BF33-E1FF8C2500A7}" type="pres">
      <dgm:prSet presAssocID="{A6FD3328-F1BB-49EC-B3AE-07CF70D99A35}" presName="centerShape" presStyleLbl="node0" presStyleIdx="0" presStyleCnt="1"/>
      <dgm:spPr/>
    </dgm:pt>
    <dgm:pt modelId="{B49C6A3D-2548-4F18-9AEE-387CAADDDF21}" type="pres">
      <dgm:prSet presAssocID="{E2039A13-158D-43E0-A141-59581918007A}" presName="parTrans" presStyleLbl="sibTrans2D1" presStyleIdx="0" presStyleCnt="6"/>
      <dgm:spPr/>
    </dgm:pt>
    <dgm:pt modelId="{3C97F9E3-CBB9-4DE6-821D-0E3D18E571B3}" type="pres">
      <dgm:prSet presAssocID="{E2039A13-158D-43E0-A141-59581918007A}" presName="connectorText" presStyleLbl="sibTrans2D1" presStyleIdx="0" presStyleCnt="6"/>
      <dgm:spPr/>
    </dgm:pt>
    <dgm:pt modelId="{3A3A5F82-D3B6-43FB-92CB-5E330FA13289}" type="pres">
      <dgm:prSet presAssocID="{6A843352-C095-4E6E-9E2C-96C03D939922}" presName="node" presStyleLbl="node1" presStyleIdx="0" presStyleCnt="6">
        <dgm:presLayoutVars>
          <dgm:bulletEnabled val="1"/>
        </dgm:presLayoutVars>
      </dgm:prSet>
      <dgm:spPr/>
    </dgm:pt>
    <dgm:pt modelId="{40837ED6-6CC4-433B-96EC-54BE2C4F9753}" type="pres">
      <dgm:prSet presAssocID="{F02C2B90-00B3-40AD-861B-DD8A20F598A2}" presName="parTrans" presStyleLbl="sibTrans2D1" presStyleIdx="1" presStyleCnt="6"/>
      <dgm:spPr/>
    </dgm:pt>
    <dgm:pt modelId="{BACFC56E-5335-41E2-9A20-F711B7EC61CD}" type="pres">
      <dgm:prSet presAssocID="{F02C2B90-00B3-40AD-861B-DD8A20F598A2}" presName="connectorText" presStyleLbl="sibTrans2D1" presStyleIdx="1" presStyleCnt="6"/>
      <dgm:spPr/>
    </dgm:pt>
    <dgm:pt modelId="{4983BA3C-AA7D-4F7C-BB18-284039F73094}" type="pres">
      <dgm:prSet presAssocID="{21E0ADDA-957D-433D-A498-737F05B42A85}" presName="node" presStyleLbl="node1" presStyleIdx="1" presStyleCnt="6">
        <dgm:presLayoutVars>
          <dgm:bulletEnabled val="1"/>
        </dgm:presLayoutVars>
      </dgm:prSet>
      <dgm:spPr/>
    </dgm:pt>
    <dgm:pt modelId="{68D8DD26-F4BA-4F93-AA2F-599F4AE30F5D}" type="pres">
      <dgm:prSet presAssocID="{3F156394-EC8C-4F9B-B516-47905BB6E111}" presName="parTrans" presStyleLbl="sibTrans2D1" presStyleIdx="2" presStyleCnt="6"/>
      <dgm:spPr/>
    </dgm:pt>
    <dgm:pt modelId="{1047AC89-B394-44B8-B20D-A7C458D67242}" type="pres">
      <dgm:prSet presAssocID="{3F156394-EC8C-4F9B-B516-47905BB6E111}" presName="connectorText" presStyleLbl="sibTrans2D1" presStyleIdx="2" presStyleCnt="6"/>
      <dgm:spPr/>
    </dgm:pt>
    <dgm:pt modelId="{0A435FFC-1B45-4476-8E7D-C87E407A4354}" type="pres">
      <dgm:prSet presAssocID="{FCD79063-F620-4F37-9D4B-029306C3D1A6}" presName="node" presStyleLbl="node1" presStyleIdx="2" presStyleCnt="6">
        <dgm:presLayoutVars>
          <dgm:bulletEnabled val="1"/>
        </dgm:presLayoutVars>
      </dgm:prSet>
      <dgm:spPr/>
    </dgm:pt>
    <dgm:pt modelId="{F783D055-74E6-4C26-A230-89AE728320A5}" type="pres">
      <dgm:prSet presAssocID="{F6FC0035-60CB-4D34-809E-F598FC58ECFB}" presName="parTrans" presStyleLbl="sibTrans2D1" presStyleIdx="3" presStyleCnt="6"/>
      <dgm:spPr/>
    </dgm:pt>
    <dgm:pt modelId="{617393AD-16BB-4027-A79B-73C4B915B7FF}" type="pres">
      <dgm:prSet presAssocID="{F6FC0035-60CB-4D34-809E-F598FC58ECFB}" presName="connectorText" presStyleLbl="sibTrans2D1" presStyleIdx="3" presStyleCnt="6"/>
      <dgm:spPr/>
    </dgm:pt>
    <dgm:pt modelId="{2CE6DE53-6E23-42EC-9564-7579FADE4D7D}" type="pres">
      <dgm:prSet presAssocID="{FBBD7B10-0F19-4FD3-B89E-C19EA4861C1A}" presName="node" presStyleLbl="node1" presStyleIdx="3" presStyleCnt="6">
        <dgm:presLayoutVars>
          <dgm:bulletEnabled val="1"/>
        </dgm:presLayoutVars>
      </dgm:prSet>
      <dgm:spPr/>
    </dgm:pt>
    <dgm:pt modelId="{A574B827-9D0B-4439-9666-4A62747B925A}" type="pres">
      <dgm:prSet presAssocID="{EA5DA49E-D137-4653-BB19-331797523301}" presName="parTrans" presStyleLbl="sibTrans2D1" presStyleIdx="4" presStyleCnt="6"/>
      <dgm:spPr/>
    </dgm:pt>
    <dgm:pt modelId="{92B2C0FE-04F7-40D6-98AE-C17073729911}" type="pres">
      <dgm:prSet presAssocID="{EA5DA49E-D137-4653-BB19-331797523301}" presName="connectorText" presStyleLbl="sibTrans2D1" presStyleIdx="4" presStyleCnt="6"/>
      <dgm:spPr/>
    </dgm:pt>
    <dgm:pt modelId="{81B9ACB2-15CF-4A60-9E3F-5875BD45568D}" type="pres">
      <dgm:prSet presAssocID="{F106E7F0-5DD1-4C4A-8E4A-F3C91A4BFFA5}" presName="node" presStyleLbl="node1" presStyleIdx="4" presStyleCnt="6">
        <dgm:presLayoutVars>
          <dgm:bulletEnabled val="1"/>
        </dgm:presLayoutVars>
      </dgm:prSet>
      <dgm:spPr/>
    </dgm:pt>
    <dgm:pt modelId="{9BD830B9-10C3-4FA8-A102-894DE45B4E2C}" type="pres">
      <dgm:prSet presAssocID="{315D7B6E-FE2C-4A89-97C8-9DAB7D4F2B3D}" presName="parTrans" presStyleLbl="sibTrans2D1" presStyleIdx="5" presStyleCnt="6"/>
      <dgm:spPr/>
    </dgm:pt>
    <dgm:pt modelId="{D5CB454D-0732-4974-8E42-F8D2ADB592CE}" type="pres">
      <dgm:prSet presAssocID="{315D7B6E-FE2C-4A89-97C8-9DAB7D4F2B3D}" presName="connectorText" presStyleLbl="sibTrans2D1" presStyleIdx="5" presStyleCnt="6"/>
      <dgm:spPr/>
    </dgm:pt>
    <dgm:pt modelId="{587517CF-714A-42C6-A27D-E89872F92E64}" type="pres">
      <dgm:prSet presAssocID="{87A07F9C-4CB0-436A-B058-3477F4B11527}" presName="node" presStyleLbl="node1" presStyleIdx="5" presStyleCnt="6">
        <dgm:presLayoutVars>
          <dgm:bulletEnabled val="1"/>
        </dgm:presLayoutVars>
      </dgm:prSet>
      <dgm:spPr/>
    </dgm:pt>
  </dgm:ptLst>
  <dgm:cxnLst>
    <dgm:cxn modelId="{E24E010A-5C97-4E8D-A8E6-29CBF57C1545}" srcId="{A6FD3328-F1BB-49EC-B3AE-07CF70D99A35}" destId="{21E0ADDA-957D-433D-A498-737F05B42A85}" srcOrd="1" destOrd="0" parTransId="{F02C2B90-00B3-40AD-861B-DD8A20F598A2}" sibTransId="{CBCA9E5E-1566-4A4E-9D3B-0E522B86BBBF}"/>
    <dgm:cxn modelId="{79C42421-0D65-40B1-9BA0-482E1C1A09FF}" type="presOf" srcId="{6A843352-C095-4E6E-9E2C-96C03D939922}" destId="{3A3A5F82-D3B6-43FB-92CB-5E330FA13289}" srcOrd="0" destOrd="0" presId="urn:microsoft.com/office/officeart/2005/8/layout/radial5"/>
    <dgm:cxn modelId="{BFF46A24-F84D-4F22-97EF-5654038BF31A}" type="presOf" srcId="{E2039A13-158D-43E0-A141-59581918007A}" destId="{B49C6A3D-2548-4F18-9AEE-387CAADDDF21}" srcOrd="0" destOrd="0" presId="urn:microsoft.com/office/officeart/2005/8/layout/radial5"/>
    <dgm:cxn modelId="{0F6F9A34-6882-474C-ACF5-0820DC546C5A}" type="presOf" srcId="{A6FD3328-F1BB-49EC-B3AE-07CF70D99A35}" destId="{146681DF-F3CB-4128-BF33-E1FF8C2500A7}" srcOrd="0" destOrd="0" presId="urn:microsoft.com/office/officeart/2005/8/layout/radial5"/>
    <dgm:cxn modelId="{5ECC213F-81B8-4324-B5F7-A9E9EC04D377}" type="presOf" srcId="{EA5DA49E-D137-4653-BB19-331797523301}" destId="{A574B827-9D0B-4439-9666-4A62747B925A}" srcOrd="0" destOrd="0" presId="urn:microsoft.com/office/officeart/2005/8/layout/radial5"/>
    <dgm:cxn modelId="{ADBE9B5B-C76E-4496-9848-39E89F5CBE13}" srcId="{A6FD3328-F1BB-49EC-B3AE-07CF70D99A35}" destId="{6A843352-C095-4E6E-9E2C-96C03D939922}" srcOrd="0" destOrd="0" parTransId="{E2039A13-158D-43E0-A141-59581918007A}" sibTransId="{24718F52-3A9A-4762-8400-474523343890}"/>
    <dgm:cxn modelId="{E5F24560-0919-4185-824C-9FDA45FA4B9D}" srcId="{A6FD3328-F1BB-49EC-B3AE-07CF70D99A35}" destId="{F106E7F0-5DD1-4C4A-8E4A-F3C91A4BFFA5}" srcOrd="4" destOrd="0" parTransId="{EA5DA49E-D137-4653-BB19-331797523301}" sibTransId="{DC352E6B-6E9B-41E1-BFD1-EFC05C30646C}"/>
    <dgm:cxn modelId="{C7EF1847-A8C1-48F0-B20E-807B5F34385D}" type="presOf" srcId="{F02C2B90-00B3-40AD-861B-DD8A20F598A2}" destId="{BACFC56E-5335-41E2-9A20-F711B7EC61CD}" srcOrd="1" destOrd="0" presId="urn:microsoft.com/office/officeart/2005/8/layout/radial5"/>
    <dgm:cxn modelId="{8217A04B-76E5-4BFF-BC55-39A0974FF3C7}" type="presOf" srcId="{F106E7F0-5DD1-4C4A-8E4A-F3C91A4BFFA5}" destId="{81B9ACB2-15CF-4A60-9E3F-5875BD45568D}" srcOrd="0" destOrd="0" presId="urn:microsoft.com/office/officeart/2005/8/layout/radial5"/>
    <dgm:cxn modelId="{0ACF086D-A6E6-4C71-8BD9-CDE12E229D7B}" srcId="{C9AA2048-C13E-48F0-A2D6-2482D71C4D3D}" destId="{A6FD3328-F1BB-49EC-B3AE-07CF70D99A35}" srcOrd="0" destOrd="0" parTransId="{F579EFA2-E17F-4459-BF37-FB07DAAA4EFB}" sibTransId="{58ED80B1-93F7-424D-A9EC-B1622F69B693}"/>
    <dgm:cxn modelId="{13AD3753-8AA1-4528-ACB4-C5C616B8BA30}" type="presOf" srcId="{3F156394-EC8C-4F9B-B516-47905BB6E111}" destId="{68D8DD26-F4BA-4F93-AA2F-599F4AE30F5D}" srcOrd="0" destOrd="0" presId="urn:microsoft.com/office/officeart/2005/8/layout/radial5"/>
    <dgm:cxn modelId="{FA024A74-EAAA-4C8A-A55A-9EF8DE4FD448}" type="presOf" srcId="{87A07F9C-4CB0-436A-B058-3477F4B11527}" destId="{587517CF-714A-42C6-A27D-E89872F92E64}" srcOrd="0" destOrd="0" presId="urn:microsoft.com/office/officeart/2005/8/layout/radial5"/>
    <dgm:cxn modelId="{E198FB7E-6AF3-47CF-B5A6-8AEE6D0B9D25}" type="presOf" srcId="{3F156394-EC8C-4F9B-B516-47905BB6E111}" destId="{1047AC89-B394-44B8-B20D-A7C458D67242}" srcOrd="1" destOrd="0" presId="urn:microsoft.com/office/officeart/2005/8/layout/radial5"/>
    <dgm:cxn modelId="{5B7EDC9A-CB4C-4975-BA45-88B2EE22EC60}" type="presOf" srcId="{F6FC0035-60CB-4D34-809E-F598FC58ECFB}" destId="{F783D055-74E6-4C26-A230-89AE728320A5}" srcOrd="0" destOrd="0" presId="urn:microsoft.com/office/officeart/2005/8/layout/radial5"/>
    <dgm:cxn modelId="{480A4E9B-C5E8-40FE-AA08-AF6EC78D7FC4}" type="presOf" srcId="{FCD79063-F620-4F37-9D4B-029306C3D1A6}" destId="{0A435FFC-1B45-4476-8E7D-C87E407A4354}" srcOrd="0" destOrd="0" presId="urn:microsoft.com/office/officeart/2005/8/layout/radial5"/>
    <dgm:cxn modelId="{9E50E2A8-FA99-4EB0-B8A7-AFC47EE7ECF8}" srcId="{A6FD3328-F1BB-49EC-B3AE-07CF70D99A35}" destId="{87A07F9C-4CB0-436A-B058-3477F4B11527}" srcOrd="5" destOrd="0" parTransId="{315D7B6E-FE2C-4A89-97C8-9DAB7D4F2B3D}" sibTransId="{EDE3F3B3-E861-429E-AC20-54BECA3AF8D1}"/>
    <dgm:cxn modelId="{FAD7FCA9-E788-4AD6-B0F1-A709E12FBDA0}" type="presOf" srcId="{FBBD7B10-0F19-4FD3-B89E-C19EA4861C1A}" destId="{2CE6DE53-6E23-42EC-9564-7579FADE4D7D}" srcOrd="0" destOrd="0" presId="urn:microsoft.com/office/officeart/2005/8/layout/radial5"/>
    <dgm:cxn modelId="{306929B2-18DB-437D-B078-63B6B319F220}" type="presOf" srcId="{F6FC0035-60CB-4D34-809E-F598FC58ECFB}" destId="{617393AD-16BB-4027-A79B-73C4B915B7FF}" srcOrd="1" destOrd="0" presId="urn:microsoft.com/office/officeart/2005/8/layout/radial5"/>
    <dgm:cxn modelId="{678B8CB2-0C98-4FB6-92BC-127E773EE815}" type="presOf" srcId="{E2039A13-158D-43E0-A141-59581918007A}" destId="{3C97F9E3-CBB9-4DE6-821D-0E3D18E571B3}" srcOrd="1" destOrd="0" presId="urn:microsoft.com/office/officeart/2005/8/layout/radial5"/>
    <dgm:cxn modelId="{985ABBB3-2AE6-433B-84C3-B5FB77179D70}" type="presOf" srcId="{EA5DA49E-D137-4653-BB19-331797523301}" destId="{92B2C0FE-04F7-40D6-98AE-C17073729911}" srcOrd="1" destOrd="0" presId="urn:microsoft.com/office/officeart/2005/8/layout/radial5"/>
    <dgm:cxn modelId="{27D8FDB8-409D-4FCC-A285-9D069948C88D}" type="presOf" srcId="{C9AA2048-C13E-48F0-A2D6-2482D71C4D3D}" destId="{BA609A7B-9BA3-4A1A-B0A0-00CD1420FBD5}" srcOrd="0" destOrd="0" presId="urn:microsoft.com/office/officeart/2005/8/layout/radial5"/>
    <dgm:cxn modelId="{DE7AE8CE-DBB7-4E19-9863-C68D86DC9BC7}" type="presOf" srcId="{F02C2B90-00B3-40AD-861B-DD8A20F598A2}" destId="{40837ED6-6CC4-433B-96EC-54BE2C4F9753}" srcOrd="0" destOrd="0" presId="urn:microsoft.com/office/officeart/2005/8/layout/radial5"/>
    <dgm:cxn modelId="{4C2A1AD2-D95F-4179-BCAE-BA130EF7066B}" type="presOf" srcId="{315D7B6E-FE2C-4A89-97C8-9DAB7D4F2B3D}" destId="{D5CB454D-0732-4974-8E42-F8D2ADB592CE}" srcOrd="1" destOrd="0" presId="urn:microsoft.com/office/officeart/2005/8/layout/radial5"/>
    <dgm:cxn modelId="{8518A7DE-CCDE-479E-8ADD-DB0EDE86F518}" type="presOf" srcId="{315D7B6E-FE2C-4A89-97C8-9DAB7D4F2B3D}" destId="{9BD830B9-10C3-4FA8-A102-894DE45B4E2C}" srcOrd="0" destOrd="0" presId="urn:microsoft.com/office/officeart/2005/8/layout/radial5"/>
    <dgm:cxn modelId="{EA2BF4DE-E397-450B-8D5F-4A9F20709E38}" srcId="{A6FD3328-F1BB-49EC-B3AE-07CF70D99A35}" destId="{FCD79063-F620-4F37-9D4B-029306C3D1A6}" srcOrd="2" destOrd="0" parTransId="{3F156394-EC8C-4F9B-B516-47905BB6E111}" sibTransId="{0A8B3566-6F92-4B0B-8659-C441E78990BE}"/>
    <dgm:cxn modelId="{659378F8-A9FF-4A7A-9D2E-B9FFAFA741F4}" type="presOf" srcId="{21E0ADDA-957D-433D-A498-737F05B42A85}" destId="{4983BA3C-AA7D-4F7C-BB18-284039F73094}" srcOrd="0" destOrd="0" presId="urn:microsoft.com/office/officeart/2005/8/layout/radial5"/>
    <dgm:cxn modelId="{8870F0F9-76F6-4994-B39E-F26D61F2EE88}" srcId="{A6FD3328-F1BB-49EC-B3AE-07CF70D99A35}" destId="{FBBD7B10-0F19-4FD3-B89E-C19EA4861C1A}" srcOrd="3" destOrd="0" parTransId="{F6FC0035-60CB-4D34-809E-F598FC58ECFB}" sibTransId="{5627FC32-E0CE-4C02-8CDA-1854276F1709}"/>
    <dgm:cxn modelId="{DE59C7A1-CC7B-4B4B-BEEB-BD8E55D533D7}" type="presParOf" srcId="{BA609A7B-9BA3-4A1A-B0A0-00CD1420FBD5}" destId="{146681DF-F3CB-4128-BF33-E1FF8C2500A7}" srcOrd="0" destOrd="0" presId="urn:microsoft.com/office/officeart/2005/8/layout/radial5"/>
    <dgm:cxn modelId="{57732259-F41E-42FD-8BAA-F8DCCAE04973}" type="presParOf" srcId="{BA609A7B-9BA3-4A1A-B0A0-00CD1420FBD5}" destId="{B49C6A3D-2548-4F18-9AEE-387CAADDDF21}" srcOrd="1" destOrd="0" presId="urn:microsoft.com/office/officeart/2005/8/layout/radial5"/>
    <dgm:cxn modelId="{17DBEA37-8C86-45CC-ACAF-0D32EAFE5686}" type="presParOf" srcId="{B49C6A3D-2548-4F18-9AEE-387CAADDDF21}" destId="{3C97F9E3-CBB9-4DE6-821D-0E3D18E571B3}" srcOrd="0" destOrd="0" presId="urn:microsoft.com/office/officeart/2005/8/layout/radial5"/>
    <dgm:cxn modelId="{36ADC592-B1A8-4947-91F0-98694880E7B8}" type="presParOf" srcId="{BA609A7B-9BA3-4A1A-B0A0-00CD1420FBD5}" destId="{3A3A5F82-D3B6-43FB-92CB-5E330FA13289}" srcOrd="2" destOrd="0" presId="urn:microsoft.com/office/officeart/2005/8/layout/radial5"/>
    <dgm:cxn modelId="{93E6A551-8EE2-4DC8-BF7F-E98498BFF830}" type="presParOf" srcId="{BA609A7B-9BA3-4A1A-B0A0-00CD1420FBD5}" destId="{40837ED6-6CC4-433B-96EC-54BE2C4F9753}" srcOrd="3" destOrd="0" presId="urn:microsoft.com/office/officeart/2005/8/layout/radial5"/>
    <dgm:cxn modelId="{04370E2E-C5E1-49D4-B318-8AACCDFB38D2}" type="presParOf" srcId="{40837ED6-6CC4-433B-96EC-54BE2C4F9753}" destId="{BACFC56E-5335-41E2-9A20-F711B7EC61CD}" srcOrd="0" destOrd="0" presId="urn:microsoft.com/office/officeart/2005/8/layout/radial5"/>
    <dgm:cxn modelId="{70DAD1BD-1928-403C-A806-5E4B90EFC33A}" type="presParOf" srcId="{BA609A7B-9BA3-4A1A-B0A0-00CD1420FBD5}" destId="{4983BA3C-AA7D-4F7C-BB18-284039F73094}" srcOrd="4" destOrd="0" presId="urn:microsoft.com/office/officeart/2005/8/layout/radial5"/>
    <dgm:cxn modelId="{1FD605C9-F94E-4B73-B565-6039AC9A31FB}" type="presParOf" srcId="{BA609A7B-9BA3-4A1A-B0A0-00CD1420FBD5}" destId="{68D8DD26-F4BA-4F93-AA2F-599F4AE30F5D}" srcOrd="5" destOrd="0" presId="urn:microsoft.com/office/officeart/2005/8/layout/radial5"/>
    <dgm:cxn modelId="{6D08B1BA-C2BB-49E6-9C90-F92DB92F7B32}" type="presParOf" srcId="{68D8DD26-F4BA-4F93-AA2F-599F4AE30F5D}" destId="{1047AC89-B394-44B8-B20D-A7C458D67242}" srcOrd="0" destOrd="0" presId="urn:microsoft.com/office/officeart/2005/8/layout/radial5"/>
    <dgm:cxn modelId="{B1422428-BF03-4AD5-A02D-74D7B1DD8F66}" type="presParOf" srcId="{BA609A7B-9BA3-4A1A-B0A0-00CD1420FBD5}" destId="{0A435FFC-1B45-4476-8E7D-C87E407A4354}" srcOrd="6" destOrd="0" presId="urn:microsoft.com/office/officeart/2005/8/layout/radial5"/>
    <dgm:cxn modelId="{0ECDCEE4-865B-465C-AA95-D046D365CA7F}" type="presParOf" srcId="{BA609A7B-9BA3-4A1A-B0A0-00CD1420FBD5}" destId="{F783D055-74E6-4C26-A230-89AE728320A5}" srcOrd="7" destOrd="0" presId="urn:microsoft.com/office/officeart/2005/8/layout/radial5"/>
    <dgm:cxn modelId="{BADC66CF-6AD2-469A-9282-875ABF63598A}" type="presParOf" srcId="{F783D055-74E6-4C26-A230-89AE728320A5}" destId="{617393AD-16BB-4027-A79B-73C4B915B7FF}" srcOrd="0" destOrd="0" presId="urn:microsoft.com/office/officeart/2005/8/layout/radial5"/>
    <dgm:cxn modelId="{C62ADBAC-FC62-4B2B-831F-8FA23D7CBB5C}" type="presParOf" srcId="{BA609A7B-9BA3-4A1A-B0A0-00CD1420FBD5}" destId="{2CE6DE53-6E23-42EC-9564-7579FADE4D7D}" srcOrd="8" destOrd="0" presId="urn:microsoft.com/office/officeart/2005/8/layout/radial5"/>
    <dgm:cxn modelId="{62158BF7-1E01-4DC0-97BC-632E956864B0}" type="presParOf" srcId="{BA609A7B-9BA3-4A1A-B0A0-00CD1420FBD5}" destId="{A574B827-9D0B-4439-9666-4A62747B925A}" srcOrd="9" destOrd="0" presId="urn:microsoft.com/office/officeart/2005/8/layout/radial5"/>
    <dgm:cxn modelId="{7E81F72D-61D8-4874-A62D-1FFD4C85835D}" type="presParOf" srcId="{A574B827-9D0B-4439-9666-4A62747B925A}" destId="{92B2C0FE-04F7-40D6-98AE-C17073729911}" srcOrd="0" destOrd="0" presId="urn:microsoft.com/office/officeart/2005/8/layout/radial5"/>
    <dgm:cxn modelId="{F16F6B95-80C4-4D37-93DD-AC6A083DD323}" type="presParOf" srcId="{BA609A7B-9BA3-4A1A-B0A0-00CD1420FBD5}" destId="{81B9ACB2-15CF-4A60-9E3F-5875BD45568D}" srcOrd="10" destOrd="0" presId="urn:microsoft.com/office/officeart/2005/8/layout/radial5"/>
    <dgm:cxn modelId="{B56FC774-B041-41D7-8318-FCAB385DE6F3}" type="presParOf" srcId="{BA609A7B-9BA3-4A1A-B0A0-00CD1420FBD5}" destId="{9BD830B9-10C3-4FA8-A102-894DE45B4E2C}" srcOrd="11" destOrd="0" presId="urn:microsoft.com/office/officeart/2005/8/layout/radial5"/>
    <dgm:cxn modelId="{302FF1D7-A2C2-4C19-940D-586BA8E094A5}" type="presParOf" srcId="{9BD830B9-10C3-4FA8-A102-894DE45B4E2C}" destId="{D5CB454D-0732-4974-8E42-F8D2ADB592CE}" srcOrd="0" destOrd="0" presId="urn:microsoft.com/office/officeart/2005/8/layout/radial5"/>
    <dgm:cxn modelId="{4606178D-A1AB-4B91-8A98-862BA63C1DE7}" type="presParOf" srcId="{BA609A7B-9BA3-4A1A-B0A0-00CD1420FBD5}" destId="{587517CF-714A-42C6-A27D-E89872F92E6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1D4C4-CB71-49F9-B7FC-63B5528AF3E4}">
      <dsp:nvSpPr>
        <dsp:cNvPr id="0" name=""/>
        <dsp:cNvSpPr/>
      </dsp:nvSpPr>
      <dsp:spPr>
        <a:xfrm>
          <a:off x="3633910" y="2177904"/>
          <a:ext cx="1552621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  <a:r>
            <a:rPr lang="en-US" sz="3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1286" y="2405280"/>
        <a:ext cx="1097869" cy="1097869"/>
      </dsp:txXfrm>
    </dsp:sp>
    <dsp:sp modelId="{A9630F4A-630D-4E87-B112-E7470DFA6A92}">
      <dsp:nvSpPr>
        <dsp:cNvPr id="0" name=""/>
        <dsp:cNvSpPr/>
      </dsp:nvSpPr>
      <dsp:spPr>
        <a:xfrm rot="16200000">
          <a:off x="4245453" y="1612402"/>
          <a:ext cx="329536" cy="527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294884" y="1767411"/>
        <a:ext cx="230675" cy="316735"/>
      </dsp:txXfrm>
    </dsp:sp>
    <dsp:sp modelId="{749194A3-523F-4AD9-97F8-5BC5D1D031F8}">
      <dsp:nvSpPr>
        <dsp:cNvPr id="0" name=""/>
        <dsp:cNvSpPr/>
      </dsp:nvSpPr>
      <dsp:spPr>
        <a:xfrm>
          <a:off x="3618174" y="3516"/>
          <a:ext cx="1584093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সূর্যের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আলো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50159" y="230892"/>
        <a:ext cx="1120123" cy="1097869"/>
      </dsp:txXfrm>
    </dsp:sp>
    <dsp:sp modelId="{EF8CC7D7-5FF3-4976-8740-4F7AE8321367}">
      <dsp:nvSpPr>
        <dsp:cNvPr id="0" name=""/>
        <dsp:cNvSpPr/>
      </dsp:nvSpPr>
      <dsp:spPr>
        <a:xfrm rot="20037420">
          <a:off x="5229629" y="2197395"/>
          <a:ext cx="378422" cy="527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235392" y="2327895"/>
        <a:ext cx="264895" cy="316735"/>
      </dsp:txXfrm>
    </dsp:sp>
    <dsp:sp modelId="{08938C11-AC94-4941-A4D4-8020E2C8D1B6}">
      <dsp:nvSpPr>
        <dsp:cNvPr id="0" name=""/>
        <dsp:cNvSpPr/>
      </dsp:nvSpPr>
      <dsp:spPr>
        <a:xfrm>
          <a:off x="5670394" y="1182752"/>
          <a:ext cx="1552621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97770" y="1410128"/>
        <a:ext cx="1097869" cy="1097869"/>
      </dsp:txXfrm>
    </dsp:sp>
    <dsp:sp modelId="{73353B19-E94B-4333-9F97-E0775DD9F5BD}">
      <dsp:nvSpPr>
        <dsp:cNvPr id="0" name=""/>
        <dsp:cNvSpPr/>
      </dsp:nvSpPr>
      <dsp:spPr>
        <a:xfrm rot="1800000">
          <a:off x="5178914" y="3229203"/>
          <a:ext cx="329536" cy="527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185536" y="3310066"/>
        <a:ext cx="230675" cy="316735"/>
      </dsp:txXfrm>
    </dsp:sp>
    <dsp:sp modelId="{3C996E8A-6C1A-41F7-8CF4-FEFA4210C630}">
      <dsp:nvSpPr>
        <dsp:cNvPr id="0" name=""/>
        <dsp:cNvSpPr/>
      </dsp:nvSpPr>
      <dsp:spPr>
        <a:xfrm>
          <a:off x="5516986" y="3265098"/>
          <a:ext cx="1552621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44362" y="3492474"/>
        <a:ext cx="1097869" cy="1097869"/>
      </dsp:txXfrm>
    </dsp:sp>
    <dsp:sp modelId="{E9A38131-60B6-45DE-B872-7BD743AE2980}">
      <dsp:nvSpPr>
        <dsp:cNvPr id="0" name=""/>
        <dsp:cNvSpPr/>
      </dsp:nvSpPr>
      <dsp:spPr>
        <a:xfrm rot="5400000">
          <a:off x="4245453" y="3768137"/>
          <a:ext cx="329536" cy="527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294884" y="3824285"/>
        <a:ext cx="230675" cy="316735"/>
      </dsp:txXfrm>
    </dsp:sp>
    <dsp:sp modelId="{D790DF32-A341-48C9-82A2-9D3FBE272ECD}">
      <dsp:nvSpPr>
        <dsp:cNvPr id="0" name=""/>
        <dsp:cNvSpPr/>
      </dsp:nvSpPr>
      <dsp:spPr>
        <a:xfrm>
          <a:off x="3633506" y="4352292"/>
          <a:ext cx="1553429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গাছপালা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1000" y="4579668"/>
        <a:ext cx="1098441" cy="1097869"/>
      </dsp:txXfrm>
    </dsp:sp>
    <dsp:sp modelId="{A2E8B1CB-434E-4C13-B183-BEE1204A0792}">
      <dsp:nvSpPr>
        <dsp:cNvPr id="0" name=""/>
        <dsp:cNvSpPr/>
      </dsp:nvSpPr>
      <dsp:spPr>
        <a:xfrm rot="9000000">
          <a:off x="3311992" y="3229203"/>
          <a:ext cx="329536" cy="527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404231" y="3310066"/>
        <a:ext cx="230675" cy="316735"/>
      </dsp:txXfrm>
    </dsp:sp>
    <dsp:sp modelId="{1EB864AA-0687-4714-A54F-44E4064A7C90}">
      <dsp:nvSpPr>
        <dsp:cNvPr id="0" name=""/>
        <dsp:cNvSpPr/>
      </dsp:nvSpPr>
      <dsp:spPr>
        <a:xfrm>
          <a:off x="1750835" y="3265098"/>
          <a:ext cx="1552621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পশুপাখি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78211" y="3492474"/>
        <a:ext cx="1097869" cy="1097869"/>
      </dsp:txXfrm>
    </dsp:sp>
    <dsp:sp modelId="{7A13AAD5-BDDB-4408-8B35-8826F5DB3094}">
      <dsp:nvSpPr>
        <dsp:cNvPr id="0" name=""/>
        <dsp:cNvSpPr/>
      </dsp:nvSpPr>
      <dsp:spPr>
        <a:xfrm rot="12600000">
          <a:off x="3311992" y="2151335"/>
          <a:ext cx="329536" cy="527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404231" y="2281628"/>
        <a:ext cx="230675" cy="316735"/>
      </dsp:txXfrm>
    </dsp:sp>
    <dsp:sp modelId="{45610C08-9869-444A-A7AB-C76106176B65}">
      <dsp:nvSpPr>
        <dsp:cNvPr id="0" name=""/>
        <dsp:cNvSpPr/>
      </dsp:nvSpPr>
      <dsp:spPr>
        <a:xfrm>
          <a:off x="1750835" y="1090710"/>
          <a:ext cx="1552621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78211" y="1318086"/>
        <a:ext cx="1097869" cy="1097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681DF-F3CB-4128-BF33-E1FF8C2500A7}">
      <dsp:nvSpPr>
        <dsp:cNvPr id="0" name=""/>
        <dsp:cNvSpPr/>
      </dsp:nvSpPr>
      <dsp:spPr>
        <a:xfrm>
          <a:off x="3481352" y="2130852"/>
          <a:ext cx="1520114" cy="15201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মানুষের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3968" y="2353468"/>
        <a:ext cx="1074882" cy="1074882"/>
      </dsp:txXfrm>
    </dsp:sp>
    <dsp:sp modelId="{B49C6A3D-2548-4F18-9AEE-387CAADDDF21}">
      <dsp:nvSpPr>
        <dsp:cNvPr id="0" name=""/>
        <dsp:cNvSpPr/>
      </dsp:nvSpPr>
      <dsp:spPr>
        <a:xfrm rot="16200000">
          <a:off x="4080411" y="1577777"/>
          <a:ext cx="321995" cy="516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128710" y="1729444"/>
        <a:ext cx="225397" cy="310102"/>
      </dsp:txXfrm>
    </dsp:sp>
    <dsp:sp modelId="{3A3A5F82-D3B6-43FB-92CB-5E330FA13289}">
      <dsp:nvSpPr>
        <dsp:cNvPr id="0" name=""/>
        <dsp:cNvSpPr/>
      </dsp:nvSpPr>
      <dsp:spPr>
        <a:xfrm>
          <a:off x="3481352" y="3199"/>
          <a:ext cx="1520114" cy="15201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ঘরবাড়ি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3968" y="225815"/>
        <a:ext cx="1074882" cy="1074882"/>
      </dsp:txXfrm>
    </dsp:sp>
    <dsp:sp modelId="{40837ED6-6CC4-433B-96EC-54BE2C4F9753}">
      <dsp:nvSpPr>
        <dsp:cNvPr id="0" name=""/>
        <dsp:cNvSpPr/>
      </dsp:nvSpPr>
      <dsp:spPr>
        <a:xfrm rot="19800000">
          <a:off x="4993820" y="2105133"/>
          <a:ext cx="321995" cy="516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000291" y="2232651"/>
        <a:ext cx="225397" cy="310102"/>
      </dsp:txXfrm>
    </dsp:sp>
    <dsp:sp modelId="{4983BA3C-AA7D-4F7C-BB18-284039F73094}">
      <dsp:nvSpPr>
        <dsp:cNvPr id="0" name=""/>
        <dsp:cNvSpPr/>
      </dsp:nvSpPr>
      <dsp:spPr>
        <a:xfrm>
          <a:off x="5323953" y="1067026"/>
          <a:ext cx="1520114" cy="15201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রাস্তাঘাট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6569" y="1289642"/>
        <a:ext cx="1074882" cy="1074882"/>
      </dsp:txXfrm>
    </dsp:sp>
    <dsp:sp modelId="{68D8DD26-F4BA-4F93-AA2F-599F4AE30F5D}">
      <dsp:nvSpPr>
        <dsp:cNvPr id="0" name=""/>
        <dsp:cNvSpPr/>
      </dsp:nvSpPr>
      <dsp:spPr>
        <a:xfrm rot="1800000">
          <a:off x="4993820" y="3159847"/>
          <a:ext cx="321995" cy="516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000291" y="3239066"/>
        <a:ext cx="225397" cy="310102"/>
      </dsp:txXfrm>
    </dsp:sp>
    <dsp:sp modelId="{0A435FFC-1B45-4476-8E7D-C87E407A4354}">
      <dsp:nvSpPr>
        <dsp:cNvPr id="0" name=""/>
        <dsp:cNvSpPr/>
      </dsp:nvSpPr>
      <dsp:spPr>
        <a:xfrm>
          <a:off x="5323953" y="3194679"/>
          <a:ext cx="1520114" cy="15201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নৌকা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6569" y="3417295"/>
        <a:ext cx="1074882" cy="1074882"/>
      </dsp:txXfrm>
    </dsp:sp>
    <dsp:sp modelId="{F783D055-74E6-4C26-A230-89AE728320A5}">
      <dsp:nvSpPr>
        <dsp:cNvPr id="0" name=""/>
        <dsp:cNvSpPr/>
      </dsp:nvSpPr>
      <dsp:spPr>
        <a:xfrm rot="5400000">
          <a:off x="4080411" y="3687203"/>
          <a:ext cx="321995" cy="516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128710" y="3742272"/>
        <a:ext cx="225397" cy="310102"/>
      </dsp:txXfrm>
    </dsp:sp>
    <dsp:sp modelId="{2CE6DE53-6E23-42EC-9564-7579FADE4D7D}">
      <dsp:nvSpPr>
        <dsp:cNvPr id="0" name=""/>
        <dsp:cNvSpPr/>
      </dsp:nvSpPr>
      <dsp:spPr>
        <a:xfrm>
          <a:off x="3481352" y="4258505"/>
          <a:ext cx="1520114" cy="15201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ট্রেন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3968" y="4481121"/>
        <a:ext cx="1074882" cy="1074882"/>
      </dsp:txXfrm>
    </dsp:sp>
    <dsp:sp modelId="{A574B827-9D0B-4439-9666-4A62747B925A}">
      <dsp:nvSpPr>
        <dsp:cNvPr id="0" name=""/>
        <dsp:cNvSpPr/>
      </dsp:nvSpPr>
      <dsp:spPr>
        <a:xfrm rot="9000000">
          <a:off x="3167003" y="3159847"/>
          <a:ext cx="321995" cy="516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257130" y="3239066"/>
        <a:ext cx="225397" cy="310102"/>
      </dsp:txXfrm>
    </dsp:sp>
    <dsp:sp modelId="{81B9ACB2-15CF-4A60-9E3F-5875BD45568D}">
      <dsp:nvSpPr>
        <dsp:cNvPr id="0" name=""/>
        <dsp:cNvSpPr/>
      </dsp:nvSpPr>
      <dsp:spPr>
        <a:xfrm>
          <a:off x="1638750" y="3194679"/>
          <a:ext cx="1520114" cy="15201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বাস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61366" y="3417295"/>
        <a:ext cx="1074882" cy="1074882"/>
      </dsp:txXfrm>
    </dsp:sp>
    <dsp:sp modelId="{9BD830B9-10C3-4FA8-A102-894DE45B4E2C}">
      <dsp:nvSpPr>
        <dsp:cNvPr id="0" name=""/>
        <dsp:cNvSpPr/>
      </dsp:nvSpPr>
      <dsp:spPr>
        <a:xfrm rot="12600000">
          <a:off x="3167003" y="2105133"/>
          <a:ext cx="321995" cy="516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257130" y="2232651"/>
        <a:ext cx="225397" cy="310102"/>
      </dsp:txXfrm>
    </dsp:sp>
    <dsp:sp modelId="{587517CF-714A-42C6-A27D-E89872F92E64}">
      <dsp:nvSpPr>
        <dsp:cNvPr id="0" name=""/>
        <dsp:cNvSpPr/>
      </dsp:nvSpPr>
      <dsp:spPr>
        <a:xfrm>
          <a:off x="1638750" y="1067026"/>
          <a:ext cx="1520114" cy="15201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দালান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কোঠা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61366" y="1289642"/>
        <a:ext cx="1074882" cy="1074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9803-A790-42CF-BAE1-BF01F9DDA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C40F8-C8E8-4E89-97EB-039FCAD69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3CDE-6B92-4B9B-8EDA-4DB07AFE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2F10B-7A95-42C6-9A89-63228E20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92609-1F40-4185-8650-CEF2321C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3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F38F-3D30-4372-BD80-5F139D00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118B2-66E2-4806-AF41-D6CA006EB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C62A7-F7D1-48AE-B640-D0548807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3CF9-F62D-48D2-9475-5EEA72DA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A0ADD-7510-45C7-A34A-BE90B93D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4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40B4E4-F66D-490A-B1E8-A0F9AD50D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8EC32-54A7-4612-87ED-4D70CE5AD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AC77D-3D0C-4B6F-BB0B-1FD6C18A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68149-C207-4983-AB59-C21E7652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6C55C-A6AB-4CE2-AFE2-202A8794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5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ED9F-A072-4646-ACFA-20CE27C3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0AA1E-1AFC-4D3F-9B9D-13E6ED086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37C15-286B-41C6-9F2B-89666466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CB50B-416F-4FCD-9149-97F8363B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22C82-DE04-4A65-BB3C-A403728C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7D3D-6C70-4275-A716-2BEE09AC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397C2-D8AA-4766-9BF8-82D32CF54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8A0E9-E39A-4D8D-8433-CA985699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2459-191C-4BE6-B626-09512DB2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F4AEF-98B9-4255-AA25-F057A41E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5C57-049A-4EC3-83B0-243C0838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3C69-9619-4B6F-81C7-3CF610499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006EB-3E0B-4E9C-8566-7F897152F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AD90B-2932-4A92-B518-6CF896DD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46BF-190F-4886-9E88-7119B291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66C27-E3BD-48B2-8271-8A7CA8D2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619A8-75E9-4120-8FFE-8A214AA7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D4BBD-0F27-43A5-B375-07874F677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A2955-5848-4880-8232-76EDB84E7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37941-E0AB-41CA-B3FF-4CC9AC42A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43882-D7ED-4956-B178-84F3E8C90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3BEA2-1340-4730-9EAE-3759CCAF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27255-1884-44D4-B77F-40FA4BEE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5E0EF-6589-4324-8B6F-F689F3CD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64FC-11AB-496D-8FAA-324449D0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7A0E2-CB8B-45C3-BB70-24E3595C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87BE2-48AE-4199-B5B1-0C703617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EC945-647C-4C98-A250-70FA91CD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3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5E5C1-370E-4FE7-AC87-13CE37C0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120E5-93C6-42FB-A3B4-B376A3E6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E3B17-8D1E-46AF-8381-0A993D25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FA1E-4C5C-4B50-B48A-9105BE40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0A11B-D924-44B3-8EC1-4620D7B1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24035-68A9-4251-B35A-18AAC16A7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BD8D4-405D-43A3-B980-4D9A5848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037F5-9212-4F88-9C59-57E7190F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989F0-63B4-4FB2-B987-ACE441D1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1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F354-85AA-46A2-AA07-C4528F28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A37C1-2C51-4372-B2E2-D4B1CAA4A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C7E87-CD6F-4748-944E-C6C086C1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C7AEB-6387-487E-BFB0-5B3BF123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927E8-6FB5-42CE-8BAD-EEF96B55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87339-31BA-41EC-A74A-0B3EC42A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63A02-A251-4C67-B67E-4D1B24BE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0EBC5-562B-49F1-8390-F8F061FFC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BFDBE-7F60-4146-A3E1-2C86EC1D3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75A7-67D5-414A-8791-3153EB8058C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2495-9992-4E0C-899C-BA83F2E5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11862-A2A5-45CA-9236-D2C6C9F9E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0000">
              <a:schemeClr val="accent3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গ্রামের দৃশ্য - Haw to draw a village scenery step by step (Very easy) -  YouTube">
            <a:extLst>
              <a:ext uri="{FF2B5EF4-FFF2-40B4-BE49-F238E27FC236}">
                <a16:creationId xmlns:a16="http://schemas.microsoft.com/office/drawing/2014/main" id="{C803BD87-25E8-43D0-A9B2-62086E243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9" b="12154"/>
          <a:stretch/>
        </p:blipFill>
        <p:spPr bwMode="auto">
          <a:xfrm>
            <a:off x="2871354" y="2087297"/>
            <a:ext cx="6054809" cy="34465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EDFE71-DA2D-44B2-8305-6E83DB998177}"/>
              </a:ext>
            </a:extLst>
          </p:cNvPr>
          <p:cNvSpPr/>
          <p:nvPr/>
        </p:nvSpPr>
        <p:spPr>
          <a:xfrm>
            <a:off x="1128440" y="702217"/>
            <a:ext cx="99351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0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tx2">
                <a:lumMod val="20000"/>
                <a:lumOff val="8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50EB2-635E-4A2C-8B87-0FC98ABBC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02" y="1359356"/>
            <a:ext cx="5324497" cy="38192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D056E0-DB96-46F0-92A0-FA89748F3348}"/>
              </a:ext>
            </a:extLst>
          </p:cNvPr>
          <p:cNvSpPr/>
          <p:nvPr/>
        </p:nvSpPr>
        <p:spPr>
          <a:xfrm>
            <a:off x="6419565" y="992711"/>
            <a:ext cx="480645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োঠা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টেবিল-চেয়ার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ৌকা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D2AACF-038E-486E-A6F9-9952A2709965}"/>
              </a:ext>
            </a:extLst>
          </p:cNvPr>
          <p:cNvSpPr/>
          <p:nvPr/>
        </p:nvSpPr>
        <p:spPr>
          <a:xfrm>
            <a:off x="6292645" y="2984031"/>
            <a:ext cx="480645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ঠেছে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13136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tx2">
                <a:lumMod val="20000"/>
                <a:lumOff val="8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EDD4A-0621-4E21-9E5D-B1FB33CF0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83" y="992711"/>
            <a:ext cx="3639869" cy="47945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A577A6-C58B-43F8-AB04-6FCE0E8D97F7}"/>
              </a:ext>
            </a:extLst>
          </p:cNvPr>
          <p:cNvSpPr/>
          <p:nvPr/>
        </p:nvSpPr>
        <p:spPr>
          <a:xfrm>
            <a:off x="5931200" y="2497955"/>
            <a:ext cx="48064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াঠ্য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প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79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tx2">
                <a:lumMod val="20000"/>
                <a:lumOff val="8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66D145-79BF-4FCD-818E-E2952EB94BA1}"/>
              </a:ext>
            </a:extLst>
          </p:cNvPr>
          <p:cNvGrpSpPr/>
          <p:nvPr/>
        </p:nvGrpSpPr>
        <p:grpSpPr>
          <a:xfrm>
            <a:off x="844061" y="1780151"/>
            <a:ext cx="8707902" cy="822021"/>
            <a:chOff x="844061" y="1780151"/>
            <a:chExt cx="8707902" cy="822021"/>
          </a:xfrm>
        </p:grpSpPr>
        <p:sp>
          <p:nvSpPr>
            <p:cNvPr id="10" name="Rectangle: Beveled 9">
              <a:extLst>
                <a:ext uri="{FF2B5EF4-FFF2-40B4-BE49-F238E27FC236}">
                  <a16:creationId xmlns:a16="http://schemas.microsoft.com/office/drawing/2014/main" id="{B36CC321-964A-4B66-986D-76B7553A2366}"/>
                </a:ext>
              </a:extLst>
            </p:cNvPr>
            <p:cNvSpPr/>
            <p:nvPr/>
          </p:nvSpPr>
          <p:spPr>
            <a:xfrm>
              <a:off x="844061" y="1780151"/>
              <a:ext cx="8707902" cy="822021"/>
            </a:xfrm>
            <a:prstGeom prst="bevel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D6367B-7144-4D9A-A85B-10692E315CF6}"/>
                </a:ext>
              </a:extLst>
            </p:cNvPr>
            <p:cNvSpPr/>
            <p:nvPr/>
          </p:nvSpPr>
          <p:spPr>
            <a:xfrm>
              <a:off x="984738" y="1850841"/>
              <a:ext cx="856722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১। 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রিবেশের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উপাদান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কয়টি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কিকি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09A799-2EDB-4FF4-B21C-F05F4B809C7F}"/>
              </a:ext>
            </a:extLst>
          </p:cNvPr>
          <p:cNvGrpSpPr/>
          <p:nvPr/>
        </p:nvGrpSpPr>
        <p:grpSpPr>
          <a:xfrm>
            <a:off x="4600134" y="643140"/>
            <a:ext cx="2564325" cy="761383"/>
            <a:chOff x="4600134" y="643140"/>
            <a:chExt cx="2564325" cy="761383"/>
          </a:xfrm>
        </p:grpSpPr>
        <p:sp>
          <p:nvSpPr>
            <p:cNvPr id="3" name="Rectangle: Beveled 2">
              <a:extLst>
                <a:ext uri="{FF2B5EF4-FFF2-40B4-BE49-F238E27FC236}">
                  <a16:creationId xmlns:a16="http://schemas.microsoft.com/office/drawing/2014/main" id="{23A13ECF-EC63-4496-B932-C7E7D540B381}"/>
                </a:ext>
              </a:extLst>
            </p:cNvPr>
            <p:cNvSpPr/>
            <p:nvPr/>
          </p:nvSpPr>
          <p:spPr>
            <a:xfrm>
              <a:off x="4600134" y="643140"/>
              <a:ext cx="2546253" cy="761383"/>
            </a:xfrm>
            <a:prstGeom prst="bevel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5206B7-301B-485C-BA73-49FC06C30876}"/>
                </a:ext>
              </a:extLst>
            </p:cNvPr>
            <p:cNvSpPr/>
            <p:nvPr/>
          </p:nvSpPr>
          <p:spPr>
            <a:xfrm>
              <a:off x="4600134" y="696637"/>
              <a:ext cx="256432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C5E5D9-3FDE-4E09-A161-7085B7F25AE8}"/>
              </a:ext>
            </a:extLst>
          </p:cNvPr>
          <p:cNvGrpSpPr/>
          <p:nvPr/>
        </p:nvGrpSpPr>
        <p:grpSpPr>
          <a:xfrm>
            <a:off x="661181" y="3123028"/>
            <a:ext cx="9453490" cy="938286"/>
            <a:chOff x="661181" y="3123028"/>
            <a:chExt cx="9453490" cy="938286"/>
          </a:xfrm>
        </p:grpSpPr>
        <p:sp>
          <p:nvSpPr>
            <p:cNvPr id="12" name="Rectangle: Beveled 11">
              <a:extLst>
                <a:ext uri="{FF2B5EF4-FFF2-40B4-BE49-F238E27FC236}">
                  <a16:creationId xmlns:a16="http://schemas.microsoft.com/office/drawing/2014/main" id="{1FCE90BF-BCAD-490A-9ADE-3F48066EAD58}"/>
                </a:ext>
              </a:extLst>
            </p:cNvPr>
            <p:cNvSpPr/>
            <p:nvPr/>
          </p:nvSpPr>
          <p:spPr>
            <a:xfrm>
              <a:off x="844061" y="3123028"/>
              <a:ext cx="9017391" cy="938286"/>
            </a:xfrm>
            <a:prstGeom prst="bevel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86BC32-628F-4C90-BBD4-4B81357AD028}"/>
                </a:ext>
              </a:extLst>
            </p:cNvPr>
            <p:cNvSpPr/>
            <p:nvPr/>
          </p:nvSpPr>
          <p:spPr>
            <a:xfrm>
              <a:off x="661181" y="3253795"/>
              <a:ext cx="945349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২। 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রিবেশের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উপাদান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গুলোর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F2B4AD-16AB-4C44-8E45-C553E533BFAD}"/>
              </a:ext>
            </a:extLst>
          </p:cNvPr>
          <p:cNvGrpSpPr/>
          <p:nvPr/>
        </p:nvGrpSpPr>
        <p:grpSpPr>
          <a:xfrm>
            <a:off x="844061" y="4613304"/>
            <a:ext cx="9833317" cy="822021"/>
            <a:chOff x="844061" y="4613304"/>
            <a:chExt cx="9833317" cy="822021"/>
          </a:xfrm>
        </p:grpSpPr>
        <p:sp>
          <p:nvSpPr>
            <p:cNvPr id="14" name="Rectangle: Beveled 13">
              <a:extLst>
                <a:ext uri="{FF2B5EF4-FFF2-40B4-BE49-F238E27FC236}">
                  <a16:creationId xmlns:a16="http://schemas.microsoft.com/office/drawing/2014/main" id="{0F493988-4C48-4AC7-A32C-B700C803E507}"/>
                </a:ext>
              </a:extLst>
            </p:cNvPr>
            <p:cNvSpPr/>
            <p:nvPr/>
          </p:nvSpPr>
          <p:spPr>
            <a:xfrm>
              <a:off x="844061" y="4613304"/>
              <a:ext cx="9833317" cy="822021"/>
            </a:xfrm>
            <a:prstGeom prst="bevel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BBF61C-2D43-4532-964D-D808D68FD207}"/>
                </a:ext>
              </a:extLst>
            </p:cNvPr>
            <p:cNvSpPr/>
            <p:nvPr/>
          </p:nvSpPr>
          <p:spPr>
            <a:xfrm>
              <a:off x="984738" y="4656749"/>
              <a:ext cx="945349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২।  ম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ষের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রিবেশের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উপাদান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গুলোর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743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tx2">
                <a:lumMod val="20000"/>
                <a:lumOff val="8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09A799-2EDB-4FF4-B21C-F05F4B809C7F}"/>
              </a:ext>
            </a:extLst>
          </p:cNvPr>
          <p:cNvGrpSpPr/>
          <p:nvPr/>
        </p:nvGrpSpPr>
        <p:grpSpPr>
          <a:xfrm>
            <a:off x="4600134" y="643140"/>
            <a:ext cx="2564325" cy="761383"/>
            <a:chOff x="4600134" y="643140"/>
            <a:chExt cx="2564325" cy="761383"/>
          </a:xfrm>
        </p:grpSpPr>
        <p:sp>
          <p:nvSpPr>
            <p:cNvPr id="3" name="Rectangle: Beveled 2">
              <a:extLst>
                <a:ext uri="{FF2B5EF4-FFF2-40B4-BE49-F238E27FC236}">
                  <a16:creationId xmlns:a16="http://schemas.microsoft.com/office/drawing/2014/main" id="{23A13ECF-EC63-4496-B932-C7E7D540B381}"/>
                </a:ext>
              </a:extLst>
            </p:cNvPr>
            <p:cNvSpPr/>
            <p:nvPr/>
          </p:nvSpPr>
          <p:spPr>
            <a:xfrm>
              <a:off x="4600134" y="643140"/>
              <a:ext cx="2546253" cy="761383"/>
            </a:xfrm>
            <a:prstGeom prst="bevel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5206B7-301B-485C-BA73-49FC06C30876}"/>
                </a:ext>
              </a:extLst>
            </p:cNvPr>
            <p:cNvSpPr/>
            <p:nvPr/>
          </p:nvSpPr>
          <p:spPr>
            <a:xfrm>
              <a:off x="4600134" y="696637"/>
              <a:ext cx="256432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9BBF61C-2D43-4532-964D-D808D68FD207}"/>
              </a:ext>
            </a:extLst>
          </p:cNvPr>
          <p:cNvSpPr/>
          <p:nvPr/>
        </p:nvSpPr>
        <p:spPr>
          <a:xfrm>
            <a:off x="602565" y="1950453"/>
            <a:ext cx="109868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……...।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6D84A4-4873-4F18-90A8-ECC67AF2ED15}"/>
              </a:ext>
            </a:extLst>
          </p:cNvPr>
          <p:cNvSpPr/>
          <p:nvPr/>
        </p:nvSpPr>
        <p:spPr>
          <a:xfrm>
            <a:off x="602565" y="2760070"/>
            <a:ext cx="10986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রিবেশকে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রিবেশ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 প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18189-A6EA-4512-A1BF-A6CEE2EE3960}"/>
              </a:ext>
            </a:extLst>
          </p:cNvPr>
          <p:cNvSpPr/>
          <p:nvPr/>
        </p:nvSpPr>
        <p:spPr>
          <a:xfrm>
            <a:off x="-157090" y="4269780"/>
            <a:ext cx="109868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াছপালা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………..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রিবেশের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3D2CAE-D340-47C5-B0FB-14B11F2E8739}"/>
              </a:ext>
            </a:extLst>
          </p:cNvPr>
          <p:cNvSpPr/>
          <p:nvPr/>
        </p:nvSpPr>
        <p:spPr>
          <a:xfrm>
            <a:off x="-157090" y="5224686"/>
            <a:ext cx="109868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……. প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িবেশ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1987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tx2">
                <a:lumMod val="20000"/>
                <a:lumOff val="8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4CE97D-73FC-498A-8301-54779A19A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303927"/>
              </p:ext>
            </p:extLst>
          </p:nvPr>
        </p:nvGraphicFramePr>
        <p:xfrm>
          <a:off x="1561513" y="474784"/>
          <a:ext cx="8820443" cy="590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26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41D4C4-CB71-49F9-B7FC-63B5528AF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941D4C4-CB71-49F9-B7FC-63B5528AF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941D4C4-CB71-49F9-B7FC-63B5528AF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2941D4C4-CB71-49F9-B7FC-63B5528AF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630F4A-630D-4E87-B112-E7470DFA6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9630F4A-630D-4E87-B112-E7470DFA6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A9630F4A-630D-4E87-B112-E7470DFA6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A9630F4A-630D-4E87-B112-E7470DFA6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9194A3-523F-4AD9-97F8-5BC5D1D03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749194A3-523F-4AD9-97F8-5BC5D1D03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749194A3-523F-4AD9-97F8-5BC5D1D03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749194A3-523F-4AD9-97F8-5BC5D1D03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8CC7D7-5FF3-4976-8740-4F7AE8321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EF8CC7D7-5FF3-4976-8740-4F7AE8321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EF8CC7D7-5FF3-4976-8740-4F7AE8321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EF8CC7D7-5FF3-4976-8740-4F7AE8321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938C11-AC94-4941-A4D4-8020E2C8D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08938C11-AC94-4941-A4D4-8020E2C8D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08938C11-AC94-4941-A4D4-8020E2C8D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08938C11-AC94-4941-A4D4-8020E2C8D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353B19-E94B-4333-9F97-E0775DD9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73353B19-E94B-4333-9F97-E0775DD9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73353B19-E94B-4333-9F97-E0775DD9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73353B19-E94B-4333-9F97-E0775DD9F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996E8A-6C1A-41F7-8CF4-FEFA4210C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3C996E8A-6C1A-41F7-8CF4-FEFA4210C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3C996E8A-6C1A-41F7-8CF4-FEFA4210C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3C996E8A-6C1A-41F7-8CF4-FEFA4210C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A38131-60B6-45DE-B872-7BD743AE2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E9A38131-60B6-45DE-B872-7BD743AE2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E9A38131-60B6-45DE-B872-7BD743AE2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E9A38131-60B6-45DE-B872-7BD743AE2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90DF32-A341-48C9-82A2-9D3FBE2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790DF32-A341-48C9-82A2-9D3FBE2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D790DF32-A341-48C9-82A2-9D3FBE2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D790DF32-A341-48C9-82A2-9D3FBE272E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E8B1CB-434E-4C13-B183-BEE1204A0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A2E8B1CB-434E-4C13-B183-BEE1204A0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A2E8B1CB-434E-4C13-B183-BEE1204A0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A2E8B1CB-434E-4C13-B183-BEE1204A0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B864AA-0687-4714-A54F-44E4064A7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1EB864AA-0687-4714-A54F-44E4064A7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1EB864AA-0687-4714-A54F-44E4064A7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1EB864AA-0687-4714-A54F-44E4064A7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13AAD5-BDDB-4408-8B35-8826F5DB3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7A13AAD5-BDDB-4408-8B35-8826F5DB3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7A13AAD5-BDDB-4408-8B35-8826F5DB3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7A13AAD5-BDDB-4408-8B35-8826F5DB3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610C08-9869-444A-A7AB-C76106176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45610C08-9869-444A-A7AB-C76106176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45610C08-9869-444A-A7AB-C76106176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45610C08-9869-444A-A7AB-C76106176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tx2">
                <a:lumMod val="20000"/>
                <a:lumOff val="8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6F9A17-1BA0-469B-B225-AEAFC6B69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12250"/>
              </p:ext>
            </p:extLst>
          </p:nvPr>
        </p:nvGraphicFramePr>
        <p:xfrm>
          <a:off x="1854590" y="538090"/>
          <a:ext cx="8482819" cy="578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46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6681DF-F3CB-4128-BF33-E1FF8C250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46681DF-F3CB-4128-BF33-E1FF8C250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46681DF-F3CB-4128-BF33-E1FF8C250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146681DF-F3CB-4128-BF33-E1FF8C250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9C6A3D-2548-4F18-9AEE-387CAADDD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B49C6A3D-2548-4F18-9AEE-387CAADDD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B49C6A3D-2548-4F18-9AEE-387CAADDD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B49C6A3D-2548-4F18-9AEE-387CAADDD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3A5F82-D3B6-43FB-92CB-5E330FA1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A3A5F82-D3B6-43FB-92CB-5E330FA1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A3A5F82-D3B6-43FB-92CB-5E330FA1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A3A5F82-D3B6-43FB-92CB-5E330FA13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837ED6-6CC4-433B-96EC-54BE2C4F9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0837ED6-6CC4-433B-96EC-54BE2C4F9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0837ED6-6CC4-433B-96EC-54BE2C4F9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0837ED6-6CC4-433B-96EC-54BE2C4F9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83BA3C-AA7D-4F7C-BB18-284039F73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4983BA3C-AA7D-4F7C-BB18-284039F73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4983BA3C-AA7D-4F7C-BB18-284039F73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4983BA3C-AA7D-4F7C-BB18-284039F73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D8DD26-F4BA-4F93-AA2F-599F4AE30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68D8DD26-F4BA-4F93-AA2F-599F4AE30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68D8DD26-F4BA-4F93-AA2F-599F4AE30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68D8DD26-F4BA-4F93-AA2F-599F4AE30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435FFC-1B45-4476-8E7D-C87E407A4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0A435FFC-1B45-4476-8E7D-C87E407A4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0A435FFC-1B45-4476-8E7D-C87E407A4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0A435FFC-1B45-4476-8E7D-C87E407A4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83D055-74E6-4C26-A230-89AE72832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F783D055-74E6-4C26-A230-89AE72832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F783D055-74E6-4C26-A230-89AE72832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F783D055-74E6-4C26-A230-89AE72832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6DE53-6E23-42EC-9564-7579FADE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2CE6DE53-6E23-42EC-9564-7579FADE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2CE6DE53-6E23-42EC-9564-7579FADE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2CE6DE53-6E23-42EC-9564-7579FADE4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74B827-9D0B-4439-9666-4A62747B9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A574B827-9D0B-4439-9666-4A62747B9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A574B827-9D0B-4439-9666-4A62747B9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A574B827-9D0B-4439-9666-4A62747B9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9ACB2-15CF-4A60-9E3F-5875BD455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1B9ACB2-15CF-4A60-9E3F-5875BD455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1B9ACB2-15CF-4A60-9E3F-5875BD455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1B9ACB2-15CF-4A60-9E3F-5875BD455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D830B9-10C3-4FA8-A102-894DE45B4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9BD830B9-10C3-4FA8-A102-894DE45B4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9BD830B9-10C3-4FA8-A102-894DE45B4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9BD830B9-10C3-4FA8-A102-894DE45B4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7517CF-714A-42C6-A27D-E89872F92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587517CF-714A-42C6-A27D-E89872F92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587517CF-714A-42C6-A27D-E89872F92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587517CF-714A-42C6-A27D-E89872F92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tx2">
                <a:lumMod val="20000"/>
                <a:lumOff val="8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221A7D-A72F-4846-A42D-744B9898BF34}"/>
              </a:ext>
            </a:extLst>
          </p:cNvPr>
          <p:cNvGrpSpPr/>
          <p:nvPr/>
        </p:nvGrpSpPr>
        <p:grpSpPr>
          <a:xfrm>
            <a:off x="3455287" y="801858"/>
            <a:ext cx="4806454" cy="1294228"/>
            <a:chOff x="3455287" y="801858"/>
            <a:chExt cx="4806454" cy="1294228"/>
          </a:xfrm>
        </p:grpSpPr>
        <p:sp>
          <p:nvSpPr>
            <p:cNvPr id="7" name="Rectangle: Beveled 6">
              <a:extLst>
                <a:ext uri="{FF2B5EF4-FFF2-40B4-BE49-F238E27FC236}">
                  <a16:creationId xmlns:a16="http://schemas.microsoft.com/office/drawing/2014/main" id="{DA2665AE-7DB9-4182-86E6-B20BA225E302}"/>
                </a:ext>
              </a:extLst>
            </p:cNvPr>
            <p:cNvSpPr/>
            <p:nvPr/>
          </p:nvSpPr>
          <p:spPr>
            <a:xfrm>
              <a:off x="4515729" y="801858"/>
              <a:ext cx="2813539" cy="1294228"/>
            </a:xfrm>
            <a:prstGeom prst="bevel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A30901-F56E-4221-B5F7-BBAFB38A0ED6}"/>
                </a:ext>
              </a:extLst>
            </p:cNvPr>
            <p:cNvSpPr/>
            <p:nvPr/>
          </p:nvSpPr>
          <p:spPr>
            <a:xfrm>
              <a:off x="3455287" y="1077118"/>
              <a:ext cx="480645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0BE710-C6E5-4015-A3EF-221944802DFA}"/>
              </a:ext>
            </a:extLst>
          </p:cNvPr>
          <p:cNvGrpSpPr/>
          <p:nvPr/>
        </p:nvGrpSpPr>
        <p:grpSpPr>
          <a:xfrm>
            <a:off x="773723" y="2799471"/>
            <a:ext cx="10550769" cy="1842867"/>
            <a:chOff x="773723" y="2799471"/>
            <a:chExt cx="10550769" cy="1842867"/>
          </a:xfrm>
        </p:grpSpPr>
        <p:sp>
          <p:nvSpPr>
            <p:cNvPr id="3" name="Rectangle: Beveled 2">
              <a:extLst>
                <a:ext uri="{FF2B5EF4-FFF2-40B4-BE49-F238E27FC236}">
                  <a16:creationId xmlns:a16="http://schemas.microsoft.com/office/drawing/2014/main" id="{FFC111E2-1D40-45D0-BD0A-DA4999E87B3C}"/>
                </a:ext>
              </a:extLst>
            </p:cNvPr>
            <p:cNvSpPr/>
            <p:nvPr/>
          </p:nvSpPr>
          <p:spPr>
            <a:xfrm>
              <a:off x="773723" y="2799471"/>
              <a:ext cx="10550769" cy="1842867"/>
            </a:xfrm>
            <a:prstGeom prst="bevel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10039E-A1AE-425B-A1FD-6A85D7043CF9}"/>
                </a:ext>
              </a:extLst>
            </p:cNvPr>
            <p:cNvSpPr/>
            <p:nvPr/>
          </p:nvSpPr>
          <p:spPr>
            <a:xfrm>
              <a:off x="885585" y="3159137"/>
              <a:ext cx="994585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ুষের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ধ্যে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্থক্য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276966E-9095-4BB5-A585-7E982C44E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3" y="729522"/>
            <a:ext cx="2861529" cy="1366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362850-7340-4670-8E98-19D26240C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222" y="729522"/>
            <a:ext cx="2861529" cy="13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0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A2A771-375A-402A-856D-FF4BFAE49410}"/>
              </a:ext>
            </a:extLst>
          </p:cNvPr>
          <p:cNvSpPr/>
          <p:nvPr/>
        </p:nvSpPr>
        <p:spPr>
          <a:xfrm>
            <a:off x="471965" y="460862"/>
            <a:ext cx="11282596" cy="588727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4EFB64-E896-401E-9DAC-B926ED01180C}"/>
              </a:ext>
            </a:extLst>
          </p:cNvPr>
          <p:cNvSpPr/>
          <p:nvPr/>
        </p:nvSpPr>
        <p:spPr>
          <a:xfrm>
            <a:off x="2826885" y="3072983"/>
            <a:ext cx="5717508" cy="1929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491FE8-D14E-47B5-9E7C-3671049FC5F8}"/>
              </a:ext>
            </a:extLst>
          </p:cNvPr>
          <p:cNvSpPr/>
          <p:nvPr/>
        </p:nvSpPr>
        <p:spPr>
          <a:xfrm>
            <a:off x="4048393" y="435143"/>
            <a:ext cx="46297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FEECE2-9717-4124-9CCC-D030A9228C37}"/>
              </a:ext>
            </a:extLst>
          </p:cNvPr>
          <p:cNvSpPr/>
          <p:nvPr/>
        </p:nvSpPr>
        <p:spPr>
          <a:xfrm>
            <a:off x="4923693" y="1827845"/>
            <a:ext cx="665401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endParaRPr lang="en-US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১৫৭ নং </a:t>
            </a:r>
            <a:r>
              <a:rPr lang="en-US" sz="4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াসুদেবপুর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44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০১৭১৪-৮০৩২১৬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C957D9-D85A-4F2F-ACBD-CBCA40B1929B}"/>
              </a:ext>
            </a:extLst>
          </p:cNvPr>
          <p:cNvSpPr/>
          <p:nvPr/>
        </p:nvSpPr>
        <p:spPr>
          <a:xfrm>
            <a:off x="614290" y="1827845"/>
            <a:ext cx="4027504" cy="38878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4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2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F4AE1C-3234-491F-BABB-3550AD2D4276}"/>
              </a:ext>
            </a:extLst>
          </p:cNvPr>
          <p:cNvSpPr/>
          <p:nvPr/>
        </p:nvSpPr>
        <p:spPr>
          <a:xfrm>
            <a:off x="4423495" y="435143"/>
            <a:ext cx="38795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2966BE-D231-43EC-96AC-A77486FBBB1D}"/>
              </a:ext>
            </a:extLst>
          </p:cNvPr>
          <p:cNvSpPr/>
          <p:nvPr/>
        </p:nvSpPr>
        <p:spPr>
          <a:xfrm>
            <a:off x="4212107" y="2637954"/>
            <a:ext cx="71756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ৃতীয়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A12D2E-2E77-4EDF-8D06-0A9926912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6" y="1442581"/>
            <a:ext cx="3391510" cy="44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3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pic>
        <p:nvPicPr>
          <p:cNvPr id="1026" name="Picture 2" descr="প্রকৃতি, পরিবেশ ও প্রাকৃতিক ভারসাম্য রক্ষায় বনাঞ্চল - seatt41's bangla blog">
            <a:extLst>
              <a:ext uri="{FF2B5EF4-FFF2-40B4-BE49-F238E27FC236}">
                <a16:creationId xmlns:a16="http://schemas.microsoft.com/office/drawing/2014/main" id="{25D5216A-2008-4666-9301-011091334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2" y="885627"/>
            <a:ext cx="3205694" cy="1786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সিংড়া জাতীয় উদ্যানে সবুজের হাতছানি | 361675|| Bangladesh Pratidin">
            <a:extLst>
              <a:ext uri="{FF2B5EF4-FFF2-40B4-BE49-F238E27FC236}">
                <a16:creationId xmlns:a16="http://schemas.microsoft.com/office/drawing/2014/main" id="{D3FF0D63-937C-4083-BCBC-6EA8FA25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00" y="903299"/>
            <a:ext cx="3205693" cy="1835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গ্রাম বাংলার প্রাকৃতিক পরিবেশ Rural natural environment - Posts | Facebook">
            <a:extLst>
              <a:ext uri="{FF2B5EF4-FFF2-40B4-BE49-F238E27FC236}">
                <a16:creationId xmlns:a16="http://schemas.microsoft.com/office/drawing/2014/main" id="{44BBDFAD-61DF-4542-BD01-3F7DBE5C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707" y="885626"/>
            <a:ext cx="3272405" cy="1796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পরিবেশ সুরক্ষায় ইসলাম">
            <a:extLst>
              <a:ext uri="{FF2B5EF4-FFF2-40B4-BE49-F238E27FC236}">
                <a16:creationId xmlns:a16="http://schemas.microsoft.com/office/drawing/2014/main" id="{235A3C87-ED2B-43C5-BEA0-CC9969549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" y="3005383"/>
            <a:ext cx="3161920" cy="1806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নির্মল বিদ্যালয় ছবি আঁকার নিয়ম k.m art keshab - YouTube">
            <a:extLst>
              <a:ext uri="{FF2B5EF4-FFF2-40B4-BE49-F238E27FC236}">
                <a16:creationId xmlns:a16="http://schemas.microsoft.com/office/drawing/2014/main" id="{E4091997-9303-41EF-BE67-A1EEFB696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r="5367"/>
          <a:stretch/>
        </p:blipFill>
        <p:spPr bwMode="auto">
          <a:xfrm>
            <a:off x="8037524" y="3005383"/>
            <a:ext cx="3205694" cy="1771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গ্রাম-বাংলার গৌরবময় এক প্রাকৃতিক দৃশ্য - The Dhaka Times">
            <a:extLst>
              <a:ext uri="{FF2B5EF4-FFF2-40B4-BE49-F238E27FC236}">
                <a16:creationId xmlns:a16="http://schemas.microsoft.com/office/drawing/2014/main" id="{5D8FF308-6888-411D-963F-F350BCD0A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73" y="2952992"/>
            <a:ext cx="3161920" cy="1797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A91D8D-39EC-4965-848A-69C51E3E72DA}"/>
              </a:ext>
            </a:extLst>
          </p:cNvPr>
          <p:cNvSpPr/>
          <p:nvPr/>
        </p:nvSpPr>
        <p:spPr>
          <a:xfrm>
            <a:off x="644048" y="5318319"/>
            <a:ext cx="109258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88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bg2">
                <a:lumMod val="9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2244114" y="615553"/>
            <a:ext cx="78374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0B117F-64F8-4FD7-942C-964B7D421034}"/>
              </a:ext>
            </a:extLst>
          </p:cNvPr>
          <p:cNvSpPr/>
          <p:nvPr/>
        </p:nvSpPr>
        <p:spPr>
          <a:xfrm>
            <a:off x="1128440" y="3254301"/>
            <a:ext cx="99351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8000" b="1" u="sng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8000" b="1" u="sng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b="1" u="sng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u="sng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8000" b="1" u="sng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b="1" u="sng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b="1" u="sng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b="1" u="sng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রিবেশ</a:t>
            </a:r>
            <a:endParaRPr lang="en-US" sz="8000" b="1" u="sng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8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8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0000">
              <a:schemeClr val="accent3">
                <a:lumMod val="20000"/>
                <a:lumOff val="80000"/>
              </a:schemeClr>
            </a:gs>
            <a:gs pos="70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A66F76A8-1915-4DE6-B8F5-599D75EF2965}"/>
              </a:ext>
            </a:extLst>
          </p:cNvPr>
          <p:cNvSpPr/>
          <p:nvPr/>
        </p:nvSpPr>
        <p:spPr>
          <a:xfrm>
            <a:off x="872197" y="949406"/>
            <a:ext cx="4853354" cy="701923"/>
          </a:xfrm>
          <a:prstGeom prst="beve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7CD85A-2B19-4D4F-AAA9-15EDEE2FEE97}"/>
              </a:ext>
            </a:extLst>
          </p:cNvPr>
          <p:cNvSpPr/>
          <p:nvPr/>
        </p:nvSpPr>
        <p:spPr>
          <a:xfrm>
            <a:off x="142567" y="943443"/>
            <a:ext cx="61726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61E5C8-BEB0-4E71-B85B-9CAD0BA195B3}"/>
              </a:ext>
            </a:extLst>
          </p:cNvPr>
          <p:cNvGrpSpPr/>
          <p:nvPr/>
        </p:nvGrpSpPr>
        <p:grpSpPr>
          <a:xfrm>
            <a:off x="142567" y="2353057"/>
            <a:ext cx="10574288" cy="808879"/>
            <a:chOff x="633047" y="2268822"/>
            <a:chExt cx="10574288" cy="808879"/>
          </a:xfrm>
        </p:grpSpPr>
        <p:sp>
          <p:nvSpPr>
            <p:cNvPr id="10" name="Rectangle: Beveled 9">
              <a:extLst>
                <a:ext uri="{FF2B5EF4-FFF2-40B4-BE49-F238E27FC236}">
                  <a16:creationId xmlns:a16="http://schemas.microsoft.com/office/drawing/2014/main" id="{97B3E2C9-153B-4129-8C31-5779366023D6}"/>
                </a:ext>
              </a:extLst>
            </p:cNvPr>
            <p:cNvSpPr/>
            <p:nvPr/>
          </p:nvSpPr>
          <p:spPr>
            <a:xfrm>
              <a:off x="1692811" y="2268822"/>
              <a:ext cx="8806376" cy="808879"/>
            </a:xfrm>
            <a:prstGeom prst="bevel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118C87-D3EF-45E7-BB76-AEAF6D2B3915}"/>
                </a:ext>
              </a:extLst>
            </p:cNvPr>
            <p:cNvSpPr/>
            <p:nvPr/>
          </p:nvSpPr>
          <p:spPr>
            <a:xfrm>
              <a:off x="633047" y="2289498"/>
              <a:ext cx="1057428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১.৩.১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6928BB-359C-4536-80CD-BB591ABF7D2C}"/>
              </a:ext>
            </a:extLst>
          </p:cNvPr>
          <p:cNvGrpSpPr/>
          <p:nvPr/>
        </p:nvGrpSpPr>
        <p:grpSpPr>
          <a:xfrm>
            <a:off x="1028115" y="3503919"/>
            <a:ext cx="10574288" cy="1633105"/>
            <a:chOff x="1207177" y="3201845"/>
            <a:chExt cx="10574288" cy="1633105"/>
          </a:xfrm>
        </p:grpSpPr>
        <p:sp>
          <p:nvSpPr>
            <p:cNvPr id="18" name="Rectangle: Beveled 17">
              <a:extLst>
                <a:ext uri="{FF2B5EF4-FFF2-40B4-BE49-F238E27FC236}">
                  <a16:creationId xmlns:a16="http://schemas.microsoft.com/office/drawing/2014/main" id="{4E42A703-A392-4DD2-AF41-DD15142B461B}"/>
                </a:ext>
              </a:extLst>
            </p:cNvPr>
            <p:cNvSpPr/>
            <p:nvPr/>
          </p:nvSpPr>
          <p:spPr>
            <a:xfrm>
              <a:off x="1327583" y="3201845"/>
              <a:ext cx="10333476" cy="1633105"/>
            </a:xfrm>
            <a:prstGeom prst="bevel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48C186-7ED4-473E-9C87-EC604D5B86FD}"/>
                </a:ext>
              </a:extLst>
            </p:cNvPr>
            <p:cNvSpPr/>
            <p:nvPr/>
          </p:nvSpPr>
          <p:spPr>
            <a:xfrm>
              <a:off x="1207177" y="3356677"/>
              <a:ext cx="1057428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১.৩.2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র্যবেক্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াধ্যমে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রিবেশ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ত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ৈ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রিবেশের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থক্য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287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30000">
              <a:schemeClr val="bg1">
                <a:lumMod val="85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মাল্টিমিডিয়া ক্লাস | 616202 | কালের কণ্ঠ | kalerkantho">
            <a:extLst>
              <a:ext uri="{FF2B5EF4-FFF2-40B4-BE49-F238E27FC236}">
                <a16:creationId xmlns:a16="http://schemas.microsoft.com/office/drawing/2014/main" id="{72E2E484-F38B-44B8-B884-152B7FB30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12" y="1228577"/>
            <a:ext cx="4657746" cy="26517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প্রাকৃতিক সৌন্দর্য্যের লীলাভূমি করলডেঙ্গা পাহাড়">
            <a:extLst>
              <a:ext uri="{FF2B5EF4-FFF2-40B4-BE49-F238E27FC236}">
                <a16:creationId xmlns:a16="http://schemas.microsoft.com/office/drawing/2014/main" id="{3EC3194F-715A-436E-9285-15FFF7B1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" y="1228577"/>
            <a:ext cx="4707695" cy="26901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B23210-3A63-41A8-9656-6BD2DA5BD74A}"/>
              </a:ext>
            </a:extLst>
          </p:cNvPr>
          <p:cNvSpPr/>
          <p:nvPr/>
        </p:nvSpPr>
        <p:spPr>
          <a:xfrm>
            <a:off x="4262511" y="420850"/>
            <a:ext cx="33685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8D3048-0C57-43DC-9A17-9E19E034E19B}"/>
              </a:ext>
            </a:extLst>
          </p:cNvPr>
          <p:cNvGrpSpPr/>
          <p:nvPr/>
        </p:nvGrpSpPr>
        <p:grpSpPr>
          <a:xfrm>
            <a:off x="1337859" y="4103437"/>
            <a:ext cx="3756202" cy="1384538"/>
            <a:chOff x="1337859" y="4103437"/>
            <a:chExt cx="3756202" cy="13845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CF9C95-7186-4C69-AD22-8AEC66AE3134}"/>
                </a:ext>
              </a:extLst>
            </p:cNvPr>
            <p:cNvSpPr/>
            <p:nvPr/>
          </p:nvSpPr>
          <p:spPr>
            <a:xfrm>
              <a:off x="1337860" y="4164536"/>
              <a:ext cx="375620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শটি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কিভাবে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তৈরী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েছ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ে?</a:t>
              </a:r>
            </a:p>
          </p:txBody>
        </p:sp>
        <p:sp>
          <p:nvSpPr>
            <p:cNvPr id="3" name="Speech Bubble: Rectangle 2">
              <a:extLst>
                <a:ext uri="{FF2B5EF4-FFF2-40B4-BE49-F238E27FC236}">
                  <a16:creationId xmlns:a16="http://schemas.microsoft.com/office/drawing/2014/main" id="{2F172851-253C-4B2A-A2F7-BE42B6CF6F5F}"/>
                </a:ext>
              </a:extLst>
            </p:cNvPr>
            <p:cNvSpPr/>
            <p:nvPr/>
          </p:nvSpPr>
          <p:spPr>
            <a:xfrm rot="10800000">
              <a:off x="1337859" y="4103437"/>
              <a:ext cx="3756201" cy="1323439"/>
            </a:xfrm>
            <a:prstGeom prst="wedgeRectCallout">
              <a:avLst>
                <a:gd name="adj1" fmla="val -11057"/>
                <a:gd name="adj2" fmla="val 7356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2F0E78-DEE9-4AFB-AEBF-B7397EBD8812}"/>
              </a:ext>
            </a:extLst>
          </p:cNvPr>
          <p:cNvGrpSpPr/>
          <p:nvPr/>
        </p:nvGrpSpPr>
        <p:grpSpPr>
          <a:xfrm>
            <a:off x="6961313" y="4133068"/>
            <a:ext cx="3828608" cy="1354907"/>
            <a:chOff x="6961313" y="4133068"/>
            <a:chExt cx="3828608" cy="13549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0BE92B-DBB7-4568-8A2C-551866C9B60F}"/>
                </a:ext>
              </a:extLst>
            </p:cNvPr>
            <p:cNvSpPr/>
            <p:nvPr/>
          </p:nvSpPr>
          <p:spPr>
            <a:xfrm>
              <a:off x="6961313" y="4164536"/>
              <a:ext cx="375620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শটি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কিভাবে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তৈরী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েছ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ে?</a:t>
              </a:r>
            </a:p>
          </p:txBody>
        </p:sp>
        <p:sp>
          <p:nvSpPr>
            <p:cNvPr id="14" name="Speech Bubble: Rectangle 13">
              <a:extLst>
                <a:ext uri="{FF2B5EF4-FFF2-40B4-BE49-F238E27FC236}">
                  <a16:creationId xmlns:a16="http://schemas.microsoft.com/office/drawing/2014/main" id="{B5940E6A-4C0F-4B60-A698-BCB0E6261444}"/>
                </a:ext>
              </a:extLst>
            </p:cNvPr>
            <p:cNvSpPr/>
            <p:nvPr/>
          </p:nvSpPr>
          <p:spPr>
            <a:xfrm rot="10800000">
              <a:off x="7033720" y="4133068"/>
              <a:ext cx="3756201" cy="1323439"/>
            </a:xfrm>
            <a:prstGeom prst="wedgeRectCallout">
              <a:avLst>
                <a:gd name="adj1" fmla="val -11057"/>
                <a:gd name="adj2" fmla="val 7356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280880-115B-49CE-964C-A3A41E4556B3}"/>
              </a:ext>
            </a:extLst>
          </p:cNvPr>
          <p:cNvGrpSpPr/>
          <p:nvPr/>
        </p:nvGrpSpPr>
        <p:grpSpPr>
          <a:xfrm>
            <a:off x="1559050" y="5595713"/>
            <a:ext cx="3368530" cy="748008"/>
            <a:chOff x="1559050" y="5595713"/>
            <a:chExt cx="3368530" cy="7480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65BAAD-D5E5-4799-99A4-5C72DBFD7C59}"/>
                </a:ext>
              </a:extLst>
            </p:cNvPr>
            <p:cNvSpPr/>
            <p:nvPr/>
          </p:nvSpPr>
          <p:spPr>
            <a:xfrm>
              <a:off x="1559050" y="5595713"/>
              <a:ext cx="336853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ৃতিক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ভাবে</a:t>
              </a:r>
              <a:endPara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B2F2744-3BC8-44F3-9BB6-D66A0FA0A791}"/>
                </a:ext>
              </a:extLst>
            </p:cNvPr>
            <p:cNvSpPr/>
            <p:nvPr/>
          </p:nvSpPr>
          <p:spPr>
            <a:xfrm>
              <a:off x="1997612" y="5672724"/>
              <a:ext cx="2644726" cy="670997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6377A7-4EB8-4978-A83F-CB6E9C57A59D}"/>
              </a:ext>
            </a:extLst>
          </p:cNvPr>
          <p:cNvGrpSpPr/>
          <p:nvPr/>
        </p:nvGrpSpPr>
        <p:grpSpPr>
          <a:xfrm>
            <a:off x="7264420" y="5635835"/>
            <a:ext cx="3368530" cy="707886"/>
            <a:chOff x="7264420" y="5635835"/>
            <a:chExt cx="3565176" cy="7078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E374BA-6522-450C-A998-39DFE1045BDE}"/>
                </a:ext>
              </a:extLst>
            </p:cNvPr>
            <p:cNvSpPr/>
            <p:nvPr/>
          </p:nvSpPr>
          <p:spPr>
            <a:xfrm>
              <a:off x="7264420" y="5635835"/>
              <a:ext cx="336853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 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ছে</a:t>
              </a:r>
              <a:endPara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5084FD3-5FCC-4053-AE5B-E1A6C65BB1E2}"/>
                </a:ext>
              </a:extLst>
            </p:cNvPr>
            <p:cNvSpPr/>
            <p:nvPr/>
          </p:nvSpPr>
          <p:spPr>
            <a:xfrm>
              <a:off x="7264420" y="5635835"/>
              <a:ext cx="3565176" cy="70788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206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tx2">
                <a:lumMod val="20000"/>
                <a:lumOff val="8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770B188B-8EDE-4A40-AF2C-EEF87D7828D9}"/>
              </a:ext>
            </a:extLst>
          </p:cNvPr>
          <p:cNvSpPr/>
          <p:nvPr/>
        </p:nvSpPr>
        <p:spPr>
          <a:xfrm>
            <a:off x="4332849" y="921462"/>
            <a:ext cx="3657600" cy="751848"/>
          </a:xfrm>
          <a:prstGeom prst="beve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2729A-468C-470C-A2B0-A8F7F70DC3B8}"/>
              </a:ext>
            </a:extLst>
          </p:cNvPr>
          <p:cNvSpPr/>
          <p:nvPr/>
        </p:nvSpPr>
        <p:spPr>
          <a:xfrm>
            <a:off x="3009653" y="943443"/>
            <a:ext cx="61726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58E751-88AB-48A4-A609-10E7DDFC7247}"/>
              </a:ext>
            </a:extLst>
          </p:cNvPr>
          <p:cNvGrpSpPr/>
          <p:nvPr/>
        </p:nvGrpSpPr>
        <p:grpSpPr>
          <a:xfrm>
            <a:off x="977940" y="3237534"/>
            <a:ext cx="3553073" cy="770450"/>
            <a:chOff x="977940" y="3237534"/>
            <a:chExt cx="3553073" cy="770450"/>
          </a:xfrm>
        </p:grpSpPr>
        <p:sp>
          <p:nvSpPr>
            <p:cNvPr id="14" name="Rectangle: Beveled 13">
              <a:extLst>
                <a:ext uri="{FF2B5EF4-FFF2-40B4-BE49-F238E27FC236}">
                  <a16:creationId xmlns:a16="http://schemas.microsoft.com/office/drawing/2014/main" id="{E21470EF-EFF4-4A04-8206-682E79CAFBE4}"/>
                </a:ext>
              </a:extLst>
            </p:cNvPr>
            <p:cNvSpPr/>
            <p:nvPr/>
          </p:nvSpPr>
          <p:spPr>
            <a:xfrm>
              <a:off x="977940" y="3237534"/>
              <a:ext cx="3553073" cy="770450"/>
            </a:xfrm>
            <a:prstGeom prst="bevel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C99A13-C550-48A8-BAFF-B25A808D5746}"/>
                </a:ext>
              </a:extLst>
            </p:cNvPr>
            <p:cNvSpPr/>
            <p:nvPr/>
          </p:nvSpPr>
          <p:spPr>
            <a:xfrm>
              <a:off x="1019050" y="3268816"/>
              <a:ext cx="3362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ৃতিক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</a:t>
              </a:r>
              <a:endPara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0BDB4E-AB03-43E3-9E65-C09DAB3E0B3E}"/>
              </a:ext>
            </a:extLst>
          </p:cNvPr>
          <p:cNvGrpSpPr/>
          <p:nvPr/>
        </p:nvGrpSpPr>
        <p:grpSpPr>
          <a:xfrm>
            <a:off x="7385538" y="3353567"/>
            <a:ext cx="4140164" cy="770450"/>
            <a:chOff x="7385538" y="3353567"/>
            <a:chExt cx="4140164" cy="770450"/>
          </a:xfrm>
        </p:grpSpPr>
        <p:sp>
          <p:nvSpPr>
            <p:cNvPr id="15" name="Rectangle: Beveled 14">
              <a:extLst>
                <a:ext uri="{FF2B5EF4-FFF2-40B4-BE49-F238E27FC236}">
                  <a16:creationId xmlns:a16="http://schemas.microsoft.com/office/drawing/2014/main" id="{3A24150D-1E10-4DB8-9E70-1A80DCC78319}"/>
                </a:ext>
              </a:extLst>
            </p:cNvPr>
            <p:cNvSpPr/>
            <p:nvPr/>
          </p:nvSpPr>
          <p:spPr>
            <a:xfrm>
              <a:off x="7385538" y="3353567"/>
              <a:ext cx="4140164" cy="770450"/>
            </a:xfrm>
            <a:prstGeom prst="bevel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1CFD04-48F1-4800-BD39-3A6A9656FB87}"/>
                </a:ext>
              </a:extLst>
            </p:cNvPr>
            <p:cNvSpPr/>
            <p:nvPr/>
          </p:nvSpPr>
          <p:spPr>
            <a:xfrm>
              <a:off x="7519663" y="3384849"/>
              <a:ext cx="387191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ৈরি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</a:t>
              </a:r>
              <a:endPara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9A3B40-AB1C-4EB9-8CE8-1C6361C91E4B}"/>
              </a:ext>
            </a:extLst>
          </p:cNvPr>
          <p:cNvGrpSpPr/>
          <p:nvPr/>
        </p:nvGrpSpPr>
        <p:grpSpPr>
          <a:xfrm>
            <a:off x="2646197" y="1608467"/>
            <a:ext cx="6925291" cy="1560349"/>
            <a:chOff x="2646197" y="1608467"/>
            <a:chExt cx="6925291" cy="156034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C88296-8E25-45E8-9FF2-2B7F7EFFCDC5}"/>
                </a:ext>
              </a:extLst>
            </p:cNvPr>
            <p:cNvGrpSpPr/>
            <p:nvPr/>
          </p:nvGrpSpPr>
          <p:grpSpPr>
            <a:xfrm>
              <a:off x="2646197" y="2094242"/>
              <a:ext cx="6925291" cy="1074574"/>
              <a:chOff x="2646197" y="2094242"/>
              <a:chExt cx="6925291" cy="107457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D36FB0D-F59A-4C04-8851-5086F0A77EED}"/>
                  </a:ext>
                </a:extLst>
              </p:cNvPr>
              <p:cNvSpPr/>
              <p:nvPr/>
            </p:nvSpPr>
            <p:spPr>
              <a:xfrm>
                <a:off x="2700338" y="2094242"/>
                <a:ext cx="6843712" cy="6317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658C181E-EE74-4C4D-880C-9188FBE5F23F}"/>
                  </a:ext>
                </a:extLst>
              </p:cNvPr>
              <p:cNvSpPr/>
              <p:nvPr/>
            </p:nvSpPr>
            <p:spPr>
              <a:xfrm rot="5400000">
                <a:off x="2178843" y="2561597"/>
                <a:ext cx="1042988" cy="108279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C952EF9-191C-41EB-8545-0D92F4CCD39A}"/>
                  </a:ext>
                </a:extLst>
              </p:cNvPr>
              <p:cNvSpPr/>
              <p:nvPr/>
            </p:nvSpPr>
            <p:spPr>
              <a:xfrm rot="5400000">
                <a:off x="8995855" y="2593182"/>
                <a:ext cx="1042988" cy="108279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621CF184-14A0-4AF0-A3D7-F7FD6108AFB4}"/>
                </a:ext>
              </a:extLst>
            </p:cNvPr>
            <p:cNvSpPr/>
            <p:nvPr/>
          </p:nvSpPr>
          <p:spPr>
            <a:xfrm rot="5400000">
              <a:off x="5879392" y="1780954"/>
              <a:ext cx="474497" cy="1295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792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tx2">
                <a:lumMod val="20000"/>
                <a:lumOff val="8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CA6EE-ED3A-435C-85FD-103B9AF455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"/>
          <a:stretch/>
        </p:blipFill>
        <p:spPr>
          <a:xfrm>
            <a:off x="679942" y="1447206"/>
            <a:ext cx="5148766" cy="37356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D02BEB-8D09-44F2-8884-E56E84ED703C}"/>
              </a:ext>
            </a:extLst>
          </p:cNvPr>
          <p:cNvSpPr/>
          <p:nvPr/>
        </p:nvSpPr>
        <p:spPr>
          <a:xfrm>
            <a:off x="6363294" y="1479662"/>
            <a:ext cx="48064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2D0A3C-2BC8-4770-8512-78E0DE0E6554}"/>
              </a:ext>
            </a:extLst>
          </p:cNvPr>
          <p:cNvSpPr/>
          <p:nvPr/>
        </p:nvSpPr>
        <p:spPr>
          <a:xfrm>
            <a:off x="6363294" y="3232691"/>
            <a:ext cx="480645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0590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584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Basudebpur gps</dc:creator>
  <cp:lastModifiedBy>Basudebpur gps</cp:lastModifiedBy>
  <cp:revision>344</cp:revision>
  <dcterms:created xsi:type="dcterms:W3CDTF">2020-09-04T04:16:26Z</dcterms:created>
  <dcterms:modified xsi:type="dcterms:W3CDTF">2021-01-01T10:15:38Z</dcterms:modified>
</cp:coreProperties>
</file>