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9" r:id="rId3"/>
    <p:sldId id="282" r:id="rId4"/>
    <p:sldId id="281" r:id="rId5"/>
    <p:sldId id="278" r:id="rId6"/>
    <p:sldId id="275" r:id="rId7"/>
    <p:sldId id="277" r:id="rId8"/>
    <p:sldId id="276" r:id="rId9"/>
    <p:sldId id="274" r:id="rId10"/>
    <p:sldId id="269" r:id="rId11"/>
    <p:sldId id="273" r:id="rId12"/>
    <p:sldId id="272" r:id="rId13"/>
    <p:sldId id="271" r:id="rId14"/>
    <p:sldId id="279" r:id="rId15"/>
    <p:sldId id="260" r:id="rId16"/>
    <p:sldId id="261" r:id="rId17"/>
    <p:sldId id="262" r:id="rId18"/>
    <p:sldId id="280" r:id="rId19"/>
    <p:sldId id="264" r:id="rId20"/>
    <p:sldId id="263" r:id="rId21"/>
    <p:sldId id="265" r:id="rId22"/>
    <p:sldId id="266" r:id="rId23"/>
    <p:sldId id="267" r:id="rId24"/>
    <p:sldId id="268" r:id="rId25"/>
    <p:sldId id="25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AEFFF-1A6F-4BBB-B663-DDF1AD0932C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8F2AB5-4A3B-4EF7-8DB0-03363A25C2E4}">
      <dgm:prSet phldrT="[Text]" custT="1"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9DAC79-6AAC-4C77-B21F-DF602854CE7E}" type="parTrans" cxnId="{6679FA6A-F8A1-4D42-8866-D3D603874238}">
      <dgm:prSet/>
      <dgm:spPr/>
      <dgm:t>
        <a:bodyPr/>
        <a:lstStyle/>
        <a:p>
          <a:endParaRPr lang="en-US"/>
        </a:p>
      </dgm:t>
    </dgm:pt>
    <dgm:pt modelId="{A1ABB971-5F30-4F93-9A84-B23F159022F4}" type="sibTrans" cxnId="{6679FA6A-F8A1-4D42-8866-D3D603874238}">
      <dgm:prSet/>
      <dgm:spPr/>
      <dgm:t>
        <a:bodyPr/>
        <a:lstStyle/>
        <a:p>
          <a:endParaRPr lang="en-US"/>
        </a:p>
      </dgm:t>
    </dgm:pt>
    <dgm:pt modelId="{F614ED33-7687-496B-8811-EF6B17EA7FFA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A3931E-227A-490D-B590-15C46FA3CCA2}" type="parTrans" cxnId="{80B1A9CB-DBA1-4D0C-AF1E-9FF5AA2808F6}">
      <dgm:prSet/>
      <dgm:spPr/>
      <dgm:t>
        <a:bodyPr/>
        <a:lstStyle/>
        <a:p>
          <a:endParaRPr lang="en-US"/>
        </a:p>
      </dgm:t>
    </dgm:pt>
    <dgm:pt modelId="{4B1753B3-AF79-4C93-8377-F54C014C6E6E}" type="sibTrans" cxnId="{80B1A9CB-DBA1-4D0C-AF1E-9FF5AA2808F6}">
      <dgm:prSet/>
      <dgm:spPr/>
      <dgm:t>
        <a:bodyPr/>
        <a:lstStyle/>
        <a:p>
          <a:endParaRPr lang="en-US"/>
        </a:p>
      </dgm:t>
    </dgm:pt>
    <dgm:pt modelId="{7DA4CA1C-2093-4B98-9208-EEDFE5381AEB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3FCEF7-4B4A-4048-B683-1C4789A1A26B}" type="parTrans" cxnId="{AB917BB5-C14E-4BC0-A34A-BC7B0165BDF4}">
      <dgm:prSet/>
      <dgm:spPr/>
      <dgm:t>
        <a:bodyPr/>
        <a:lstStyle/>
        <a:p>
          <a:endParaRPr lang="en-US"/>
        </a:p>
      </dgm:t>
    </dgm:pt>
    <dgm:pt modelId="{115FD1CE-10E0-4C14-91D8-A140A26EBE5F}" type="sibTrans" cxnId="{AB917BB5-C14E-4BC0-A34A-BC7B0165BDF4}">
      <dgm:prSet/>
      <dgm:spPr/>
      <dgm:t>
        <a:bodyPr/>
        <a:lstStyle/>
        <a:p>
          <a:endParaRPr lang="en-US"/>
        </a:p>
      </dgm:t>
    </dgm:pt>
    <dgm:pt modelId="{7AFC7146-D8F0-4CFE-AC0B-5ACE5CDCB29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62328F-2502-479E-9033-E0507CFD7F5C}" type="parTrans" cxnId="{57309E8D-0309-4A9E-A431-5DDADA0B742F}">
      <dgm:prSet/>
      <dgm:spPr/>
      <dgm:t>
        <a:bodyPr/>
        <a:lstStyle/>
        <a:p>
          <a:endParaRPr lang="en-US"/>
        </a:p>
      </dgm:t>
    </dgm:pt>
    <dgm:pt modelId="{62C1678B-F144-4A52-A19D-C49355BE36F0}" type="sibTrans" cxnId="{57309E8D-0309-4A9E-A431-5DDADA0B742F}">
      <dgm:prSet/>
      <dgm:spPr/>
      <dgm:t>
        <a:bodyPr/>
        <a:lstStyle/>
        <a:p>
          <a:endParaRPr lang="en-US"/>
        </a:p>
      </dgm:t>
    </dgm:pt>
    <dgm:pt modelId="{23823188-16A2-4E37-AFDD-871A999DAFB8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৫।কূটনৈতিক </a:t>
          </a:r>
          <a:r>
            <a:rPr lang="en-US" sz="40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F824D0-3693-41D2-AB97-E9C68F14928E}" type="parTrans" cxnId="{6EB4863F-55D9-44AD-9202-73C2B37528E7}">
      <dgm:prSet/>
      <dgm:spPr/>
      <dgm:t>
        <a:bodyPr/>
        <a:lstStyle/>
        <a:p>
          <a:endParaRPr lang="en-US"/>
        </a:p>
      </dgm:t>
    </dgm:pt>
    <dgm:pt modelId="{1F105626-D122-4A84-A55B-02AD5906E43B}" type="sibTrans" cxnId="{6EB4863F-55D9-44AD-9202-73C2B37528E7}">
      <dgm:prSet/>
      <dgm:spPr/>
      <dgm:t>
        <a:bodyPr/>
        <a:lstStyle/>
        <a:p>
          <a:endParaRPr lang="en-US"/>
        </a:p>
      </dgm:t>
    </dgm:pt>
    <dgm:pt modelId="{3A0D9096-1F29-433A-B354-094C80E9FBAA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অধ্যাদেশ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প্রণায়ন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1CFDE59-1148-44FE-8418-9115CDD56E28}" type="parTrans" cxnId="{90C89A3E-905F-48A2-85BD-CA304C764354}">
      <dgm:prSet/>
      <dgm:spPr/>
      <dgm:t>
        <a:bodyPr/>
        <a:lstStyle/>
        <a:p>
          <a:endParaRPr lang="en-US"/>
        </a:p>
      </dgm:t>
    </dgm:pt>
    <dgm:pt modelId="{1B919BB5-249E-478C-A58C-F087CE45F093}" type="sibTrans" cxnId="{90C89A3E-905F-48A2-85BD-CA304C764354}">
      <dgm:prSet/>
      <dgm:spPr/>
      <dgm:t>
        <a:bodyPr/>
        <a:lstStyle/>
        <a:p>
          <a:endParaRPr lang="en-US"/>
        </a:p>
      </dgm:t>
    </dgm:pt>
    <dgm:pt modelId="{D9CE151C-D871-408B-A478-3F4A745990D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জরুরী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7DAE02-7318-45E4-B192-A794E588ECDA}" type="parTrans" cxnId="{11AB3E1A-C0C8-4040-99C9-A701FB94DBC9}">
      <dgm:prSet/>
      <dgm:spPr/>
      <dgm:t>
        <a:bodyPr/>
        <a:lstStyle/>
        <a:p>
          <a:endParaRPr lang="en-US"/>
        </a:p>
      </dgm:t>
    </dgm:pt>
    <dgm:pt modelId="{B2137F3B-82C1-40DB-95BE-AD12D07CE2FB}" type="sibTrans" cxnId="{11AB3E1A-C0C8-4040-99C9-A701FB94DBC9}">
      <dgm:prSet/>
      <dgm:spPr/>
      <dgm:t>
        <a:bodyPr/>
        <a:lstStyle/>
        <a:p>
          <a:endParaRPr lang="en-US"/>
        </a:p>
      </dgm:t>
    </dgm:pt>
    <dgm:pt modelId="{25AEE62A-404D-4125-8A62-09C495D2A5AE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অনুষ্টান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শপথ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105206-43DD-43D4-B8F7-FDBC1503B091}" type="parTrans" cxnId="{57AA5671-3171-4DD3-BF04-C4BB9DEEED83}">
      <dgm:prSet/>
      <dgm:spPr/>
      <dgm:t>
        <a:bodyPr/>
        <a:lstStyle/>
        <a:p>
          <a:endParaRPr lang="en-US"/>
        </a:p>
      </dgm:t>
    </dgm:pt>
    <dgm:pt modelId="{480DCA6C-15D6-4835-9A1D-3047ACBAB929}" type="sibTrans" cxnId="{57AA5671-3171-4DD3-BF04-C4BB9DEEED83}">
      <dgm:prSet/>
      <dgm:spPr/>
      <dgm:t>
        <a:bodyPr/>
        <a:lstStyle/>
        <a:p>
          <a:endParaRPr lang="en-US"/>
        </a:p>
      </dgm:t>
    </dgm:pt>
    <dgm:pt modelId="{AF61148A-8B7F-481E-B41C-ADA80F1C3BB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সন্মান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খেতাব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বিতরণ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851A7B-1F7F-4142-99D8-AED41CB1BEA2}" type="parTrans" cxnId="{6574A04A-20FB-4582-8D6D-85CA27FADDD9}">
      <dgm:prSet/>
      <dgm:spPr/>
      <dgm:t>
        <a:bodyPr/>
        <a:lstStyle/>
        <a:p>
          <a:endParaRPr lang="en-US"/>
        </a:p>
      </dgm:t>
    </dgm:pt>
    <dgm:pt modelId="{3B0337EF-E1E8-40C3-97F1-C45D3DCF21F7}" type="sibTrans" cxnId="{6574A04A-20FB-4582-8D6D-85CA27FADDD9}">
      <dgm:prSet/>
      <dgm:spPr/>
      <dgm:t>
        <a:bodyPr/>
        <a:lstStyle/>
        <a:p>
          <a:endParaRPr lang="en-US"/>
        </a:p>
      </dgm:t>
    </dgm:pt>
    <dgm:pt modelId="{A7F3BBB5-CA70-4B52-A062-644AC364F700}" type="pres">
      <dgm:prSet presAssocID="{5C8AEFFF-1A6F-4BBB-B663-DDF1AD0932C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6A404C7D-2480-47C9-96CA-78AF20E0B0AC}" type="pres">
      <dgm:prSet presAssocID="{AB8F2AB5-4A3B-4EF7-8DB0-03363A25C2E4}" presName="compNode" presStyleCnt="0"/>
      <dgm:spPr/>
    </dgm:pt>
    <dgm:pt modelId="{BFE88BB7-0FB3-4F0F-AB31-7CCD71D03512}" type="pres">
      <dgm:prSet presAssocID="{AB8F2AB5-4A3B-4EF7-8DB0-03363A25C2E4}" presName="dummyConnPt" presStyleCnt="0"/>
      <dgm:spPr/>
    </dgm:pt>
    <dgm:pt modelId="{069E2C25-2EC1-4956-85DF-6482EAD97117}" type="pres">
      <dgm:prSet presAssocID="{AB8F2AB5-4A3B-4EF7-8DB0-03363A25C2E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287B3-6D3D-4A3A-9414-ED29B7CC8555}" type="pres">
      <dgm:prSet presAssocID="{A1ABB971-5F30-4F93-9A84-B23F159022F4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98081DC2-153B-44FA-9152-FDE31A274F9C}" type="pres">
      <dgm:prSet presAssocID="{F614ED33-7687-496B-8811-EF6B17EA7FFA}" presName="compNode" presStyleCnt="0"/>
      <dgm:spPr/>
    </dgm:pt>
    <dgm:pt modelId="{82269A68-F34D-430D-99C1-3F680A4DF549}" type="pres">
      <dgm:prSet presAssocID="{F614ED33-7687-496B-8811-EF6B17EA7FFA}" presName="dummyConnPt" presStyleCnt="0"/>
      <dgm:spPr/>
    </dgm:pt>
    <dgm:pt modelId="{B50C20CA-B6A9-4BBF-A2B0-5893F1B29175}" type="pres">
      <dgm:prSet presAssocID="{F614ED33-7687-496B-8811-EF6B17EA7FF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2648F-7F8F-4770-8A6C-7BD055FD9066}" type="pres">
      <dgm:prSet presAssocID="{4B1753B3-AF79-4C93-8377-F54C014C6E6E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4015498A-C3A5-4A4D-A7CD-12A489B0DC21}" type="pres">
      <dgm:prSet presAssocID="{7DA4CA1C-2093-4B98-9208-EEDFE5381AEB}" presName="compNode" presStyleCnt="0"/>
      <dgm:spPr/>
    </dgm:pt>
    <dgm:pt modelId="{C045AD62-AB66-48A8-8059-A6DB69AEBA94}" type="pres">
      <dgm:prSet presAssocID="{7DA4CA1C-2093-4B98-9208-EEDFE5381AEB}" presName="dummyConnPt" presStyleCnt="0"/>
      <dgm:spPr/>
    </dgm:pt>
    <dgm:pt modelId="{65CE5802-9693-457A-9706-14E7515ACD98}" type="pres">
      <dgm:prSet presAssocID="{7DA4CA1C-2093-4B98-9208-EEDFE5381AE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A3C94-8965-44B3-8B24-90230C9237F9}" type="pres">
      <dgm:prSet presAssocID="{115FD1CE-10E0-4C14-91D8-A140A26EBE5F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B88F99B0-095E-439B-8AE6-9EAD02150B18}" type="pres">
      <dgm:prSet presAssocID="{7AFC7146-D8F0-4CFE-AC0B-5ACE5CDCB29E}" presName="compNode" presStyleCnt="0"/>
      <dgm:spPr/>
    </dgm:pt>
    <dgm:pt modelId="{6976CFD7-ED82-40D0-B693-0AB31F443976}" type="pres">
      <dgm:prSet presAssocID="{7AFC7146-D8F0-4CFE-AC0B-5ACE5CDCB29E}" presName="dummyConnPt" presStyleCnt="0"/>
      <dgm:spPr/>
    </dgm:pt>
    <dgm:pt modelId="{160B4D59-BE02-4B9F-AFB0-EAE9A61FCFE6}" type="pres">
      <dgm:prSet presAssocID="{7AFC7146-D8F0-4CFE-AC0B-5ACE5CDCB29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46180-FA25-4BD3-BD8C-744E04C356EE}" type="pres">
      <dgm:prSet presAssocID="{62C1678B-F144-4A52-A19D-C49355BE36F0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0C3FC3FF-EF63-4C0C-A253-C96C83897560}" type="pres">
      <dgm:prSet presAssocID="{23823188-16A2-4E37-AFDD-871A999DAFB8}" presName="compNode" presStyleCnt="0"/>
      <dgm:spPr/>
    </dgm:pt>
    <dgm:pt modelId="{3A964080-42E3-45D8-9969-4988CB470F91}" type="pres">
      <dgm:prSet presAssocID="{23823188-16A2-4E37-AFDD-871A999DAFB8}" presName="dummyConnPt" presStyleCnt="0"/>
      <dgm:spPr/>
    </dgm:pt>
    <dgm:pt modelId="{7B4BD7DE-2761-4D0E-A672-DEB887B3632C}" type="pres">
      <dgm:prSet presAssocID="{23823188-16A2-4E37-AFDD-871A999DAFB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AC728-ED2D-44A0-A100-CB53BFD8894C}" type="pres">
      <dgm:prSet presAssocID="{1F105626-D122-4A84-A55B-02AD5906E43B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4DCAC0F8-24ED-482C-A6F6-8BBADECF9B74}" type="pres">
      <dgm:prSet presAssocID="{3A0D9096-1F29-433A-B354-094C80E9FBAA}" presName="compNode" presStyleCnt="0"/>
      <dgm:spPr/>
    </dgm:pt>
    <dgm:pt modelId="{2C3F7BB1-46E8-4177-A67E-0303A3630AF2}" type="pres">
      <dgm:prSet presAssocID="{3A0D9096-1F29-433A-B354-094C80E9FBAA}" presName="dummyConnPt" presStyleCnt="0"/>
      <dgm:spPr/>
    </dgm:pt>
    <dgm:pt modelId="{B6E76EE6-D2D2-4A4D-B18E-65D4554192E8}" type="pres">
      <dgm:prSet presAssocID="{3A0D9096-1F29-433A-B354-094C80E9FBA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B4BE7-9D1F-43CD-AF93-4C5028821198}" type="pres">
      <dgm:prSet presAssocID="{1B919BB5-249E-478C-A58C-F087CE45F093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DD0C87F9-F90E-4FAE-9BFE-B354106AC72B}" type="pres">
      <dgm:prSet presAssocID="{D9CE151C-D871-408B-A478-3F4A745990DE}" presName="compNode" presStyleCnt="0"/>
      <dgm:spPr/>
    </dgm:pt>
    <dgm:pt modelId="{9E1FE8CC-2632-407B-8706-6CB3E26B49EF}" type="pres">
      <dgm:prSet presAssocID="{D9CE151C-D871-408B-A478-3F4A745990DE}" presName="dummyConnPt" presStyleCnt="0"/>
      <dgm:spPr/>
    </dgm:pt>
    <dgm:pt modelId="{6A20DE4A-4433-4E61-B489-8941C1D95DEC}" type="pres">
      <dgm:prSet presAssocID="{D9CE151C-D871-408B-A478-3F4A745990D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B7518-BD77-4D0B-B7D0-CC17BCACCD15}" type="pres">
      <dgm:prSet presAssocID="{B2137F3B-82C1-40DB-95BE-AD12D07CE2FB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282C2464-A6FA-4469-83C5-6C0BAD84E27D}" type="pres">
      <dgm:prSet presAssocID="{25AEE62A-404D-4125-8A62-09C495D2A5AE}" presName="compNode" presStyleCnt="0"/>
      <dgm:spPr/>
    </dgm:pt>
    <dgm:pt modelId="{5503FC8D-1CED-4D90-AA7A-8E6D8A4D2DA8}" type="pres">
      <dgm:prSet presAssocID="{25AEE62A-404D-4125-8A62-09C495D2A5AE}" presName="dummyConnPt" presStyleCnt="0"/>
      <dgm:spPr/>
    </dgm:pt>
    <dgm:pt modelId="{E4F7C186-44C9-4F1C-BE51-0A1307A459BB}" type="pres">
      <dgm:prSet presAssocID="{25AEE62A-404D-4125-8A62-09C495D2A5A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F4722-75A6-4B64-A2E0-A38EAF8CEE8F}" type="pres">
      <dgm:prSet presAssocID="{480DCA6C-15D6-4835-9A1D-3047ACBAB929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93B804C0-A9C3-4409-B099-E71FD197F27E}" type="pres">
      <dgm:prSet presAssocID="{AF61148A-8B7F-481E-B41C-ADA80F1C3BB6}" presName="compNode" presStyleCnt="0"/>
      <dgm:spPr/>
    </dgm:pt>
    <dgm:pt modelId="{E5EFBE62-C202-42D3-A38E-924E70C77CF1}" type="pres">
      <dgm:prSet presAssocID="{AF61148A-8B7F-481E-B41C-ADA80F1C3BB6}" presName="dummyConnPt" presStyleCnt="0"/>
      <dgm:spPr/>
    </dgm:pt>
    <dgm:pt modelId="{A263FAD9-396D-4E5F-B974-221C6073AF46}" type="pres">
      <dgm:prSet presAssocID="{AF61148A-8B7F-481E-B41C-ADA80F1C3BB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76BA5C-8AA6-4720-84D5-CA7C32A6A55E}" type="presOf" srcId="{7DA4CA1C-2093-4B98-9208-EEDFE5381AEB}" destId="{65CE5802-9693-457A-9706-14E7515ACD98}" srcOrd="0" destOrd="0" presId="urn:microsoft.com/office/officeart/2005/8/layout/bProcess4"/>
    <dgm:cxn modelId="{B98DD27B-0547-4F6C-A5D7-C69BC724F4E4}" type="presOf" srcId="{115FD1CE-10E0-4C14-91D8-A140A26EBE5F}" destId="{DF9A3C94-8965-44B3-8B24-90230C9237F9}" srcOrd="0" destOrd="0" presId="urn:microsoft.com/office/officeart/2005/8/layout/bProcess4"/>
    <dgm:cxn modelId="{11AB3E1A-C0C8-4040-99C9-A701FB94DBC9}" srcId="{5C8AEFFF-1A6F-4BBB-B663-DDF1AD0932C6}" destId="{D9CE151C-D871-408B-A478-3F4A745990DE}" srcOrd="6" destOrd="0" parTransId="{AB7DAE02-7318-45E4-B192-A794E588ECDA}" sibTransId="{B2137F3B-82C1-40DB-95BE-AD12D07CE2FB}"/>
    <dgm:cxn modelId="{3B58CD48-CD99-4029-BF92-7E2A867E4228}" type="presOf" srcId="{1F105626-D122-4A84-A55B-02AD5906E43B}" destId="{D76AC728-ED2D-44A0-A100-CB53BFD8894C}" srcOrd="0" destOrd="0" presId="urn:microsoft.com/office/officeart/2005/8/layout/bProcess4"/>
    <dgm:cxn modelId="{055127D2-8461-47E1-B408-98072519F626}" type="presOf" srcId="{AF61148A-8B7F-481E-B41C-ADA80F1C3BB6}" destId="{A263FAD9-396D-4E5F-B974-221C6073AF46}" srcOrd="0" destOrd="0" presId="urn:microsoft.com/office/officeart/2005/8/layout/bProcess4"/>
    <dgm:cxn modelId="{90C89A3E-905F-48A2-85BD-CA304C764354}" srcId="{5C8AEFFF-1A6F-4BBB-B663-DDF1AD0932C6}" destId="{3A0D9096-1F29-433A-B354-094C80E9FBAA}" srcOrd="5" destOrd="0" parTransId="{31CFDE59-1148-44FE-8418-9115CDD56E28}" sibTransId="{1B919BB5-249E-478C-A58C-F087CE45F093}"/>
    <dgm:cxn modelId="{80B1A9CB-DBA1-4D0C-AF1E-9FF5AA2808F6}" srcId="{5C8AEFFF-1A6F-4BBB-B663-DDF1AD0932C6}" destId="{F614ED33-7687-496B-8811-EF6B17EA7FFA}" srcOrd="1" destOrd="0" parTransId="{BDA3931E-227A-490D-B590-15C46FA3CCA2}" sibTransId="{4B1753B3-AF79-4C93-8377-F54C014C6E6E}"/>
    <dgm:cxn modelId="{6679FA6A-F8A1-4D42-8866-D3D603874238}" srcId="{5C8AEFFF-1A6F-4BBB-B663-DDF1AD0932C6}" destId="{AB8F2AB5-4A3B-4EF7-8DB0-03363A25C2E4}" srcOrd="0" destOrd="0" parTransId="{619DAC79-6AAC-4C77-B21F-DF602854CE7E}" sibTransId="{A1ABB971-5F30-4F93-9A84-B23F159022F4}"/>
    <dgm:cxn modelId="{6574A04A-20FB-4582-8D6D-85CA27FADDD9}" srcId="{5C8AEFFF-1A6F-4BBB-B663-DDF1AD0932C6}" destId="{AF61148A-8B7F-481E-B41C-ADA80F1C3BB6}" srcOrd="8" destOrd="0" parTransId="{99851A7B-1F7F-4142-99D8-AED41CB1BEA2}" sibTransId="{3B0337EF-E1E8-40C3-97F1-C45D3DCF21F7}"/>
    <dgm:cxn modelId="{87BD9C2C-33D3-4FFD-9D85-A375734F56B2}" type="presOf" srcId="{B2137F3B-82C1-40DB-95BE-AD12D07CE2FB}" destId="{512B7518-BD77-4D0B-B7D0-CC17BCACCD15}" srcOrd="0" destOrd="0" presId="urn:microsoft.com/office/officeart/2005/8/layout/bProcess4"/>
    <dgm:cxn modelId="{955C2ECF-C7DF-4206-9232-7BA7F61B2CB6}" type="presOf" srcId="{62C1678B-F144-4A52-A19D-C49355BE36F0}" destId="{4D246180-FA25-4BD3-BD8C-744E04C356EE}" srcOrd="0" destOrd="0" presId="urn:microsoft.com/office/officeart/2005/8/layout/bProcess4"/>
    <dgm:cxn modelId="{A4C6AE35-1078-42F8-899C-DBCA2DF799B7}" type="presOf" srcId="{7AFC7146-D8F0-4CFE-AC0B-5ACE5CDCB29E}" destId="{160B4D59-BE02-4B9F-AFB0-EAE9A61FCFE6}" srcOrd="0" destOrd="0" presId="urn:microsoft.com/office/officeart/2005/8/layout/bProcess4"/>
    <dgm:cxn modelId="{DEC2773E-142B-4C94-B91D-1B1C951F5C9E}" type="presOf" srcId="{F614ED33-7687-496B-8811-EF6B17EA7FFA}" destId="{B50C20CA-B6A9-4BBF-A2B0-5893F1B29175}" srcOrd="0" destOrd="0" presId="urn:microsoft.com/office/officeart/2005/8/layout/bProcess4"/>
    <dgm:cxn modelId="{6EB4863F-55D9-44AD-9202-73C2B37528E7}" srcId="{5C8AEFFF-1A6F-4BBB-B663-DDF1AD0932C6}" destId="{23823188-16A2-4E37-AFDD-871A999DAFB8}" srcOrd="4" destOrd="0" parTransId="{2FF824D0-3693-41D2-AB97-E9C68F14928E}" sibTransId="{1F105626-D122-4A84-A55B-02AD5906E43B}"/>
    <dgm:cxn modelId="{FC1BC0E8-2DEE-490E-94C3-6BF78DB0DFAF}" type="presOf" srcId="{25AEE62A-404D-4125-8A62-09C495D2A5AE}" destId="{E4F7C186-44C9-4F1C-BE51-0A1307A459BB}" srcOrd="0" destOrd="0" presId="urn:microsoft.com/office/officeart/2005/8/layout/bProcess4"/>
    <dgm:cxn modelId="{45A47A67-1EA6-4ADE-8AF5-4BF57D27E37A}" type="presOf" srcId="{1B919BB5-249E-478C-A58C-F087CE45F093}" destId="{31CB4BE7-9D1F-43CD-AF93-4C5028821198}" srcOrd="0" destOrd="0" presId="urn:microsoft.com/office/officeart/2005/8/layout/bProcess4"/>
    <dgm:cxn modelId="{D327E4B9-6C59-40E0-A8AB-2B3155375AE8}" type="presOf" srcId="{23823188-16A2-4E37-AFDD-871A999DAFB8}" destId="{7B4BD7DE-2761-4D0E-A672-DEB887B3632C}" srcOrd="0" destOrd="0" presId="urn:microsoft.com/office/officeart/2005/8/layout/bProcess4"/>
    <dgm:cxn modelId="{B699EF3B-8D6F-406F-A507-8650BEC8C908}" type="presOf" srcId="{AB8F2AB5-4A3B-4EF7-8DB0-03363A25C2E4}" destId="{069E2C25-2EC1-4956-85DF-6482EAD97117}" srcOrd="0" destOrd="0" presId="urn:microsoft.com/office/officeart/2005/8/layout/bProcess4"/>
    <dgm:cxn modelId="{57309E8D-0309-4A9E-A431-5DDADA0B742F}" srcId="{5C8AEFFF-1A6F-4BBB-B663-DDF1AD0932C6}" destId="{7AFC7146-D8F0-4CFE-AC0B-5ACE5CDCB29E}" srcOrd="3" destOrd="0" parTransId="{B062328F-2502-479E-9033-E0507CFD7F5C}" sibTransId="{62C1678B-F144-4A52-A19D-C49355BE36F0}"/>
    <dgm:cxn modelId="{B3E27554-8FD3-4BE8-BDE2-2A27EC8C6F5C}" type="presOf" srcId="{A1ABB971-5F30-4F93-9A84-B23F159022F4}" destId="{6E6287B3-6D3D-4A3A-9414-ED29B7CC8555}" srcOrd="0" destOrd="0" presId="urn:microsoft.com/office/officeart/2005/8/layout/bProcess4"/>
    <dgm:cxn modelId="{2C46B1C1-B506-4DAB-80F0-57E9DAA29AC3}" type="presOf" srcId="{5C8AEFFF-1A6F-4BBB-B663-DDF1AD0932C6}" destId="{A7F3BBB5-CA70-4B52-A062-644AC364F700}" srcOrd="0" destOrd="0" presId="urn:microsoft.com/office/officeart/2005/8/layout/bProcess4"/>
    <dgm:cxn modelId="{AB917BB5-C14E-4BC0-A34A-BC7B0165BDF4}" srcId="{5C8AEFFF-1A6F-4BBB-B663-DDF1AD0932C6}" destId="{7DA4CA1C-2093-4B98-9208-EEDFE5381AEB}" srcOrd="2" destOrd="0" parTransId="{333FCEF7-4B4A-4048-B683-1C4789A1A26B}" sibTransId="{115FD1CE-10E0-4C14-91D8-A140A26EBE5F}"/>
    <dgm:cxn modelId="{08CD9F61-6A5E-46CB-886C-BF7832F8F1D7}" type="presOf" srcId="{3A0D9096-1F29-433A-B354-094C80E9FBAA}" destId="{B6E76EE6-D2D2-4A4D-B18E-65D4554192E8}" srcOrd="0" destOrd="0" presId="urn:microsoft.com/office/officeart/2005/8/layout/bProcess4"/>
    <dgm:cxn modelId="{FF4B6E7D-22E0-4950-8E80-DEEDEC7CAEDC}" type="presOf" srcId="{D9CE151C-D871-408B-A478-3F4A745990DE}" destId="{6A20DE4A-4433-4E61-B489-8941C1D95DEC}" srcOrd="0" destOrd="0" presId="urn:microsoft.com/office/officeart/2005/8/layout/bProcess4"/>
    <dgm:cxn modelId="{184436C0-C495-4202-A89E-10AD272E92FB}" type="presOf" srcId="{4B1753B3-AF79-4C93-8377-F54C014C6E6E}" destId="{F132648F-7F8F-4770-8A6C-7BD055FD9066}" srcOrd="0" destOrd="0" presId="urn:microsoft.com/office/officeart/2005/8/layout/bProcess4"/>
    <dgm:cxn modelId="{57AA5671-3171-4DD3-BF04-C4BB9DEEED83}" srcId="{5C8AEFFF-1A6F-4BBB-B663-DDF1AD0932C6}" destId="{25AEE62A-404D-4125-8A62-09C495D2A5AE}" srcOrd="7" destOrd="0" parTransId="{56105206-43DD-43D4-B8F7-FDBC1503B091}" sibTransId="{480DCA6C-15D6-4835-9A1D-3047ACBAB929}"/>
    <dgm:cxn modelId="{43B86F9D-95D8-49CD-A756-64E9ECB4C415}" type="presOf" srcId="{480DCA6C-15D6-4835-9A1D-3047ACBAB929}" destId="{410F4722-75A6-4B64-A2E0-A38EAF8CEE8F}" srcOrd="0" destOrd="0" presId="urn:microsoft.com/office/officeart/2005/8/layout/bProcess4"/>
    <dgm:cxn modelId="{7EA2353D-B2CF-4687-B945-500BB4FDC7EC}" type="presParOf" srcId="{A7F3BBB5-CA70-4B52-A062-644AC364F700}" destId="{6A404C7D-2480-47C9-96CA-78AF20E0B0AC}" srcOrd="0" destOrd="0" presId="urn:microsoft.com/office/officeart/2005/8/layout/bProcess4"/>
    <dgm:cxn modelId="{259BC22A-864B-4C72-B956-A1699CE3818D}" type="presParOf" srcId="{6A404C7D-2480-47C9-96CA-78AF20E0B0AC}" destId="{BFE88BB7-0FB3-4F0F-AB31-7CCD71D03512}" srcOrd="0" destOrd="0" presId="urn:microsoft.com/office/officeart/2005/8/layout/bProcess4"/>
    <dgm:cxn modelId="{073F6D77-7CFF-4218-ACDC-89D5325D1B08}" type="presParOf" srcId="{6A404C7D-2480-47C9-96CA-78AF20E0B0AC}" destId="{069E2C25-2EC1-4956-85DF-6482EAD97117}" srcOrd="1" destOrd="0" presId="urn:microsoft.com/office/officeart/2005/8/layout/bProcess4"/>
    <dgm:cxn modelId="{DA964C89-AC7E-4390-8583-4221A84FA5A7}" type="presParOf" srcId="{A7F3BBB5-CA70-4B52-A062-644AC364F700}" destId="{6E6287B3-6D3D-4A3A-9414-ED29B7CC8555}" srcOrd="1" destOrd="0" presId="urn:microsoft.com/office/officeart/2005/8/layout/bProcess4"/>
    <dgm:cxn modelId="{D20D38E5-6E35-46B9-BEED-3B767C72C6EA}" type="presParOf" srcId="{A7F3BBB5-CA70-4B52-A062-644AC364F700}" destId="{98081DC2-153B-44FA-9152-FDE31A274F9C}" srcOrd="2" destOrd="0" presId="urn:microsoft.com/office/officeart/2005/8/layout/bProcess4"/>
    <dgm:cxn modelId="{687F3179-F785-481C-B28E-9DF8EB195661}" type="presParOf" srcId="{98081DC2-153B-44FA-9152-FDE31A274F9C}" destId="{82269A68-F34D-430D-99C1-3F680A4DF549}" srcOrd="0" destOrd="0" presId="urn:microsoft.com/office/officeart/2005/8/layout/bProcess4"/>
    <dgm:cxn modelId="{83E202A2-A245-4A1B-A56D-C7EE5BA14366}" type="presParOf" srcId="{98081DC2-153B-44FA-9152-FDE31A274F9C}" destId="{B50C20CA-B6A9-4BBF-A2B0-5893F1B29175}" srcOrd="1" destOrd="0" presId="urn:microsoft.com/office/officeart/2005/8/layout/bProcess4"/>
    <dgm:cxn modelId="{5198207B-4E81-4883-A48E-D0B294C8E1C9}" type="presParOf" srcId="{A7F3BBB5-CA70-4B52-A062-644AC364F700}" destId="{F132648F-7F8F-4770-8A6C-7BD055FD9066}" srcOrd="3" destOrd="0" presId="urn:microsoft.com/office/officeart/2005/8/layout/bProcess4"/>
    <dgm:cxn modelId="{904CAE57-631D-46F2-A2CA-EF9EB38DEFCC}" type="presParOf" srcId="{A7F3BBB5-CA70-4B52-A062-644AC364F700}" destId="{4015498A-C3A5-4A4D-A7CD-12A489B0DC21}" srcOrd="4" destOrd="0" presId="urn:microsoft.com/office/officeart/2005/8/layout/bProcess4"/>
    <dgm:cxn modelId="{719168DD-8C44-443F-A467-92266573B370}" type="presParOf" srcId="{4015498A-C3A5-4A4D-A7CD-12A489B0DC21}" destId="{C045AD62-AB66-48A8-8059-A6DB69AEBA94}" srcOrd="0" destOrd="0" presId="urn:microsoft.com/office/officeart/2005/8/layout/bProcess4"/>
    <dgm:cxn modelId="{825F903A-B269-4EDC-B080-7E4C30A07B5D}" type="presParOf" srcId="{4015498A-C3A5-4A4D-A7CD-12A489B0DC21}" destId="{65CE5802-9693-457A-9706-14E7515ACD98}" srcOrd="1" destOrd="0" presId="urn:microsoft.com/office/officeart/2005/8/layout/bProcess4"/>
    <dgm:cxn modelId="{CC4C7D3F-D45A-4A71-8D55-E123602578D6}" type="presParOf" srcId="{A7F3BBB5-CA70-4B52-A062-644AC364F700}" destId="{DF9A3C94-8965-44B3-8B24-90230C9237F9}" srcOrd="5" destOrd="0" presId="urn:microsoft.com/office/officeart/2005/8/layout/bProcess4"/>
    <dgm:cxn modelId="{CB839799-F940-4F76-868A-61024785AEC7}" type="presParOf" srcId="{A7F3BBB5-CA70-4B52-A062-644AC364F700}" destId="{B88F99B0-095E-439B-8AE6-9EAD02150B18}" srcOrd="6" destOrd="0" presId="urn:microsoft.com/office/officeart/2005/8/layout/bProcess4"/>
    <dgm:cxn modelId="{CDEBD855-6857-4CB6-A57A-70EC46EB7FE9}" type="presParOf" srcId="{B88F99B0-095E-439B-8AE6-9EAD02150B18}" destId="{6976CFD7-ED82-40D0-B693-0AB31F443976}" srcOrd="0" destOrd="0" presId="urn:microsoft.com/office/officeart/2005/8/layout/bProcess4"/>
    <dgm:cxn modelId="{69AEAA6C-0E31-4B2F-96EA-03E5549C29DE}" type="presParOf" srcId="{B88F99B0-095E-439B-8AE6-9EAD02150B18}" destId="{160B4D59-BE02-4B9F-AFB0-EAE9A61FCFE6}" srcOrd="1" destOrd="0" presId="urn:microsoft.com/office/officeart/2005/8/layout/bProcess4"/>
    <dgm:cxn modelId="{35793006-6BD7-4573-B507-497F07AB1201}" type="presParOf" srcId="{A7F3BBB5-CA70-4B52-A062-644AC364F700}" destId="{4D246180-FA25-4BD3-BD8C-744E04C356EE}" srcOrd="7" destOrd="0" presId="urn:microsoft.com/office/officeart/2005/8/layout/bProcess4"/>
    <dgm:cxn modelId="{848E1EA9-FDD0-49D3-BA31-A37D0AA00FAD}" type="presParOf" srcId="{A7F3BBB5-CA70-4B52-A062-644AC364F700}" destId="{0C3FC3FF-EF63-4C0C-A253-C96C83897560}" srcOrd="8" destOrd="0" presId="urn:microsoft.com/office/officeart/2005/8/layout/bProcess4"/>
    <dgm:cxn modelId="{DA09AEFD-0705-4C20-9B1C-5DF7C59B9DA9}" type="presParOf" srcId="{0C3FC3FF-EF63-4C0C-A253-C96C83897560}" destId="{3A964080-42E3-45D8-9969-4988CB470F91}" srcOrd="0" destOrd="0" presId="urn:microsoft.com/office/officeart/2005/8/layout/bProcess4"/>
    <dgm:cxn modelId="{05434794-6793-4A47-9DAF-681E89305F1F}" type="presParOf" srcId="{0C3FC3FF-EF63-4C0C-A253-C96C83897560}" destId="{7B4BD7DE-2761-4D0E-A672-DEB887B3632C}" srcOrd="1" destOrd="0" presId="urn:microsoft.com/office/officeart/2005/8/layout/bProcess4"/>
    <dgm:cxn modelId="{89161D33-E563-45E1-8277-A5AFCA2B74D8}" type="presParOf" srcId="{A7F3BBB5-CA70-4B52-A062-644AC364F700}" destId="{D76AC728-ED2D-44A0-A100-CB53BFD8894C}" srcOrd="9" destOrd="0" presId="urn:microsoft.com/office/officeart/2005/8/layout/bProcess4"/>
    <dgm:cxn modelId="{DF7C9A28-3E8C-4450-BA4D-323B8E84CAD9}" type="presParOf" srcId="{A7F3BBB5-CA70-4B52-A062-644AC364F700}" destId="{4DCAC0F8-24ED-482C-A6F6-8BBADECF9B74}" srcOrd="10" destOrd="0" presId="urn:microsoft.com/office/officeart/2005/8/layout/bProcess4"/>
    <dgm:cxn modelId="{6B39AA05-AC8E-40DD-B616-12ED78B1981D}" type="presParOf" srcId="{4DCAC0F8-24ED-482C-A6F6-8BBADECF9B74}" destId="{2C3F7BB1-46E8-4177-A67E-0303A3630AF2}" srcOrd="0" destOrd="0" presId="urn:microsoft.com/office/officeart/2005/8/layout/bProcess4"/>
    <dgm:cxn modelId="{DD5A54CD-56F5-4F2D-9C37-661759B2EAB0}" type="presParOf" srcId="{4DCAC0F8-24ED-482C-A6F6-8BBADECF9B74}" destId="{B6E76EE6-D2D2-4A4D-B18E-65D4554192E8}" srcOrd="1" destOrd="0" presId="urn:microsoft.com/office/officeart/2005/8/layout/bProcess4"/>
    <dgm:cxn modelId="{F0434E9D-90BA-4C23-9161-279CA7F8F626}" type="presParOf" srcId="{A7F3BBB5-CA70-4B52-A062-644AC364F700}" destId="{31CB4BE7-9D1F-43CD-AF93-4C5028821198}" srcOrd="11" destOrd="0" presId="urn:microsoft.com/office/officeart/2005/8/layout/bProcess4"/>
    <dgm:cxn modelId="{BB26F3BD-0189-4B3B-9A4C-213FEDC3CEF0}" type="presParOf" srcId="{A7F3BBB5-CA70-4B52-A062-644AC364F700}" destId="{DD0C87F9-F90E-4FAE-9BFE-B354106AC72B}" srcOrd="12" destOrd="0" presId="urn:microsoft.com/office/officeart/2005/8/layout/bProcess4"/>
    <dgm:cxn modelId="{9A703722-29BF-4EC9-9C7C-D55838FA4C00}" type="presParOf" srcId="{DD0C87F9-F90E-4FAE-9BFE-B354106AC72B}" destId="{9E1FE8CC-2632-407B-8706-6CB3E26B49EF}" srcOrd="0" destOrd="0" presId="urn:microsoft.com/office/officeart/2005/8/layout/bProcess4"/>
    <dgm:cxn modelId="{6D150CA8-B2F4-4976-8916-1CB16398873F}" type="presParOf" srcId="{DD0C87F9-F90E-4FAE-9BFE-B354106AC72B}" destId="{6A20DE4A-4433-4E61-B489-8941C1D95DEC}" srcOrd="1" destOrd="0" presId="urn:microsoft.com/office/officeart/2005/8/layout/bProcess4"/>
    <dgm:cxn modelId="{1094E2F1-E6E7-4E64-9024-9B795CD6E9B4}" type="presParOf" srcId="{A7F3BBB5-CA70-4B52-A062-644AC364F700}" destId="{512B7518-BD77-4D0B-B7D0-CC17BCACCD15}" srcOrd="13" destOrd="0" presId="urn:microsoft.com/office/officeart/2005/8/layout/bProcess4"/>
    <dgm:cxn modelId="{31A85AAD-1D74-47E2-9F04-1991E81D626A}" type="presParOf" srcId="{A7F3BBB5-CA70-4B52-A062-644AC364F700}" destId="{282C2464-A6FA-4469-83C5-6C0BAD84E27D}" srcOrd="14" destOrd="0" presId="urn:microsoft.com/office/officeart/2005/8/layout/bProcess4"/>
    <dgm:cxn modelId="{59C39D3D-9105-4D31-8C21-66E142130C0B}" type="presParOf" srcId="{282C2464-A6FA-4469-83C5-6C0BAD84E27D}" destId="{5503FC8D-1CED-4D90-AA7A-8E6D8A4D2DA8}" srcOrd="0" destOrd="0" presId="urn:microsoft.com/office/officeart/2005/8/layout/bProcess4"/>
    <dgm:cxn modelId="{4DAE7B4C-0873-4037-9A07-672AEF244333}" type="presParOf" srcId="{282C2464-A6FA-4469-83C5-6C0BAD84E27D}" destId="{E4F7C186-44C9-4F1C-BE51-0A1307A459BB}" srcOrd="1" destOrd="0" presId="urn:microsoft.com/office/officeart/2005/8/layout/bProcess4"/>
    <dgm:cxn modelId="{FF51C69E-5108-45F6-A611-F47859AFF0E2}" type="presParOf" srcId="{A7F3BBB5-CA70-4B52-A062-644AC364F700}" destId="{410F4722-75A6-4B64-A2E0-A38EAF8CEE8F}" srcOrd="15" destOrd="0" presId="urn:microsoft.com/office/officeart/2005/8/layout/bProcess4"/>
    <dgm:cxn modelId="{4EB7B112-16E0-4B92-82E3-4E4FC44A5581}" type="presParOf" srcId="{A7F3BBB5-CA70-4B52-A062-644AC364F700}" destId="{93B804C0-A9C3-4409-B099-E71FD197F27E}" srcOrd="16" destOrd="0" presId="urn:microsoft.com/office/officeart/2005/8/layout/bProcess4"/>
    <dgm:cxn modelId="{08763B2A-D84F-4F67-8685-6134551BEE0A}" type="presParOf" srcId="{93B804C0-A9C3-4409-B099-E71FD197F27E}" destId="{E5EFBE62-C202-42D3-A38E-924E70C77CF1}" srcOrd="0" destOrd="0" presId="urn:microsoft.com/office/officeart/2005/8/layout/bProcess4"/>
    <dgm:cxn modelId="{E12BDFDA-A136-4A50-90FF-DDF6DDB2AEB5}" type="presParOf" srcId="{93B804C0-A9C3-4409-B099-E71FD197F27E}" destId="{A263FAD9-396D-4E5F-B974-221C6073AF4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287B3-6D3D-4A3A-9414-ED29B7CC8555}">
      <dsp:nvSpPr>
        <dsp:cNvPr id="0" name=""/>
        <dsp:cNvSpPr/>
      </dsp:nvSpPr>
      <dsp:spPr>
        <a:xfrm rot="5400000">
          <a:off x="804213" y="1261905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E2C25-2EC1-4956-85DF-6482EAD97117}">
      <dsp:nvSpPr>
        <dsp:cNvPr id="0" name=""/>
        <dsp:cNvSpPr/>
      </dsp:nvSpPr>
      <dsp:spPr>
        <a:xfrm>
          <a:off x="1258966" y="2489"/>
          <a:ext cx="2643187" cy="1585912"/>
        </a:xfrm>
        <a:prstGeom prst="roundRect">
          <a:avLst>
            <a:gd name="adj" fmla="val 10000"/>
          </a:avLst>
        </a:prstGeom>
        <a:solidFill>
          <a:schemeClr val="bg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শাসন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5416" y="48939"/>
        <a:ext cx="2550287" cy="1493012"/>
      </dsp:txXfrm>
    </dsp:sp>
    <dsp:sp modelId="{F132648F-7F8F-4770-8A6C-7BD055FD9066}">
      <dsp:nvSpPr>
        <dsp:cNvPr id="0" name=""/>
        <dsp:cNvSpPr/>
      </dsp:nvSpPr>
      <dsp:spPr>
        <a:xfrm rot="5400000">
          <a:off x="804213" y="3244296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C20CA-B6A9-4BBF-A2B0-5893F1B29175}">
      <dsp:nvSpPr>
        <dsp:cNvPr id="0" name=""/>
        <dsp:cNvSpPr/>
      </dsp:nvSpPr>
      <dsp:spPr>
        <a:xfrm>
          <a:off x="1258966" y="1984879"/>
          <a:ext cx="2643187" cy="158591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5416" y="2031329"/>
        <a:ext cx="2550287" cy="1493012"/>
      </dsp:txXfrm>
    </dsp:sp>
    <dsp:sp modelId="{DF9A3C94-8965-44B3-8B24-90230C9237F9}">
      <dsp:nvSpPr>
        <dsp:cNvPr id="0" name=""/>
        <dsp:cNvSpPr/>
      </dsp:nvSpPr>
      <dsp:spPr>
        <a:xfrm>
          <a:off x="1795409" y="4235491"/>
          <a:ext cx="3507634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E5802-9693-457A-9706-14E7515ACD98}">
      <dsp:nvSpPr>
        <dsp:cNvPr id="0" name=""/>
        <dsp:cNvSpPr/>
      </dsp:nvSpPr>
      <dsp:spPr>
        <a:xfrm>
          <a:off x="1258966" y="3967270"/>
          <a:ext cx="2643187" cy="158591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05416" y="4013720"/>
        <a:ext cx="2550287" cy="1493012"/>
      </dsp:txXfrm>
    </dsp:sp>
    <dsp:sp modelId="{4D246180-FA25-4BD3-BD8C-744E04C356EE}">
      <dsp:nvSpPr>
        <dsp:cNvPr id="0" name=""/>
        <dsp:cNvSpPr/>
      </dsp:nvSpPr>
      <dsp:spPr>
        <a:xfrm rot="16200000">
          <a:off x="4319653" y="3244296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4D59-BE02-4B9F-AFB0-EAE9A61FCFE6}">
      <dsp:nvSpPr>
        <dsp:cNvPr id="0" name=""/>
        <dsp:cNvSpPr/>
      </dsp:nvSpPr>
      <dsp:spPr>
        <a:xfrm>
          <a:off x="4774406" y="3967270"/>
          <a:ext cx="2643187" cy="158591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বিচার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সংক্রন্ত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0856" y="4013720"/>
        <a:ext cx="2550287" cy="1493012"/>
      </dsp:txXfrm>
    </dsp:sp>
    <dsp:sp modelId="{D76AC728-ED2D-44A0-A100-CB53BFD8894C}">
      <dsp:nvSpPr>
        <dsp:cNvPr id="0" name=""/>
        <dsp:cNvSpPr/>
      </dsp:nvSpPr>
      <dsp:spPr>
        <a:xfrm rot="16200000">
          <a:off x="4319653" y="1261905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BD7DE-2761-4D0E-A672-DEB887B3632C}">
      <dsp:nvSpPr>
        <dsp:cNvPr id="0" name=""/>
        <dsp:cNvSpPr/>
      </dsp:nvSpPr>
      <dsp:spPr>
        <a:xfrm>
          <a:off x="4774406" y="1984879"/>
          <a:ext cx="2643187" cy="1585912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৫।কূটনৈতিক </a:t>
          </a:r>
          <a:r>
            <a:rPr lang="en-US" sz="40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40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40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0856" y="2031329"/>
        <a:ext cx="2550287" cy="1493012"/>
      </dsp:txXfrm>
    </dsp:sp>
    <dsp:sp modelId="{31CB4BE7-9D1F-43CD-AF93-4C5028821198}">
      <dsp:nvSpPr>
        <dsp:cNvPr id="0" name=""/>
        <dsp:cNvSpPr/>
      </dsp:nvSpPr>
      <dsp:spPr>
        <a:xfrm>
          <a:off x="5310848" y="270710"/>
          <a:ext cx="3507634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76EE6-D2D2-4A4D-B18E-65D4554192E8}">
      <dsp:nvSpPr>
        <dsp:cNvPr id="0" name=""/>
        <dsp:cNvSpPr/>
      </dsp:nvSpPr>
      <dsp:spPr>
        <a:xfrm>
          <a:off x="4774406" y="2489"/>
          <a:ext cx="2643187" cy="158591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অধ্যাদেশ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প্রণায়ন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20856" y="48939"/>
        <a:ext cx="2550287" cy="1493012"/>
      </dsp:txXfrm>
    </dsp:sp>
    <dsp:sp modelId="{512B7518-BD77-4D0B-B7D0-CC17BCACCD15}">
      <dsp:nvSpPr>
        <dsp:cNvPr id="0" name=""/>
        <dsp:cNvSpPr/>
      </dsp:nvSpPr>
      <dsp:spPr>
        <a:xfrm rot="5400000">
          <a:off x="7835092" y="1261905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0DE4A-4433-4E61-B489-8941C1D95DEC}">
      <dsp:nvSpPr>
        <dsp:cNvPr id="0" name=""/>
        <dsp:cNvSpPr/>
      </dsp:nvSpPr>
      <dsp:spPr>
        <a:xfrm>
          <a:off x="8289845" y="2489"/>
          <a:ext cx="2643187" cy="15859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৭।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জরুরী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ঘোষণা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36295" y="48939"/>
        <a:ext cx="2550287" cy="1493012"/>
      </dsp:txXfrm>
    </dsp:sp>
    <dsp:sp modelId="{410F4722-75A6-4B64-A2E0-A38EAF8CEE8F}">
      <dsp:nvSpPr>
        <dsp:cNvPr id="0" name=""/>
        <dsp:cNvSpPr/>
      </dsp:nvSpPr>
      <dsp:spPr>
        <a:xfrm rot="5400000">
          <a:off x="7835092" y="3244296"/>
          <a:ext cx="1974585" cy="23788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7C186-44C9-4F1C-BE51-0A1307A459BB}">
      <dsp:nvSpPr>
        <dsp:cNvPr id="0" name=""/>
        <dsp:cNvSpPr/>
      </dsp:nvSpPr>
      <dsp:spPr>
        <a:xfrm>
          <a:off x="8289845" y="1984879"/>
          <a:ext cx="2643187" cy="1585912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৮।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অনুষ্টান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প্রধান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শপথ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পরিচালনা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r>
            <a:rPr lang="en-US" sz="3600" kern="1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00B0F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36295" y="2031329"/>
        <a:ext cx="2550287" cy="1493012"/>
      </dsp:txXfrm>
    </dsp:sp>
    <dsp:sp modelId="{A263FAD9-396D-4E5F-B974-221C6073AF46}">
      <dsp:nvSpPr>
        <dsp:cNvPr id="0" name=""/>
        <dsp:cNvSpPr/>
      </dsp:nvSpPr>
      <dsp:spPr>
        <a:xfrm>
          <a:off x="8289845" y="3967270"/>
          <a:ext cx="2643187" cy="1585912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৯।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সন্মান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খেতাব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বিতরণ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36295" y="4013720"/>
        <a:ext cx="2550287" cy="1493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9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5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0143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6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82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8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90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2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5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2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1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9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5EC7574-0CDB-4FAF-A5ED-ECE5771367F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99C9ECA-0764-45FD-8EBC-EF3388AB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8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4690" y="5294808"/>
            <a:ext cx="11956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43578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458692"/>
            <a:ext cx="1158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জিল্লুর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78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072" y="5583382"/>
            <a:ext cx="11443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সাবেক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প্রনব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মুর্খাজী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236" y="5805055"/>
            <a:ext cx="11568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মার্কিন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ডুনাল্ড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স্ট্রাম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2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673" y="5842337"/>
            <a:ext cx="11499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লী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পেং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963" y="5347855"/>
            <a:ext cx="118040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রাশিয়ার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ভাদামীর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পুতিন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30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1166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ঘোষনাঃ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5288340"/>
            <a:ext cx="12081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কি,রাষ্ট্রপতির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অভিসংশন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কি,ও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42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51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2219" y="0"/>
            <a:ext cx="993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696691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অভিসংশন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368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24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4071" y="263236"/>
            <a:ext cx="109343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কিঃ</a:t>
            </a:r>
            <a:r>
              <a:rPr lang="en-US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8865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গণ-প্রজাতন্ত্রী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রাষ্ট্রপ্রধান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সংশোধনীর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সংসদীয়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কায়েম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থাকবেন,যিনি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সদস্যগণ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কতৃক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আনুষ্টানিক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পরামর্শ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অধিষ্টিত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উধের্ব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কার্যকাল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[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]  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একাদিক্রমে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অধিষ্টিত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সমাপ্তির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নব্বই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অনুষ্টিত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25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4" y="-1418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অভিশংসন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2" y="909150"/>
            <a:ext cx="1202574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উত্তরঃ-রাষ্ট্রপতির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অধিষ্টিত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অসদাচরন,শারীরিক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অসামর্থ্যের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রাষ্ট্রপতিকে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অভিশংসন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অপসারিত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লঙ্ঘন,গুরুতর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অসদাচরন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অসমর্থ্যের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অভিযোগ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সংখ্যাগরিষ্ট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স্বাক্ষরে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নোটিশ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অবিলম্বে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অধিবেশন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আহবান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অভিশংসনের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প্রতিলিপি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প্ররেণ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পর্ষদের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অনুরোধ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জ্ঞাপন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অভিযোগ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বিবেচনার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অন্যূন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দুই-তৃতীয়াংশ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অভিযোগ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প্রস্তাব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গৃহিত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সুতরং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ইহাই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অভিশংসন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61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891" y="96982"/>
            <a:ext cx="11208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7675714"/>
              </p:ext>
            </p:extLst>
          </p:nvPr>
        </p:nvGraphicFramePr>
        <p:xfrm>
          <a:off x="0" y="1302327"/>
          <a:ext cx="12192000" cy="5555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126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9E2C25-2EC1-4956-85DF-6482EAD971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6287B3-6D3D-4A3A-9414-ED29B7CC855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0C20CA-B6A9-4BBF-A2B0-5893F1B2917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2648F-7F8F-4770-8A6C-7BD055FD90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CE5802-9693-457A-9706-14E7515ACD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9A3C94-8965-44B3-8B24-90230C9237F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0B4D59-BE02-4B9F-AFB0-EAE9A61FC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246180-FA25-4BD3-BD8C-744E04C356E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4BD7DE-2761-4D0E-A672-DEB887B3632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6AC728-ED2D-44A0-A100-CB53BFD889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E76EE6-D2D2-4A4D-B18E-65D4554192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CB4BE7-9D1F-43CD-AF93-4C502882119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20DE4A-4433-4E61-B489-8941C1D95D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7518-BD77-4D0B-B7D0-CC17BCACCD1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F7C186-44C9-4F1C-BE51-0A1307A459B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F4722-75A6-4B64-A2E0-A38EAF8CEE8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3FAD9-396D-4E5F-B974-221C6073AF4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3734" y="993176"/>
            <a:ext cx="5137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56" y="3449782"/>
            <a:ext cx="6200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 ,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3449782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দ্বাদশ,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০৯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5" y="0"/>
            <a:ext cx="3481135" cy="3449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3734" cy="344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0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166254"/>
            <a:ext cx="1187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65609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পদ-মর্যাদা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অভিসংশন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917"/>
            <a:ext cx="12192000" cy="44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603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0"/>
            <a:ext cx="11790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663"/>
            <a:ext cx="12192000" cy="51960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6982" y="6211669"/>
            <a:ext cx="1194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দায়মূক্তি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59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0"/>
            <a:ext cx="11928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89" y="923330"/>
            <a:ext cx="5818911" cy="5349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3330"/>
            <a:ext cx="6345381" cy="5349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5472" y="6273224"/>
            <a:ext cx="6082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5382" y="6273225"/>
            <a:ext cx="5846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00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072" y="387927"/>
            <a:ext cx="11679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2216727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‘’’’’’’’’’’’’’’’’’’’’’’’’’’’’’’’’’’’’’’’’’’’’’’’’’?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বিচারপতি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খ,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                ঘ,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মেয়াদ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‘’’’’’’’’’’’’’’’’’’’’’’’’’’’’’’’’’’’’’’’’?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২৫,                                                                                                   খ, ৩০,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৩৫,                                                                                                    ঘ, ৪০,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‘’’’’’’’’’’’’’’’’’’’’’’’’’’’’’’’’’’’’’’’’’’’’’’’’’’’’’’’’’?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                                                                         খ,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মন্ত্রীদের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ভোটে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কর্তক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                                                                 ঘ,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কর্তক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18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6" y="0"/>
            <a:ext cx="11762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2192000" cy="5186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564" y="6109855"/>
            <a:ext cx="1195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2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218" y="5250871"/>
            <a:ext cx="11471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95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41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78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5368" y="5481659"/>
            <a:ext cx="11526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মহামান্য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এ্যাড,আব্দুল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87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28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254" y="5842337"/>
            <a:ext cx="11859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মুজিবুর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04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175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255" y="5708073"/>
            <a:ext cx="11762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হোসাইন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এরশাদ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50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257</TotalTime>
  <Words>633</Words>
  <Application>Microsoft Office PowerPoint</Application>
  <PresentationFormat>Widescreen</PresentationFormat>
  <Paragraphs>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Corbel</vt:lpstr>
      <vt:lpstr>NikoshBAN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33</cp:revision>
  <dcterms:created xsi:type="dcterms:W3CDTF">2020-12-20T10:27:03Z</dcterms:created>
  <dcterms:modified xsi:type="dcterms:W3CDTF">2020-12-31T18:02:05Z</dcterms:modified>
</cp:coreProperties>
</file>