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84" r:id="rId5"/>
    <p:sldId id="260" r:id="rId6"/>
    <p:sldId id="262" r:id="rId7"/>
    <p:sldId id="266" r:id="rId8"/>
    <p:sldId id="258" r:id="rId9"/>
    <p:sldId id="282" r:id="rId10"/>
    <p:sldId id="277" r:id="rId11"/>
    <p:sldId id="283" r:id="rId12"/>
    <p:sldId id="267" r:id="rId13"/>
    <p:sldId id="276" r:id="rId14"/>
    <p:sldId id="279" r:id="rId15"/>
    <p:sldId id="280" r:id="rId16"/>
    <p:sldId id="274" r:id="rId17"/>
    <p:sldId id="273" r:id="rId18"/>
    <p:sldId id="272" r:id="rId19"/>
    <p:sldId id="271" r:id="rId20"/>
    <p:sldId id="270" r:id="rId21"/>
    <p:sldId id="269" r:id="rId22"/>
    <p:sldId id="268" r:id="rId23"/>
    <p:sldId id="265" r:id="rId24"/>
    <p:sldId id="264" r:id="rId25"/>
    <p:sldId id="281" r:id="rId26"/>
    <p:sldId id="263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3A02-A0DF-470A-AE8D-1155BE6B1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9B748-6E1D-4778-9558-2B389102C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2A14D-CB24-48E1-8C62-93EBE6667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52FED-9ED8-438E-9917-2BEF4C2A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87E4F-056C-43FB-BE3D-AEC281B1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C19F-6C83-46CB-802D-4EF10105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4CFBA-45DA-4644-9818-7DE9CBCC1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59BB6-0D97-4F93-B1EA-8FA0B263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E9DD8-16ED-479C-AF9D-F5DDC465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862C6-DF4E-449D-A839-433DFB87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0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57D59-2E58-4D39-A1EF-6CD6A09E6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AF86F-7BD0-44FE-91C3-4A59925C0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FD56F-7667-4A46-8BE3-0055920F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176DA-A53D-40D9-9F35-5DA722DF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F22A1-22C2-4138-99F0-214846CE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4B8B-6934-4118-BD16-819F7253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562E4-841A-44E1-BB93-D91120661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469ED-92B2-49EA-8DE2-E6A7AB239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76347-5AF9-4AC0-85D8-426F6B70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954FD-FCC7-4849-A5D1-169ED979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B3C2-E2A0-432D-BB33-C0914B0D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4E0B3-9F35-492C-BA24-1BD814F4C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9C520-62F4-4EE3-8632-22BAD960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0478F-55BE-40A8-8D73-8BE4F338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8CDDE-5A6D-4A9B-927B-AB93EE0F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C149-E6C7-45F1-B1B4-05689EAC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55B06-B293-4253-849F-B5DE926E4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9DA52-5E7A-4742-9220-1E8C52AD0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E1E6E-A8E3-4415-938C-9A6FFD23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C5189-BA22-42FE-B936-7C57A4C6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CFDA8-9902-423D-BF09-E5F34662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3524-A68D-441B-BA88-CEA3A704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C28F6-50DB-43C7-89D7-B2F80B2AA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0A3B7-F116-4661-B078-88B4AB79A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65232-5044-490A-8F39-73F07EDDD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66FF1-F4EC-439A-AA4B-B9DF98F07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40323C-69F1-4C66-A6E7-C2B91359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4D22B8-A233-4179-87C5-CD0D4C1E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A3DB9-17EB-4E66-9257-F1D117F1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BCBF-3ECA-4DAB-B3C2-32A70FEC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07A61C-76E8-4DA7-9E7A-D1AD05B9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B278A-AC1F-4F9C-A686-5B802DFB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56862-021B-4B5F-B1B4-3DDD1979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5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0CD01-E09B-4E46-8668-DD8E623E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FD8AC-E13B-45B5-9DB5-429796AA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CDC9B-DA14-4FEA-B17F-0782A374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9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90C0-A15E-4D9A-B3EC-DDA2C587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E4DE7-5624-40C6-A486-73A0E26F4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D6FB6-60A7-4FD6-8523-52BD16691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ADAEC-7A9D-4B7A-A850-C235679A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64DD8-FC71-474D-921A-D0C2D827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EED39-4166-4385-A8E4-56106001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6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C8EC-567F-4996-A778-76535DEB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0187A-D788-49C8-84FA-E281C3F38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07CFE-1723-4D03-AD30-2B91AA55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09D01-E5D2-43C8-8CFC-10379E2B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C853-F864-4CDE-AD81-FC6F5E1A6C6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061F8-9199-4C2C-9B3A-D197B0CA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F5D92-9640-4ED8-B614-7C62AEBF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C19-CEDD-41C4-8C91-68C5F145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3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0FE234-46DF-4272-8799-23D430CD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C9FD5-7F9F-4C22-AB76-BC056E0BB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71BA6-043C-40A8-AC76-CDA221A3B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2C853-F864-4CDE-AD81-FC6F5E1A6C6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AB667-86DA-4191-B418-7140B020F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F9D46-A39D-4643-8405-70FF08A0C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46C19-CEDD-41C4-8C91-68C5F145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0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258993" y="339093"/>
            <a:ext cx="94003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ক্লাসে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স্বাগতম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D72F1B-26AB-4C82-BC86-477B294E8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3" y="1625705"/>
            <a:ext cx="9854215" cy="43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A4EDA7F-BDF9-416D-BF86-B4B76764ED33}"/>
              </a:ext>
            </a:extLst>
          </p:cNvPr>
          <p:cNvSpPr/>
          <p:nvPr/>
        </p:nvSpPr>
        <p:spPr>
          <a:xfrm>
            <a:off x="1210304" y="435916"/>
            <a:ext cx="270096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সরব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8EA991-8798-467F-A016-97514FE0DE50}"/>
              </a:ext>
            </a:extLst>
          </p:cNvPr>
          <p:cNvSpPr/>
          <p:nvPr/>
        </p:nvSpPr>
        <p:spPr>
          <a:xfrm>
            <a:off x="7722341" y="423823"/>
            <a:ext cx="270096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আদর্শ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09C07DE-C2BD-452B-BC97-91EDB4773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3" b="11602"/>
          <a:stretch/>
        </p:blipFill>
        <p:spPr>
          <a:xfrm>
            <a:off x="235320" y="1341128"/>
            <a:ext cx="4977414" cy="470151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A00D4A1-99E5-4CC7-A274-3DCFF8B15D6F}"/>
              </a:ext>
            </a:extLst>
          </p:cNvPr>
          <p:cNvSpPr/>
          <p:nvPr/>
        </p:nvSpPr>
        <p:spPr>
          <a:xfrm>
            <a:off x="5659009" y="1469628"/>
            <a:ext cx="165399" cy="44415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54298F2-3443-434C-B965-1D8BBBF16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83" y="1316942"/>
            <a:ext cx="5420404" cy="47908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F549FB-F857-4E6E-AE27-F300A24BC6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3"/>
          <a:stretch/>
        </p:blipFill>
        <p:spPr>
          <a:xfrm>
            <a:off x="6295080" y="1294856"/>
            <a:ext cx="1716675" cy="13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4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A4EDA7F-BDF9-416D-BF86-B4B76764ED33}"/>
              </a:ext>
            </a:extLst>
          </p:cNvPr>
          <p:cNvSpPr/>
          <p:nvPr/>
        </p:nvSpPr>
        <p:spPr>
          <a:xfrm>
            <a:off x="397339" y="4794979"/>
            <a:ext cx="111058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জানতাম,প্রত্যাহ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অনেক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ফেলা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যায়,এতে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আপত্তি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D2F05-81EC-4182-8609-AA6B8DBA4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08" y="735746"/>
            <a:ext cx="759641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6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647928" y="4605087"/>
            <a:ext cx="105934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বাড়তি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খাবারের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প্রবল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অংশিদার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ছিল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বাগানের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মালির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মালিনীর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জানতাম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অবশিষ্ট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খাবার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যেত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A2FEEC-33B7-4E86-BE0C-D96750AF1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3" y="584985"/>
            <a:ext cx="5687655" cy="3649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1C78B5-6F7A-451B-9125-DBDEEE929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71" y="491770"/>
            <a:ext cx="5100416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269964" y="4934077"/>
            <a:ext cx="114511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বিকেলে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বেড়াতে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পথের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সঙ্গি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যাওয়ার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আগেই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পথের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ধুলোয়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9DDA5C9-6FB4-409B-8ABD-AEAC98860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9" y="445925"/>
            <a:ext cx="5781519" cy="41704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9ADF0A8-16D6-4112-BE94-F5AD33B33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89" y="445925"/>
            <a:ext cx="5406971" cy="41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-100977" y="4946282"/>
            <a:ext cx="119527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জিঞ্জাসা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হ্যাঁ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মাংস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রান্না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কেমন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চিবুতে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কেমন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লাগল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E607D4-807A-4CC8-BD27-A60739E0A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t="20095"/>
          <a:stretch/>
        </p:blipFill>
        <p:spPr>
          <a:xfrm>
            <a:off x="531827" y="520252"/>
            <a:ext cx="5595087" cy="41910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142386E-8BFA-4ABC-9B9F-A240234B1B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50000" r="43483" b="5784"/>
          <a:stretch/>
        </p:blipFill>
        <p:spPr>
          <a:xfrm>
            <a:off x="6328669" y="458136"/>
            <a:ext cx="5362418" cy="41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79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288524" y="4794979"/>
            <a:ext cx="114182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জানিনে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বউ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মেরেধরে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বাগানের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ঢুকতে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দেয়না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সন্মুখে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পথের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কাটায়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29204E8-5AFB-4582-AE01-8F761A7DC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2" b="20846"/>
          <a:stretch/>
        </p:blipFill>
        <p:spPr>
          <a:xfrm>
            <a:off x="6464500" y="503464"/>
            <a:ext cx="5226587" cy="381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95B8A0-CE7E-4B51-8A55-E4070B75A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6" y="503464"/>
            <a:ext cx="576136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94779" y="4517981"/>
            <a:ext cx="114334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হঠা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ৎ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শরীরটা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খারাপ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দুদিন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নিচে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পারিনি।খোলা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দোর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ছায়া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কুকুরের।মুখ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দাড়িয়ে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নাড়ছে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7F90492-8679-4947-9867-79AA110132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9" t="31410" r="35969" b="20183"/>
          <a:stretch/>
        </p:blipFill>
        <p:spPr>
          <a:xfrm>
            <a:off x="6436311" y="509327"/>
            <a:ext cx="5230428" cy="37994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6F249F-A320-4F58-B569-FDBF88ECF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3" y="509326"/>
            <a:ext cx="5777367" cy="37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0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66535" y="4819342"/>
            <a:ext cx="115939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বেলা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চাকরেরা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ঘুমিয়েছে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বন্ধ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সুযোগে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লুকিয়ে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হাজির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A02311-5F32-438E-9F41-AD0CE10AD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3" y="493253"/>
            <a:ext cx="5359731" cy="41386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B97665-971A-42F4-BBAD-8361AEA74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9" t="41324" r="45623" b="20394"/>
          <a:stretch/>
        </p:blipFill>
        <p:spPr>
          <a:xfrm>
            <a:off x="6328488" y="487619"/>
            <a:ext cx="5212483" cy="41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207265" y="4156430"/>
            <a:ext cx="1161731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চাকরদের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দরজা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খোলার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ছুটে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পালালো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জিজ্ঞাসা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করলাম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কুকুরটিকে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খেতে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দিয়েছিস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মালীর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বউ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তাড়িয়ে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ছিল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মালীর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বউ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চেঁটে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গেছে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35978A-C091-468F-8088-AE93EB94A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5" y="445925"/>
            <a:ext cx="5704684" cy="34784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873F56-13B0-4878-973B-6C1933BF13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9" b="5519"/>
          <a:stretch/>
        </p:blipFill>
        <p:spPr>
          <a:xfrm>
            <a:off x="6519704" y="445925"/>
            <a:ext cx="5003512" cy="34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-22332" y="4911991"/>
            <a:ext cx="121330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অতিথিকে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ডেকে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আনা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বারান্দায়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ধুলোয়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অপেক্ষা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করছে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বিকেলে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বেড়াতে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যাওয়ার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EBA0E2F-DBC1-48AE-BFC0-5E01E1E90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42" y="428254"/>
            <a:ext cx="6957915" cy="41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2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4697285" y="445925"/>
            <a:ext cx="263565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D29BD5-A42E-4920-B12A-A71607011718}"/>
              </a:ext>
            </a:extLst>
          </p:cNvPr>
          <p:cNvSpPr/>
          <p:nvPr/>
        </p:nvSpPr>
        <p:spPr>
          <a:xfrm>
            <a:off x="445095" y="4174677"/>
            <a:ext cx="11140037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নলিনীদাস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মাধ্যমিক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বালিকা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,ভোলা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সদর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ভোলা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73A42D-6534-4FE2-BEEA-57F62E955B07}"/>
              </a:ext>
            </a:extLst>
          </p:cNvPr>
          <p:cNvSpPr/>
          <p:nvPr/>
        </p:nvSpPr>
        <p:spPr>
          <a:xfrm>
            <a:off x="4542554" y="2184034"/>
            <a:ext cx="443396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বীণা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মিত্র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্ষিকা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97ADF75-4CC6-48D3-A09B-9521F4F2D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9" y="628588"/>
            <a:ext cx="3183436" cy="322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5795C2-2E86-4A7A-8B34-359E90DD27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3715" r="-2679" b="7110"/>
          <a:stretch/>
        </p:blipFill>
        <p:spPr>
          <a:xfrm>
            <a:off x="9817445" y="292548"/>
            <a:ext cx="2092531" cy="19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29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70107" y="4398672"/>
            <a:ext cx="116123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দেওঘড়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নেয়ার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তবু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করলাম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ছলে।গাড়িতে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মালপত্র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বেঝাই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হল।অতিথি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ব্যস্ত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কুলিদের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সাথে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খবরদাড়ি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মালপত্র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2AEB184-5E21-46C4-AA24-A438C6D49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5" t="-742" r="25882" b="742"/>
          <a:stretch/>
        </p:blipFill>
        <p:spPr>
          <a:xfrm>
            <a:off x="506099" y="433484"/>
            <a:ext cx="5305389" cy="390525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CD353F1-66D6-4F1C-9CC8-2192F51BDC3B}"/>
              </a:ext>
            </a:extLst>
          </p:cNvPr>
          <p:cNvGrpSpPr/>
          <p:nvPr/>
        </p:nvGrpSpPr>
        <p:grpSpPr>
          <a:xfrm>
            <a:off x="6015114" y="532742"/>
            <a:ext cx="5675973" cy="3805992"/>
            <a:chOff x="7244359" y="610507"/>
            <a:chExt cx="3370101" cy="35953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2BAF629-518D-4548-862C-24DB9916B0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7244359" y="610507"/>
              <a:ext cx="1944030" cy="359537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4E12567-CE46-40CB-B4CF-806C28E4D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2" t="32997" r="47770" b="20406"/>
            <a:stretch/>
          </p:blipFill>
          <p:spPr>
            <a:xfrm>
              <a:off x="9188389" y="610507"/>
              <a:ext cx="1426071" cy="35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94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23120" y="4437222"/>
            <a:ext cx="114604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স্টশনে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সেখানে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আতিথি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দাড়িয়ে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এখানেও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এসেছিস,যারা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স্টেশনে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বকশিস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পেলনা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শুধু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আতিথি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D0F6C9-08ED-4714-9EA8-99DD040FE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81" y="515022"/>
            <a:ext cx="5844506" cy="3487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F6684D-1C46-4A7A-B0F1-C2AC7EE88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9" y="490410"/>
            <a:ext cx="5229768" cy="35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98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571421" y="4437222"/>
            <a:ext cx="108453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ট্রেন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ছেড়ে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ঝাপসা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পেলাম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স্টেশনের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ফকটে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দাড়িয়ে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দৃষ্টে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তাকিয়ে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অতিথি।হয়তো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চেয়ে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তুচ্ছ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শহরে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নেই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5F5877-171F-46D1-8B95-DF8995BB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9" y="520537"/>
            <a:ext cx="5698661" cy="36846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AD5702-BB2B-4C0A-BC9E-9222DA9A9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99" y="532208"/>
            <a:ext cx="5252939" cy="36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1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654484" y="458676"/>
            <a:ext cx="4448655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কাজঃ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7F825D-FEEA-4B03-BD9B-4B21FAAD4055}"/>
              </a:ext>
            </a:extLst>
          </p:cNvPr>
          <p:cNvSpPr/>
          <p:nvPr/>
        </p:nvSpPr>
        <p:spPr>
          <a:xfrm>
            <a:off x="1801409" y="1789134"/>
            <a:ext cx="18726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ক’দল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2914B8-C20E-414F-A210-0B3FD170DA88}"/>
              </a:ext>
            </a:extLst>
          </p:cNvPr>
          <p:cNvSpPr/>
          <p:nvPr/>
        </p:nvSpPr>
        <p:spPr>
          <a:xfrm>
            <a:off x="5757630" y="2729726"/>
            <a:ext cx="579744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২/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লেখক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দেওঘর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বিদায়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নিতে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নানা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অজুহাতে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করলেন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E96270-27F1-4C9E-944E-AE829FB04245}"/>
              </a:ext>
            </a:extLst>
          </p:cNvPr>
          <p:cNvSpPr/>
          <p:nvPr/>
        </p:nvSpPr>
        <p:spPr>
          <a:xfrm>
            <a:off x="397339" y="2963833"/>
            <a:ext cx="5048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১/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চাকরদের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দরজা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খোলার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ছুটে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পালাল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835D9E-CC9A-4D38-9F85-A0AE0E7A6792}"/>
              </a:ext>
            </a:extLst>
          </p:cNvPr>
          <p:cNvSpPr/>
          <p:nvPr/>
        </p:nvSpPr>
        <p:spPr>
          <a:xfrm>
            <a:off x="7848576" y="1796878"/>
            <a:ext cx="17572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খ’দল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A7F286-6FB5-4708-B846-98E1FED0031A}"/>
              </a:ext>
            </a:extLst>
          </p:cNvPr>
          <p:cNvSpPr/>
          <p:nvPr/>
        </p:nvSpPr>
        <p:spPr>
          <a:xfrm>
            <a:off x="5678424" y="1993392"/>
            <a:ext cx="79206" cy="3977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0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4764202" y="427900"/>
            <a:ext cx="272542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মূল্যায়ণ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97079A-5968-4819-9BF5-70F33C94B6B6}"/>
              </a:ext>
            </a:extLst>
          </p:cNvPr>
          <p:cNvSpPr/>
          <p:nvPr/>
        </p:nvSpPr>
        <p:spPr>
          <a:xfrm>
            <a:off x="110298" y="2928195"/>
            <a:ext cx="74174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২/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বকশিশ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পেল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পেল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শুধু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8F26AD-F65F-464F-9AB1-91A46A60B229}"/>
              </a:ext>
            </a:extLst>
          </p:cNvPr>
          <p:cNvSpPr/>
          <p:nvPr/>
        </p:nvSpPr>
        <p:spPr>
          <a:xfrm>
            <a:off x="0" y="3595747"/>
            <a:ext cx="83134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(খ)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(গ)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মালিনী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(ঘ)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কুলি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DB41D9-03FC-443D-825F-E1FC2C588BDC}"/>
              </a:ext>
            </a:extLst>
          </p:cNvPr>
          <p:cNvSpPr/>
          <p:nvPr/>
        </p:nvSpPr>
        <p:spPr>
          <a:xfrm>
            <a:off x="-595590" y="1615425"/>
            <a:ext cx="99685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১/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স্মৃতি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গল্পে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উপবাস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0BBB5-4D7B-450B-B022-E2132814C188}"/>
              </a:ext>
            </a:extLst>
          </p:cNvPr>
          <p:cNvSpPr/>
          <p:nvPr/>
        </p:nvSpPr>
        <p:spPr>
          <a:xfrm>
            <a:off x="-169377" y="2315789"/>
            <a:ext cx="91161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(খ)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(গ)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মালিনী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(ঘ)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কুকুর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D0A796-9A1E-478E-9386-E7BADBEF4B77}"/>
              </a:ext>
            </a:extLst>
          </p:cNvPr>
          <p:cNvSpPr/>
          <p:nvPr/>
        </p:nvSpPr>
        <p:spPr>
          <a:xfrm>
            <a:off x="288524" y="4333913"/>
            <a:ext cx="107550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৩/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সঙ্গে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ক্রমাগত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ছুটাছুটি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খবরদারি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লাগল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2662EE-D2E9-4780-80A3-011C28A9F56A}"/>
              </a:ext>
            </a:extLst>
          </p:cNvPr>
          <p:cNvSpPr/>
          <p:nvPr/>
        </p:nvSpPr>
        <p:spPr>
          <a:xfrm>
            <a:off x="0" y="5429056"/>
            <a:ext cx="106939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চাকরদের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(খ)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কুকুরদের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(গ)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কুলিদের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(ঘ)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মালীদের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1E51B2-21A7-4B24-8004-4D8A09F77A66}"/>
              </a:ext>
            </a:extLst>
          </p:cNvPr>
          <p:cNvSpPr/>
          <p:nvPr/>
        </p:nvSpPr>
        <p:spPr>
          <a:xfrm>
            <a:off x="5777827" y="5700581"/>
            <a:ext cx="464019" cy="4137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AC3D44-8942-43F5-BF50-3627A7194FFC}"/>
              </a:ext>
            </a:extLst>
          </p:cNvPr>
          <p:cNvSpPr/>
          <p:nvPr/>
        </p:nvSpPr>
        <p:spPr>
          <a:xfrm>
            <a:off x="6362315" y="2576977"/>
            <a:ext cx="464614" cy="4137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2F8AC4-DB0D-436C-8BB2-32F69078ED09}"/>
              </a:ext>
            </a:extLst>
          </p:cNvPr>
          <p:cNvSpPr/>
          <p:nvPr/>
        </p:nvSpPr>
        <p:spPr>
          <a:xfrm flipH="1">
            <a:off x="2395517" y="3932099"/>
            <a:ext cx="471970" cy="4137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97230-3931-43F2-B256-07B1002E642C}"/>
              </a:ext>
            </a:extLst>
          </p:cNvPr>
          <p:cNvSpPr/>
          <p:nvPr/>
        </p:nvSpPr>
        <p:spPr>
          <a:xfrm>
            <a:off x="1192059" y="641694"/>
            <a:ext cx="346022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বহুনির্বাচনি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4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6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70110" y="716776"/>
            <a:ext cx="114655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৪/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মধ্যদিয়ে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ঝাপসা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পেলাম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এখানে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ঝাপসা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কথাটির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পেয়েছে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B02FFB-28E6-48B5-A806-EC2314FC51F0}"/>
              </a:ext>
            </a:extLst>
          </p:cNvPr>
          <p:cNvSpPr/>
          <p:nvPr/>
        </p:nvSpPr>
        <p:spPr>
          <a:xfrm>
            <a:off x="1044900" y="2333735"/>
            <a:ext cx="42361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(ক)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চোখে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1CA7AD-428F-4646-84EA-85A0A9673500}"/>
              </a:ext>
            </a:extLst>
          </p:cNvPr>
          <p:cNvSpPr/>
          <p:nvPr/>
        </p:nvSpPr>
        <p:spPr>
          <a:xfrm>
            <a:off x="957603" y="3131854"/>
            <a:ext cx="53011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(খ)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দূরে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তাকাতে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2420B3-1DA0-4B4B-86EB-6B2C9414FCE4}"/>
              </a:ext>
            </a:extLst>
          </p:cNvPr>
          <p:cNvSpPr/>
          <p:nvPr/>
        </p:nvSpPr>
        <p:spPr>
          <a:xfrm>
            <a:off x="957603" y="3864468"/>
            <a:ext cx="53011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(গ)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চোখে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অন্ধকার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CD63B0-9255-4381-A043-85FAC77C9666}"/>
              </a:ext>
            </a:extLst>
          </p:cNvPr>
          <p:cNvSpPr/>
          <p:nvPr/>
        </p:nvSpPr>
        <p:spPr>
          <a:xfrm>
            <a:off x="1105893" y="4655849"/>
            <a:ext cx="53011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(ঘ)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চোখ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ভরা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9A4C30-F59C-46F4-8424-AB7BF4BF2A4C}"/>
              </a:ext>
            </a:extLst>
          </p:cNvPr>
          <p:cNvSpPr/>
          <p:nvPr/>
        </p:nvSpPr>
        <p:spPr>
          <a:xfrm>
            <a:off x="1338357" y="4849705"/>
            <a:ext cx="387026" cy="4350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439745" y="1474957"/>
            <a:ext cx="109991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তোমার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অভিজ্ঞতা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ভ্রমন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কাহিনীর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বিবরন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5C18A-471F-44B9-9F53-45CDA4F17F1D}"/>
              </a:ext>
            </a:extLst>
          </p:cNvPr>
          <p:cNvSpPr/>
          <p:nvPr/>
        </p:nvSpPr>
        <p:spPr>
          <a:xfrm>
            <a:off x="3885017" y="382892"/>
            <a:ext cx="425949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কাজঃ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C260FD-CDFD-402A-BF6C-F40C80DEA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32" y="2573366"/>
            <a:ext cx="8055864" cy="374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4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786640" y="339093"/>
            <a:ext cx="401424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4605D8D-5932-42AA-A5EC-EA98DD5D5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9" y="1995036"/>
            <a:ext cx="11293748" cy="41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1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4032841" y="445925"/>
            <a:ext cx="396454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218127-2476-4B98-8C09-773B30114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90" y="1717330"/>
            <a:ext cx="3019026" cy="395135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7D8B6E9-564A-442F-BCAA-21B02591077B}"/>
              </a:ext>
            </a:extLst>
          </p:cNvPr>
          <p:cNvSpPr/>
          <p:nvPr/>
        </p:nvSpPr>
        <p:spPr>
          <a:xfrm>
            <a:off x="4400204" y="2172731"/>
            <a:ext cx="6705428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্রেণী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অষ্টম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সাহিত্য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কনিকা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গদ্যাংশ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                      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স্মৃতি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পর্ব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২য়)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320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0" y="-1888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4661225" y="217125"/>
            <a:ext cx="26324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দেখঃ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D721F2-4DBA-4FE4-A0F4-87727AEF8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7" y="992914"/>
            <a:ext cx="5497010" cy="38347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59D835-5ABF-40B2-BB41-CBF677CA3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06" y="992914"/>
            <a:ext cx="5769546" cy="385473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758A09A-2ECD-4F90-B36C-3F8108C65094}"/>
              </a:ext>
            </a:extLst>
          </p:cNvPr>
          <p:cNvSpPr/>
          <p:nvPr/>
        </p:nvSpPr>
        <p:spPr>
          <a:xfrm>
            <a:off x="226695" y="4993427"/>
            <a:ext cx="118799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ডাক্তারের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পরামর্শে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বায়ু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পরিবর্তনের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বেড়াতে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গিয়েছিলেন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DEAD94-FD10-45F9-8A3A-BB72C2534460}"/>
              </a:ext>
            </a:extLst>
          </p:cNvPr>
          <p:cNvSpPr/>
          <p:nvPr/>
        </p:nvSpPr>
        <p:spPr>
          <a:xfrm>
            <a:off x="-42641" y="4913971"/>
            <a:ext cx="118799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বেড়ানো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পাঠ্যবইতে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গল্প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লেখকএকটি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কুকুরকে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হিসাবে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সম্ভধন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করেছিলেন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F67F77-C8F2-4DBE-896B-B0E401309917}"/>
              </a:ext>
            </a:extLst>
          </p:cNvPr>
          <p:cNvSpPr/>
          <p:nvPr/>
        </p:nvSpPr>
        <p:spPr>
          <a:xfrm>
            <a:off x="3756781" y="5230267"/>
            <a:ext cx="3252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গল্পটির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336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5" grpId="1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1443917" y="483347"/>
            <a:ext cx="871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স্মৃতি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5F173B-DC8B-49AD-99E6-BA7C2B0FC85B}"/>
              </a:ext>
            </a:extLst>
          </p:cNvPr>
          <p:cNvSpPr/>
          <p:nvPr/>
        </p:nvSpPr>
        <p:spPr>
          <a:xfrm>
            <a:off x="4315278" y="1326430"/>
            <a:ext cx="41152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শরৎচন্দ্র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চট্টোপাধ্যায়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D05A0E8-65E9-459B-8609-9A053019D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60" y="1972761"/>
            <a:ext cx="9059480" cy="404128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D748665-990F-4310-9C07-5FD8FF8272F5}"/>
              </a:ext>
            </a:extLst>
          </p:cNvPr>
          <p:cNvSpPr/>
          <p:nvPr/>
        </p:nvSpPr>
        <p:spPr>
          <a:xfrm>
            <a:off x="10085508" y="1400534"/>
            <a:ext cx="16882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পর্ব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-২য়</a:t>
            </a:r>
          </a:p>
        </p:txBody>
      </p:sp>
    </p:spTree>
    <p:extLst>
      <p:ext uri="{BB962C8B-B14F-4D97-AF65-F5344CB8AC3E}">
        <p14:creationId xmlns:p14="http://schemas.microsoft.com/office/powerpoint/2010/main" val="421331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3980995" y="485944"/>
            <a:ext cx="294984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99B6B0-E69C-4111-A663-C2C918709BC5}"/>
              </a:ext>
            </a:extLst>
          </p:cNvPr>
          <p:cNvSpPr/>
          <p:nvPr/>
        </p:nvSpPr>
        <p:spPr>
          <a:xfrm>
            <a:off x="516576" y="1502739"/>
            <a:ext cx="464101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834A6F-EF46-4B60-AF6D-42C43F78EE82}"/>
              </a:ext>
            </a:extLst>
          </p:cNvPr>
          <p:cNvSpPr/>
          <p:nvPr/>
        </p:nvSpPr>
        <p:spPr>
          <a:xfrm>
            <a:off x="516576" y="2334868"/>
            <a:ext cx="898835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১/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জেনে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বাক্য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1BF611-F492-49BC-9CDB-05EBCDBAFDC2}"/>
              </a:ext>
            </a:extLst>
          </p:cNvPr>
          <p:cNvSpPr/>
          <p:nvPr/>
        </p:nvSpPr>
        <p:spPr>
          <a:xfrm>
            <a:off x="460835" y="4011346"/>
            <a:ext cx="1099664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৩/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লেখক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দেখিয়েছেন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মানুষে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মানুষে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্নেহ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প্রীতির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সঙ্গেও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গড়ে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উঠতে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ব্যখ্যা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58736F-0446-47E6-B47D-B7DA3E5B14CA}"/>
              </a:ext>
            </a:extLst>
          </p:cNvPr>
          <p:cNvSpPr/>
          <p:nvPr/>
        </p:nvSpPr>
        <p:spPr>
          <a:xfrm>
            <a:off x="516576" y="3210301"/>
            <a:ext cx="976698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২/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উপবাসের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কারন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ব্যখ্যা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510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238269" y="3921608"/>
            <a:ext cx="348780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দারিদ্রের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কারণে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কলেজের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অসমাপ্ত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C72E95-7584-4987-9239-AC4E794F8E16}"/>
              </a:ext>
            </a:extLst>
          </p:cNvPr>
          <p:cNvSpPr/>
          <p:nvPr/>
        </p:nvSpPr>
        <p:spPr>
          <a:xfrm>
            <a:off x="4108426" y="475004"/>
            <a:ext cx="316945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CB0DCE-F39E-4D50-973C-AC5D9A0BBB59}"/>
              </a:ext>
            </a:extLst>
          </p:cNvPr>
          <p:cNvSpPr/>
          <p:nvPr/>
        </p:nvSpPr>
        <p:spPr>
          <a:xfrm>
            <a:off x="226722" y="666453"/>
            <a:ext cx="3552477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 ১৮৭৬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পশ্চিম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বঙ্গে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হুগলি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জেলায়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দেবানন্দপুর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গ্রামে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গ্রহন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EF2AE94-3389-40D8-850F-DC89417D6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80" y="1264546"/>
            <a:ext cx="3552477" cy="298465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D1B5272-ABDC-4A13-AE9E-B74F7023AB4D}"/>
              </a:ext>
            </a:extLst>
          </p:cNvPr>
          <p:cNvSpPr/>
          <p:nvPr/>
        </p:nvSpPr>
        <p:spPr>
          <a:xfrm>
            <a:off x="3891475" y="4533809"/>
            <a:ext cx="315067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শরৎচন্দ্র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চট্টোপাধ্যায়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7392AF-3E62-4D56-8BC9-9916B055C4F4}"/>
              </a:ext>
            </a:extLst>
          </p:cNvPr>
          <p:cNvSpPr/>
          <p:nvPr/>
        </p:nvSpPr>
        <p:spPr>
          <a:xfrm>
            <a:off x="7362939" y="327344"/>
            <a:ext cx="4408496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১৯০৭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সলে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‘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ভারতী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পত্রিকায়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‘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বড়দিদি’উপন্যাস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প্রকাশিত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তারঁ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সাহিত্যিক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খ্যাতি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ছড়িয়ে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6C4DE5-F70B-4AAE-87AB-FC890534D520}"/>
              </a:ext>
            </a:extLst>
          </p:cNvPr>
          <p:cNvSpPr/>
          <p:nvPr/>
        </p:nvSpPr>
        <p:spPr>
          <a:xfrm>
            <a:off x="7359336" y="3395989"/>
            <a:ext cx="4492443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তাঁর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বিখ্যাত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গ্রন্থ-দেনাপাওনা,পথের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দাবি,শেষ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প্রভৃতি।১৯৩৮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সালে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কলকাতায়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পরলোক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গমন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866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501248" y="445925"/>
            <a:ext cx="18501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শব্দার্থঃ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87FA18-D3CE-4EC6-B3E7-FD9D7305169C}"/>
              </a:ext>
            </a:extLst>
          </p:cNvPr>
          <p:cNvSpPr/>
          <p:nvPr/>
        </p:nvSpPr>
        <p:spPr>
          <a:xfrm>
            <a:off x="1523201" y="1301210"/>
            <a:ext cx="122501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সঙ্গী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6F4493-9FAE-465B-834F-331DB1445E37}"/>
              </a:ext>
            </a:extLst>
          </p:cNvPr>
          <p:cNvSpPr/>
          <p:nvPr/>
        </p:nvSpPr>
        <p:spPr>
          <a:xfrm>
            <a:off x="7220210" y="1215366"/>
            <a:ext cx="245928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সাথী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93C4FA-1220-4A8B-9C7B-3680D4D2C2BB}"/>
              </a:ext>
            </a:extLst>
          </p:cNvPr>
          <p:cNvSpPr/>
          <p:nvPr/>
        </p:nvSpPr>
        <p:spPr>
          <a:xfrm>
            <a:off x="1320708" y="4925775"/>
            <a:ext cx="122020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তুচ্ছ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F29479-046D-4A2A-ACEE-CEED3624F9D6}"/>
              </a:ext>
            </a:extLst>
          </p:cNvPr>
          <p:cNvSpPr/>
          <p:nvPr/>
        </p:nvSpPr>
        <p:spPr>
          <a:xfrm>
            <a:off x="7278885" y="3106589"/>
            <a:ext cx="150393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চাকর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C7C0B6-2B0A-4B14-899D-9A7818903D0B}"/>
              </a:ext>
            </a:extLst>
          </p:cNvPr>
          <p:cNvSpPr/>
          <p:nvPr/>
        </p:nvSpPr>
        <p:spPr>
          <a:xfrm>
            <a:off x="1046008" y="3233209"/>
            <a:ext cx="1679437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কুলি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D89A1B-F7E1-42C3-9E29-3BDA24FA7828}"/>
              </a:ext>
            </a:extLst>
          </p:cNvPr>
          <p:cNvSpPr/>
          <p:nvPr/>
        </p:nvSpPr>
        <p:spPr>
          <a:xfrm>
            <a:off x="7132102" y="4930348"/>
            <a:ext cx="280397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নগন্য,ছোট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D0A423-0AE7-4B8F-8C8D-84BAB568A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81" y="322232"/>
            <a:ext cx="4035062" cy="18588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374BCF-A5FE-419C-AF93-5543E06600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00"/>
          <a:stretch/>
        </p:blipFill>
        <p:spPr>
          <a:xfrm>
            <a:off x="3042541" y="2301822"/>
            <a:ext cx="3819866" cy="2070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FFBC494-EEE4-450A-AAE0-34EE6247E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70" y="4570102"/>
            <a:ext cx="3909545" cy="17488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6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8A68D-3460-4955-8AA0-34F619EB6D8B}"/>
              </a:ext>
            </a:extLst>
          </p:cNvPr>
          <p:cNvGrpSpPr/>
          <p:nvPr/>
        </p:nvGrpSpPr>
        <p:grpSpPr>
          <a:xfrm>
            <a:off x="-103575" y="15269"/>
            <a:ext cx="12295575" cy="6842731"/>
            <a:chOff x="0" y="247331"/>
            <a:chExt cx="12295575" cy="6842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DA1F18-B7E4-48D1-8233-6529F9504851}"/>
                </a:ext>
              </a:extLst>
            </p:cNvPr>
            <p:cNvGrpSpPr/>
            <p:nvPr/>
          </p:nvGrpSpPr>
          <p:grpSpPr>
            <a:xfrm>
              <a:off x="0" y="5766304"/>
              <a:ext cx="12192000" cy="1091696"/>
              <a:chOff x="0" y="4102041"/>
              <a:chExt cx="12192000" cy="27559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31846FE-01FE-45E5-8C1A-969B849BD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60D6F5-DF19-4051-9E9F-4C890526E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917" y="4102041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C4E5A8-42C3-4CDA-927A-DE6BB0CA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785" y="4132852"/>
                <a:ext cx="3657917" cy="272514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73B0E4-A807-400C-84D3-7C1DE63A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083" y="4132852"/>
                <a:ext cx="3657917" cy="272514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EB894-D9FC-4436-8427-111F7F8A359D}"/>
                </a:ext>
              </a:extLst>
            </p:cNvPr>
            <p:cNvGrpSpPr/>
            <p:nvPr/>
          </p:nvGrpSpPr>
          <p:grpSpPr>
            <a:xfrm>
              <a:off x="0" y="247331"/>
              <a:ext cx="12295575" cy="6842731"/>
              <a:chOff x="-2" y="-17756"/>
              <a:chExt cx="12192001" cy="68757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FF8AE35-AF3D-4C7A-A6E3-B75149404413}"/>
                  </a:ext>
                </a:extLst>
              </p:cNvPr>
              <p:cNvGrpSpPr/>
              <p:nvPr/>
            </p:nvGrpSpPr>
            <p:grpSpPr>
              <a:xfrm>
                <a:off x="-2" y="-17756"/>
                <a:ext cx="12192001" cy="6875756"/>
                <a:chOff x="-2" y="-17756"/>
                <a:chExt cx="12192001" cy="6875756"/>
              </a:xfrm>
              <a:solidFill>
                <a:schemeClr val="accent6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EBE95EB-82F7-404E-9BBE-78162335F2A6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EE7F2C-6357-4F58-A534-C54B5E2DF73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BE69BC3-F030-4AE9-BC2E-5013863F79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B3296A-8327-4F0F-8716-DEEFD887A78E}"/>
                    </a:ext>
                  </a:extLst>
                </p:cNvPr>
                <p:cNvSpPr/>
                <p:nvPr/>
              </p:nvSpPr>
              <p:spPr>
                <a:xfrm>
                  <a:off x="12023322" y="-7972"/>
                  <a:ext cx="164006" cy="68561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্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8E3B3C3-49AA-46DC-BF73-B1CAB38B0767}"/>
                  </a:ext>
                </a:extLst>
              </p:cNvPr>
              <p:cNvGrpSpPr/>
              <p:nvPr/>
            </p:nvGrpSpPr>
            <p:grpSpPr>
              <a:xfrm>
                <a:off x="168676" y="128727"/>
                <a:ext cx="11854648" cy="6560598"/>
                <a:chOff x="-2" y="-17756"/>
                <a:chExt cx="12192001" cy="6875756"/>
              </a:xfrm>
              <a:solidFill>
                <a:schemeClr val="accent2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A028EA-2A64-4281-9395-249624D60CC5}"/>
                    </a:ext>
                  </a:extLst>
                </p:cNvPr>
                <p:cNvSpPr/>
                <p:nvPr/>
              </p:nvSpPr>
              <p:spPr>
                <a:xfrm rot="5400000">
                  <a:off x="5993904" y="-6011662"/>
                  <a:ext cx="146483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208546-DCA4-4200-9486-2E1EAE07C295}"/>
                    </a:ext>
                  </a:extLst>
                </p:cNvPr>
                <p:cNvSpPr/>
                <p:nvPr/>
              </p:nvSpPr>
              <p:spPr>
                <a:xfrm rot="5400000">
                  <a:off x="6051611" y="717611"/>
                  <a:ext cx="146482" cy="1213429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3D4E90-E6E0-4744-B655-468F9C1D0FC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676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9581D7A-E4F4-4900-8137-96A5940B79BA}"/>
                    </a:ext>
                  </a:extLst>
                </p:cNvPr>
                <p:cNvSpPr/>
                <p:nvPr/>
              </p:nvSpPr>
              <p:spPr>
                <a:xfrm>
                  <a:off x="12023324" y="-17756"/>
                  <a:ext cx="168673" cy="68580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3CE3AC-6299-4051-B5B3-B92C6CACDEBC}"/>
              </a:ext>
            </a:extLst>
          </p:cNvPr>
          <p:cNvSpPr/>
          <p:nvPr/>
        </p:nvSpPr>
        <p:spPr>
          <a:xfrm>
            <a:off x="930296" y="5167935"/>
            <a:ext cx="92528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২/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কুলি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তুচ্ছ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বাক্য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গঠন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134D4E-F8D0-4CEC-8BEC-9458CB6B65AC}"/>
              </a:ext>
            </a:extLst>
          </p:cNvPr>
          <p:cNvSpPr/>
          <p:nvPr/>
        </p:nvSpPr>
        <p:spPr>
          <a:xfrm>
            <a:off x="650700" y="4397821"/>
            <a:ext cx="10512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১/ ‘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দিদি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উপন্যাসটি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পত্রিকায়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প্রকাশিত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54FA33-B8CD-4214-8ED3-8B22A362058A}"/>
              </a:ext>
            </a:extLst>
          </p:cNvPr>
          <p:cNvSpPr/>
          <p:nvPr/>
        </p:nvSpPr>
        <p:spPr>
          <a:xfrm>
            <a:off x="4056989" y="445925"/>
            <a:ext cx="351891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E71559-4E40-4FBA-AF1C-AAE04C814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76" y="1527374"/>
            <a:ext cx="6952873" cy="26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701</Words>
  <Application>Microsoft Office PowerPoint</Application>
  <PresentationFormat>Widescreen</PresentationFormat>
  <Paragraphs>96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85</cp:revision>
  <dcterms:created xsi:type="dcterms:W3CDTF">2020-10-30T12:43:07Z</dcterms:created>
  <dcterms:modified xsi:type="dcterms:W3CDTF">2021-01-01T14:29:44Z</dcterms:modified>
</cp:coreProperties>
</file>