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95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7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9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6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9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4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4D8C-1A54-45E0-B6D4-C0F0674ABB4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EB36-2F91-49AF-96B0-C9140CD17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2709" y="733331"/>
            <a:ext cx="8483098" cy="941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161" y="1961395"/>
            <a:ext cx="6858000" cy="3695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156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585173" y="633741"/>
            <a:ext cx="5151421" cy="1774479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21" y="2643611"/>
            <a:ext cx="5477724" cy="32028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189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18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3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8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6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860895" y="724278"/>
            <a:ext cx="6491334" cy="1765426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ও স্বাগতম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666" y="2633460"/>
            <a:ext cx="5233989" cy="3327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8953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137434" y="606582"/>
            <a:ext cx="4345663" cy="1828800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36" y="2752253"/>
            <a:ext cx="2625505" cy="3132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ube 3"/>
          <p:cNvSpPr/>
          <p:nvPr/>
        </p:nvSpPr>
        <p:spPr>
          <a:xfrm>
            <a:off x="1647731" y="2752253"/>
            <a:ext cx="5957180" cy="330451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 হোসাইন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বিবিএস (অনার্স),এমবিএস,বিএড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(ব্যবসায় শিক্ষা)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ক্যান্টনমেন্ট হাই স্কুল,যশোর সেনানিবাস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  ০১৯১১-৪৪৫০৮৪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037846" y="1195057"/>
            <a:ext cx="4282289" cy="14666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1484769" y="2752253"/>
            <a:ext cx="5667469" cy="318681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৯ম ও ১০ম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শাখাঃ ব্যবসায় শিক্ষা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ফিন্যান্স ও ব্যাংকিং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২য়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602" y="2997874"/>
            <a:ext cx="2401905" cy="2695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772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47723" y="832918"/>
            <a:ext cx="4445251" cy="1104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an 2"/>
          <p:cNvSpPr/>
          <p:nvPr/>
        </p:nvSpPr>
        <p:spPr>
          <a:xfrm>
            <a:off x="2716040" y="2136617"/>
            <a:ext cx="6437013" cy="2752254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উৎস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3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4090736" y="673769"/>
            <a:ext cx="3994484" cy="1357162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61348" y="2242686"/>
            <a:ext cx="5361272" cy="86627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ube 3"/>
          <p:cNvSpPr/>
          <p:nvPr/>
        </p:nvSpPr>
        <p:spPr>
          <a:xfrm>
            <a:off x="1698860" y="3243713"/>
            <a:ext cx="9086248" cy="28394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অর্থায়নের উৎসের শ্রেণিবিভাগ বিশ্লেষণ করতে পারবে।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580598" y="837398"/>
            <a:ext cx="4408370" cy="818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অর্থায়েরর উৎস </a:t>
            </a:r>
            <a:endParaRPr lang="en-US" sz="54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698156" y="1655545"/>
            <a:ext cx="596766" cy="69301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4186" y="2348564"/>
            <a:ext cx="729594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435191" y="2394283"/>
            <a:ext cx="327259" cy="53901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585735" y="2394283"/>
            <a:ext cx="346509" cy="53901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8206" y="2933298"/>
            <a:ext cx="3493970" cy="8662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তহবিল </a:t>
            </a:r>
            <a:endParaRPr lang="en-US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28060" y="2933298"/>
            <a:ext cx="3532472" cy="7291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বহিস্থ তহবিল </a:t>
            </a:r>
            <a:endParaRPr 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520792" y="741145"/>
            <a:ext cx="8922619" cy="1145407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 তহবিল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944303" y="1799925"/>
            <a:ext cx="462013" cy="55826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8961120" y="1823989"/>
            <a:ext cx="529389" cy="5342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20829" y="2358190"/>
            <a:ext cx="5062889" cy="933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মালিকানাভিত্তিক অভ্যন্তরীণ উৎস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14173" y="2358190"/>
            <a:ext cx="4841507" cy="919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মুনাফাভিত্তিক অভ্যন্তরীণ উৎস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0829" y="3291840"/>
            <a:ext cx="4990699" cy="232931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মালিকের মূলধন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শেয়ার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14173" y="3277402"/>
            <a:ext cx="4957010" cy="25458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অবণ্টিত মুনাফা ও সঞ্চিত তহবিল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লভ্যাংশ সমতা করণ তহবিল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বিধিবদ্ধ সঞ্চিতি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0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80674" y="587140"/>
            <a:ext cx="8527983" cy="9047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বহিস্থ তহবিল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030931" y="1491915"/>
            <a:ext cx="327259" cy="587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5794408" y="1491915"/>
            <a:ext cx="385011" cy="587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692639" y="1491915"/>
            <a:ext cx="346509" cy="519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56648" y="2079057"/>
            <a:ext cx="2521819" cy="75077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স্বল্পমেয়াদি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01940" y="2079057"/>
            <a:ext cx="2569945" cy="750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মধ্যমেয়াদি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64353" y="2011679"/>
            <a:ext cx="2589196" cy="7988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672361" y="2810576"/>
            <a:ext cx="2435191" cy="246406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ঋণ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ঋণপত্র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লিজিং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0829" y="2810576"/>
            <a:ext cx="2820203" cy="372497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প্রাতিষ্ঠানিকঃ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প্রাপ্য বিল বাট্টকরণ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প্রদেয় বিল বাট্টাকরণ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স্বল্পমেয়াদি ব্যাংক ঋণ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ক্ষুদ্র ঋণ 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অপ্রাতিষ্ঠানিকঃ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বাণিজ্যিক পত্র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ক্রেতা হতে অগ্রিম গ্রহণ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মজুদ মাল বন্ধীকরণ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গ্রাম্য মহাজন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1604" y="2810576"/>
            <a:ext cx="4312117" cy="34747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বাণিজ্যিক ব্যাংক প্রদত্ত ঋণ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বিশেষায়িত আর্থিক প্রতিষ্ঠান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বেসরকারি প্রতিষ্ঠান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মূলধনি বাজারের প্রতিষ্ঠান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আন্তর্জাতিক তহবিল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166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</cp:revision>
  <dcterms:created xsi:type="dcterms:W3CDTF">2020-10-29T15:58:09Z</dcterms:created>
  <dcterms:modified xsi:type="dcterms:W3CDTF">2020-10-30T13:56:10Z</dcterms:modified>
</cp:coreProperties>
</file>