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9" r:id="rId11"/>
    <p:sldId id="264" r:id="rId12"/>
    <p:sldId id="270" r:id="rId13"/>
    <p:sldId id="265" r:id="rId14"/>
    <p:sldId id="271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1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228600" y="6096000"/>
            <a:ext cx="8686800" cy="578743"/>
            <a:chOff x="228600" y="6096000"/>
            <a:chExt cx="8686800" cy="578743"/>
          </a:xfrm>
        </p:grpSpPr>
        <p:pic>
          <p:nvPicPr>
            <p:cNvPr id="13" name="Picture 12" descr="Picture1.png"/>
            <p:cNvPicPr>
              <a:picLocks noChangeAspect="1"/>
            </p:cNvPicPr>
            <p:nvPr userDrawn="1"/>
          </p:nvPicPr>
          <p:blipFill>
            <a:blip r:embed="rId13"/>
            <a:srcRect r="65087"/>
            <a:stretch>
              <a:fillRect/>
            </a:stretch>
          </p:blipFill>
          <p:spPr>
            <a:xfrm>
              <a:off x="8001000" y="6096000"/>
              <a:ext cx="914400" cy="578743"/>
            </a:xfrm>
            <a:prstGeom prst="rect">
              <a:avLst/>
            </a:prstGeom>
          </p:spPr>
        </p:pic>
        <p:pic>
          <p:nvPicPr>
            <p:cNvPr id="14" name="Picture 13" descr="Picture1.png"/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5410200" y="6096000"/>
              <a:ext cx="2619057" cy="578743"/>
            </a:xfrm>
            <a:prstGeom prst="rect">
              <a:avLst/>
            </a:prstGeom>
          </p:spPr>
        </p:pic>
        <p:pic>
          <p:nvPicPr>
            <p:cNvPr id="15" name="Picture 14" descr="Picture1.png"/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2819400" y="6096000"/>
              <a:ext cx="2619057" cy="578743"/>
            </a:xfrm>
            <a:prstGeom prst="rect">
              <a:avLst/>
            </a:prstGeom>
          </p:spPr>
        </p:pic>
        <p:pic>
          <p:nvPicPr>
            <p:cNvPr id="16" name="Picture 15" descr="Picture1.png"/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228600" y="6096000"/>
              <a:ext cx="2619057" cy="578743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স্বাগতম</a:t>
            </a:r>
            <a:endParaRPr lang="en-US" dirty="0"/>
          </a:p>
        </p:txBody>
      </p:sp>
      <p:pic>
        <p:nvPicPr>
          <p:cNvPr id="3" name="Picture 2" descr="images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5638800" cy="42236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দলগত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দল</a:t>
            </a:r>
            <a:r>
              <a:rPr lang="en-US" dirty="0" smtClean="0"/>
              <a:t> ক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0" y="2174875"/>
            <a:ext cx="4040188" cy="3951288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আগ্নেয়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পর্বতকে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কি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বলা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হয়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102225" y="1535113"/>
            <a:ext cx="4041775" cy="639762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দল</a:t>
            </a:r>
            <a:r>
              <a:rPr lang="en-US" dirty="0" smtClean="0"/>
              <a:t> খ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আগ্নেয়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পর্বতের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আকৃতি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কেমন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dirty="0"/>
          </a:p>
        </p:txBody>
      </p:sp>
      <p:pic>
        <p:nvPicPr>
          <p:cNvPr id="8" name="Picture 7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581400"/>
            <a:ext cx="4218214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চ্যুতি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স্তূপ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পর্বত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676400"/>
            <a:ext cx="5638800" cy="430040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জোড়ায়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চ্যুতি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স্তূপ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পর্বত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কিভাবে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গঠিত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হয়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590800"/>
            <a:ext cx="5238750" cy="29337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ল্যাকোলিথ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পর্বত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00200"/>
            <a:ext cx="6707790" cy="40386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পর্বতের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তালিকা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লিখে</a:t>
            </a:r>
            <a:r>
              <a:rPr lang="en-US" dirty="0" smtClean="0"/>
              <a:t> </a:t>
            </a:r>
            <a:r>
              <a:rPr lang="en-US" dirty="0" err="1" smtClean="0"/>
              <a:t>আনবে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590800"/>
            <a:ext cx="32766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মূল্যায়ন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ভঙ্গিল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আগ্নেয়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চ্যুতি</a:t>
            </a:r>
            <a:r>
              <a:rPr lang="en-US" dirty="0" smtClean="0"/>
              <a:t> </a:t>
            </a:r>
            <a:r>
              <a:rPr lang="en-US" dirty="0" err="1" smtClean="0"/>
              <a:t>স্তূপ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ল্যাকোলিথ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ধন্যবাদ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1" y="1729580"/>
            <a:ext cx="7661104" cy="429021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FF"/>
                </a:solidFill>
              </a:rPr>
              <a:t>আকলিমা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err="1" smtClean="0">
                <a:solidFill>
                  <a:srgbClr val="FF00FF"/>
                </a:solidFill>
              </a:rPr>
              <a:t>আক্তার</a:t>
            </a:r>
            <a:endParaRPr lang="en-US" dirty="0" smtClean="0">
              <a:solidFill>
                <a:srgbClr val="FF00FF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FF"/>
                </a:solidFill>
              </a:rPr>
              <a:t>সহকারি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err="1" smtClean="0">
                <a:solidFill>
                  <a:srgbClr val="FF00FF"/>
                </a:solidFill>
              </a:rPr>
              <a:t>শিক্ষিকা</a:t>
            </a:r>
            <a:endParaRPr lang="en-US" dirty="0" smtClean="0">
              <a:solidFill>
                <a:srgbClr val="FF00FF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FF"/>
                </a:solidFill>
              </a:rPr>
              <a:t>তারাটি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err="1" smtClean="0">
                <a:solidFill>
                  <a:srgbClr val="FF00FF"/>
                </a:solidFill>
              </a:rPr>
              <a:t>উচ্চ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err="1" smtClean="0">
                <a:solidFill>
                  <a:srgbClr val="FF00FF"/>
                </a:solidFill>
              </a:rPr>
              <a:t>বিদ্যালয়</a:t>
            </a:r>
            <a:r>
              <a:rPr lang="en-US" dirty="0" smtClean="0">
                <a:solidFill>
                  <a:srgbClr val="FF00FF"/>
                </a:solidFill>
              </a:rPr>
              <a:t>,</a:t>
            </a:r>
          </a:p>
          <a:p>
            <a:pPr>
              <a:buNone/>
            </a:pPr>
            <a:r>
              <a:rPr lang="en-US" dirty="0" err="1" smtClean="0">
                <a:solidFill>
                  <a:srgbClr val="FF00FF"/>
                </a:solidFill>
              </a:rPr>
              <a:t>তারাকান্দা,ময়মনসিংহ</a:t>
            </a:r>
            <a:endParaRPr lang="en-US" dirty="0" smtClean="0">
              <a:solidFill>
                <a:srgbClr val="FF00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FF"/>
              </a:solidFill>
            </a:endParaRP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105400" y="1219200"/>
            <a:ext cx="3429000" cy="3429000"/>
            <a:chOff x="5029200" y="685800"/>
            <a:chExt cx="3429000" cy="3429000"/>
          </a:xfrm>
        </p:grpSpPr>
        <p:pic>
          <p:nvPicPr>
            <p:cNvPr id="5" name="Picture 4" descr="download (30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9200" y="685800"/>
              <a:ext cx="3429000" cy="3429000"/>
            </a:xfrm>
            <a:prstGeom prst="rect">
              <a:avLst/>
            </a:prstGeom>
          </p:spPr>
        </p:pic>
        <p:pic>
          <p:nvPicPr>
            <p:cNvPr id="4" name="Picture 3" descr="79915648_820362328415425_938008835832938496_o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91200" y="1524000"/>
              <a:ext cx="1962150" cy="1962150"/>
            </a:xfrm>
            <a:prstGeom prst="ellipse">
              <a:avLst/>
            </a:prstGeom>
            <a:ln w="63500" cap="rnd">
              <a:solidFill>
                <a:srgbClr val="FFFF00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শ্রেণীঃনবম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বিষয়ঃভূগোল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অধ্যায়ঃ৪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পর্বত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endParaRPr lang="en-US" dirty="0" smtClean="0"/>
          </a:p>
          <a:p>
            <a:r>
              <a:rPr lang="en-US" dirty="0" err="1" smtClean="0"/>
              <a:t>ভঙ্গিল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আগ্নেয়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চ্যুতি</a:t>
            </a:r>
            <a:r>
              <a:rPr lang="en-US" dirty="0" smtClean="0"/>
              <a:t> </a:t>
            </a:r>
            <a:r>
              <a:rPr lang="en-US" dirty="0" err="1" smtClean="0"/>
              <a:t>স্তূপ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ল্যাকোলিথ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লিখতেপারবে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পর্বতের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উৎপত্তিগত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ওগঠনপ্রকৃতিরভিত্তিতে</a:t>
            </a:r>
            <a:r>
              <a:rPr lang="en-US" dirty="0" smtClean="0"/>
              <a:t>  </a:t>
            </a:r>
            <a:r>
              <a:rPr lang="en-US" dirty="0" err="1" smtClean="0"/>
              <a:t>পর্বত</a:t>
            </a:r>
            <a:r>
              <a:rPr lang="en-US" dirty="0" smtClean="0"/>
              <a:t> </a:t>
            </a:r>
            <a:r>
              <a:rPr lang="en-US" dirty="0" err="1" smtClean="0"/>
              <a:t>প্রধানত</a:t>
            </a:r>
            <a:r>
              <a:rPr lang="en-US" dirty="0" smtClean="0"/>
              <a:t> ৪ </a:t>
            </a:r>
            <a:r>
              <a:rPr lang="en-US" dirty="0" err="1" smtClean="0"/>
              <a:t>প্রকার।যথাঃ</a:t>
            </a:r>
            <a:endParaRPr lang="en-US" dirty="0" smtClean="0"/>
          </a:p>
          <a:p>
            <a:r>
              <a:rPr lang="en-US" dirty="0" err="1" smtClean="0"/>
              <a:t>ভঙ্গিল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endParaRPr lang="en-US" dirty="0" smtClean="0"/>
          </a:p>
          <a:p>
            <a:r>
              <a:rPr lang="en-US" dirty="0" err="1" smtClean="0"/>
              <a:t>আগ্নেয়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endParaRPr lang="en-US" dirty="0" smtClean="0"/>
          </a:p>
          <a:p>
            <a:r>
              <a:rPr lang="en-US" dirty="0" err="1" smtClean="0"/>
              <a:t>চ্যুতি</a:t>
            </a:r>
            <a:r>
              <a:rPr lang="en-US" dirty="0" smtClean="0"/>
              <a:t> </a:t>
            </a:r>
            <a:r>
              <a:rPr lang="en-US" dirty="0" err="1" smtClean="0"/>
              <a:t>স্তূপ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endParaRPr lang="en-US" dirty="0" smtClean="0"/>
          </a:p>
          <a:p>
            <a:r>
              <a:rPr lang="en-US" dirty="0" err="1" smtClean="0"/>
              <a:t>ল্যাকোলিথ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ভঙ্গিল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পর্বত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00200"/>
            <a:ext cx="6707789" cy="4038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ভঙ্গিল</a:t>
            </a:r>
            <a:r>
              <a:rPr lang="en-US" dirty="0" smtClean="0"/>
              <a:t> </a:t>
            </a:r>
            <a:r>
              <a:rPr lang="en-US" dirty="0" err="1" smtClean="0"/>
              <a:t>পর্বত</a:t>
            </a:r>
            <a:r>
              <a:rPr lang="en-US" dirty="0" smtClean="0"/>
              <a:t> </a:t>
            </a:r>
            <a:r>
              <a:rPr lang="en-US" dirty="0" err="1" smtClean="0"/>
              <a:t>কিভাবে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514600"/>
            <a:ext cx="4351050" cy="32051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আগ্নেয়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পর্বত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371600"/>
            <a:ext cx="6183443" cy="4114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146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</vt:lpstr>
      <vt:lpstr>পরিচিতি</vt:lpstr>
      <vt:lpstr>পাঠ পরিচিতি</vt:lpstr>
      <vt:lpstr>আজকের পাঠ</vt:lpstr>
      <vt:lpstr>শিখনফল</vt:lpstr>
      <vt:lpstr>পর্বতের প্রকারভেদ</vt:lpstr>
      <vt:lpstr>ভঙ্গিল পর্বত </vt:lpstr>
      <vt:lpstr>একক কাজ</vt:lpstr>
      <vt:lpstr>আগ্নেয় পর্বত </vt:lpstr>
      <vt:lpstr>দলগত কাজ</vt:lpstr>
      <vt:lpstr>চ্যুতি স্তূপ পর্বত </vt:lpstr>
      <vt:lpstr>জোড়ায় কাজ</vt:lpstr>
      <vt:lpstr>ল্যাকোলিথ পর্বত </vt:lpstr>
      <vt:lpstr>বাড়ির কাজ</vt:lpstr>
      <vt:lpstr>মূল্যায়ন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 computer</dc:creator>
  <cp:lastModifiedBy>asus computer</cp:lastModifiedBy>
  <cp:revision>12</cp:revision>
  <dcterms:created xsi:type="dcterms:W3CDTF">2006-08-16T00:00:00Z</dcterms:created>
  <dcterms:modified xsi:type="dcterms:W3CDTF">2021-01-01T03:07:59Z</dcterms:modified>
</cp:coreProperties>
</file>