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83" r:id="rId3"/>
    <p:sldId id="260" r:id="rId4"/>
    <p:sldId id="262" r:id="rId5"/>
    <p:sldId id="263" r:id="rId6"/>
    <p:sldId id="267" r:id="rId7"/>
    <p:sldId id="268" r:id="rId8"/>
    <p:sldId id="269" r:id="rId9"/>
    <p:sldId id="278" r:id="rId10"/>
    <p:sldId id="270" r:id="rId11"/>
    <p:sldId id="271" r:id="rId12"/>
    <p:sldId id="261" r:id="rId13"/>
    <p:sldId id="282" r:id="rId14"/>
    <p:sldId id="272" r:id="rId15"/>
    <p:sldId id="281" r:id="rId16"/>
    <p:sldId id="276" r:id="rId17"/>
    <p:sldId id="274" r:id="rId18"/>
    <p:sldId id="275" r:id="rId19"/>
    <p:sldId id="279" r:id="rId20"/>
    <p:sldId id="273" r:id="rId21"/>
    <p:sldId id="265" r:id="rId22"/>
    <p:sldId id="266" r:id="rId23"/>
    <p:sldId id="264" r:id="rId24"/>
    <p:sldId id="256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033" autoAdjust="0"/>
  </p:normalViewPr>
  <p:slideViewPr>
    <p:cSldViewPr snapToGrid="0">
      <p:cViewPr varScale="1">
        <p:scale>
          <a:sx n="51" d="100"/>
          <a:sy n="51" d="100"/>
        </p:scale>
        <p:origin x="89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8249B-939D-4FE0-9CAD-C3CE7B31482D}" type="datetimeFigureOut">
              <a:rPr lang="en-US" smtClean="0"/>
              <a:t>01-Jan-2021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8B30-34C1-4E26-8C14-CA5EAFE86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018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8249B-939D-4FE0-9CAD-C3CE7B31482D}" type="datetimeFigureOut">
              <a:rPr lang="en-US" smtClean="0"/>
              <a:t>01-Jan-2021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8B30-34C1-4E26-8C14-CA5EAFE86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750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8249B-939D-4FE0-9CAD-C3CE7B31482D}" type="datetimeFigureOut">
              <a:rPr lang="en-US" smtClean="0"/>
              <a:t>01-Jan-2021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8B30-34C1-4E26-8C14-CA5EAFE86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782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8249B-939D-4FE0-9CAD-C3CE7B31482D}" type="datetimeFigureOut">
              <a:rPr lang="en-US" smtClean="0"/>
              <a:t>01-Jan-2021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8B30-34C1-4E26-8C14-CA5EAFE86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977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8249B-939D-4FE0-9CAD-C3CE7B31482D}" type="datetimeFigureOut">
              <a:rPr lang="en-US" smtClean="0"/>
              <a:t>01-Jan-2021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8B30-34C1-4E26-8C14-CA5EAFE86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939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8249B-939D-4FE0-9CAD-C3CE7B31482D}" type="datetimeFigureOut">
              <a:rPr lang="en-US" smtClean="0"/>
              <a:t>01-Jan-2021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8B30-34C1-4E26-8C14-CA5EAFE86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851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8249B-939D-4FE0-9CAD-C3CE7B31482D}" type="datetimeFigureOut">
              <a:rPr lang="en-US" smtClean="0"/>
              <a:t>01-Jan-2021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8B30-34C1-4E26-8C14-CA5EAFE86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179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8249B-939D-4FE0-9CAD-C3CE7B31482D}" type="datetimeFigureOut">
              <a:rPr lang="en-US" smtClean="0"/>
              <a:t>01-Jan-2021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8B30-34C1-4E26-8C14-CA5EAFE86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282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8249B-939D-4FE0-9CAD-C3CE7B31482D}" type="datetimeFigureOut">
              <a:rPr lang="en-US" smtClean="0"/>
              <a:t>01-Jan-2021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8B30-34C1-4E26-8C14-CA5EAFE86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800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8249B-939D-4FE0-9CAD-C3CE7B31482D}" type="datetimeFigureOut">
              <a:rPr lang="en-US" smtClean="0"/>
              <a:t>01-Jan-2021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8B30-34C1-4E26-8C14-CA5EAFE86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621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8249B-939D-4FE0-9CAD-C3CE7B31482D}" type="datetimeFigureOut">
              <a:rPr lang="en-US" smtClean="0"/>
              <a:t>01-Jan-2021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8B30-34C1-4E26-8C14-CA5EAFE86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327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8249B-939D-4FE0-9CAD-C3CE7B31482D}" type="datetimeFigureOut">
              <a:rPr lang="en-US" smtClean="0"/>
              <a:t>01-Jan-2021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E8B30-34C1-4E26-8C14-CA5EAFE86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129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f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fif"/><Relationship Id="rId2" Type="http://schemas.openxmlformats.org/officeDocument/2006/relationships/image" Target="../media/image12.jf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f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f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fi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f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f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f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f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fi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jf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fi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fif"/><Relationship Id="rId2" Type="http://schemas.openxmlformats.org/officeDocument/2006/relationships/image" Target="../media/image26.jf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fif"/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9311" y="922605"/>
            <a:ext cx="8862646" cy="443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997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234" y="485149"/>
            <a:ext cx="8215532" cy="6153719"/>
          </a:xfrm>
        </p:spPr>
      </p:pic>
    </p:spTree>
    <p:extLst>
      <p:ext uri="{BB962C8B-B14F-4D97-AF65-F5344CB8AC3E}">
        <p14:creationId xmlns:p14="http://schemas.microsoft.com/office/powerpoint/2010/main" val="226594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9269" y="1440766"/>
            <a:ext cx="5702731" cy="511477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708" y="1440766"/>
            <a:ext cx="5241387" cy="5241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543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44394" y="914400"/>
            <a:ext cx="869383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9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ঘোষণা</a:t>
            </a:r>
            <a:endParaRPr lang="en-US" sz="96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9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গোলক</a:t>
            </a:r>
            <a:r>
              <a:rPr lang="en-US" sz="9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9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Sphere )</a:t>
            </a:r>
            <a:endParaRPr lang="bn-BD" sz="9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182880" y="0"/>
            <a:ext cx="2377440" cy="20350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2691" y="4378642"/>
            <a:ext cx="2152650" cy="212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113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6603" y="1308295"/>
            <a:ext cx="10564837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গোলক</a:t>
            </a:r>
            <a:r>
              <a:rPr lang="en-US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সংজ্ঞাঃ</a:t>
            </a:r>
            <a:endParaRPr lang="en-US" sz="66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অর্ধবৃত্ত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ক্ষেত্রের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ব্যাসকে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অক্ষ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ধরে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ঐ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ব্যাসের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চতুর্দিকে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অর্ধবৃত্ত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ক্ষেত্রকে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একবার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ঘুরিয়ে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আনলে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ঘনবস্তু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উৎপন্ন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গোলক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যেমনঃ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মার্বেল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20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154" y="0"/>
            <a:ext cx="7807570" cy="6561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07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29" y="497231"/>
            <a:ext cx="5401115" cy="455995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4244" y="729677"/>
            <a:ext cx="3955691" cy="2883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262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852" y="631048"/>
            <a:ext cx="8756770" cy="5488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496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8966" y="569908"/>
            <a:ext cx="6901828" cy="5169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525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477" y="269870"/>
            <a:ext cx="7554571" cy="5658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753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2570" y="499697"/>
            <a:ext cx="9622301" cy="6899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824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50098"/>
            <a:ext cx="12192000" cy="730809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22363" y="478301"/>
            <a:ext cx="837027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96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এখলাছ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উদ্দিন</a:t>
            </a:r>
            <a:endParaRPr lang="en-US" sz="48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সিনিয়র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পন্থিছিলা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ইসলামিয়া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দাখিল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মাদ্রাসা</a:t>
            </a:r>
            <a:endParaRPr lang="en-US" sz="48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সীতাকুন্ড,চট্টগ্রাম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095978" y="1448972"/>
            <a:ext cx="138684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5978" y="1448972"/>
            <a:ext cx="138684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534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95333" y="1843559"/>
                <a:ext cx="10719582" cy="21702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400" dirty="0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গোলকের </a:t>
                </a:r>
                <a:r>
                  <a:rPr lang="en-US" sz="5400" dirty="0" err="1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পৃষ্ঠতলের</a:t>
                </a:r>
                <a:r>
                  <a:rPr lang="en-US" sz="5400" dirty="0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5400" dirty="0" err="1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ক্ষেত্রফল</a:t>
                </a:r>
                <a:r>
                  <a:rPr lang="en-US" sz="5400" dirty="0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= </a:t>
                </a:r>
                <a:r>
                  <a:rPr lang="en-US" sz="5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el-GR" sz="5400" dirty="0" smtClean="0">
                    <a:solidFill>
                      <a:srgbClr val="FF0000"/>
                    </a:solidFill>
                    <a:cs typeface="NikoshBAN" panose="02000000000000000000" pitchFamily="2" charset="0"/>
                  </a:rPr>
                  <a:t>π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l-GR" sz="5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5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𝑟</m:t>
                        </m:r>
                      </m:e>
                      <m:sup>
                        <m:r>
                          <a:rPr lang="en-US" sz="5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  <m:r>
                      <a:rPr lang="en-US" sz="5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বর্গ</m:t>
                    </m:r>
                    <m:r>
                      <a:rPr lang="en-US" sz="5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5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একক</m:t>
                    </m:r>
                    <m:r>
                      <a:rPr lang="en-US" sz="5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</m:oMath>
                </a14:m>
                <a:endParaRPr lang="en-US" sz="54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54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গোলকের </a:t>
                </a:r>
                <a:r>
                  <a:rPr lang="en-US" sz="5400" dirty="0" err="1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আয়তন</a:t>
                </a:r>
                <a:r>
                  <a:rPr lang="en-US" sz="54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4</m:t>
                        </m:r>
                      </m:num>
                      <m:den>
                        <m:r>
                          <a:rPr lang="en-US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l-GR" sz="54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π</a:t>
                </a:r>
                <a14:m>
                  <m:oMath xmlns:m="http://schemas.openxmlformats.org/officeDocument/2006/math">
                    <m:r>
                      <a:rPr lang="en-US" sz="5400" b="0" i="0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540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ঘ</m:t>
                    </m:r>
                    <m:r>
                      <a:rPr lang="en-US" sz="5400" b="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ন</m:t>
                    </m:r>
                    <m:r>
                      <a:rPr lang="en-US" sz="5400" b="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5400" b="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একক</m:t>
                    </m:r>
                  </m:oMath>
                </a14:m>
                <a:endParaRPr lang="en-US" sz="54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333" y="1843559"/>
                <a:ext cx="10719582" cy="2170274"/>
              </a:xfrm>
              <a:prstGeom prst="rect">
                <a:avLst/>
              </a:prstGeom>
              <a:blipFill rotWithShape="0">
                <a:blip r:embed="rId2"/>
                <a:stretch>
                  <a:fillRect l="-3013" t="-9831" b="-70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4756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1"/>
          <p:cNvSpPr/>
          <p:nvPr/>
        </p:nvSpPr>
        <p:spPr>
          <a:xfrm>
            <a:off x="3091203" y="447399"/>
            <a:ext cx="8074856" cy="3601329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9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9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675" y="2200878"/>
            <a:ext cx="2466975" cy="18478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978650" y="4931764"/>
            <a:ext cx="69854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গোলকের</a:t>
            </a:r>
            <a:r>
              <a:rPr lang="en-US" sz="5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মাত্রা</a:t>
            </a:r>
            <a:r>
              <a:rPr lang="en-US" sz="5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5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US" sz="5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5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5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5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86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053883" y="140677"/>
            <a:ext cx="7047914" cy="194134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9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9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9449" y="3117954"/>
            <a:ext cx="1029824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ছাত্রছাত্রী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দলে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বিভক্ত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গোলক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নিক্ষেপের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দুইটি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গোলক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গোলকের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আয়তন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বের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590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14748" y="914399"/>
            <a:ext cx="6172200" cy="1862048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11500" b="1" dirty="0"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115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5935" y="3429000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6948" y="773861"/>
            <a:ext cx="2143125" cy="214312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844062" y="3844498"/>
                <a:ext cx="11619620" cy="26795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 </a:t>
                </a:r>
                <a:r>
                  <a:rPr lang="en-US" sz="4800" dirty="0" err="1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সে.মি</a:t>
                </a:r>
                <a:r>
                  <a:rPr lang="en-US" sz="4800" dirty="0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. </a:t>
                </a:r>
                <a:r>
                  <a:rPr lang="en-US" sz="4800" dirty="0" err="1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ব্যাসের</a:t>
                </a:r>
                <a:r>
                  <a:rPr lang="en-US" sz="4800" dirty="0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800" dirty="0" err="1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একটি</a:t>
                </a:r>
                <a:r>
                  <a:rPr lang="en-US" sz="4800" dirty="0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800" dirty="0" err="1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লৌহ</a:t>
                </a:r>
                <a:r>
                  <a:rPr lang="en-US" sz="4800" dirty="0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800" dirty="0" err="1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গোলককে</a:t>
                </a:r>
                <a:r>
                  <a:rPr lang="en-US" sz="4800" dirty="0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800" dirty="0" err="1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পিটিয়ে</a:t>
                </a:r>
                <a:r>
                  <a:rPr lang="en-US" sz="4800" dirty="0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  <m:r>
                          <a:rPr lang="en-US" sz="4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 </m:t>
                        </m:r>
                      </m:num>
                      <m:den>
                        <m:r>
                          <a:rPr lang="en-US" sz="4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4800" dirty="0" err="1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সে.মি</a:t>
                </a:r>
                <a:r>
                  <a:rPr lang="en-US" sz="4800" dirty="0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. </a:t>
                </a:r>
                <a:r>
                  <a:rPr lang="en-US" sz="4800" dirty="0" err="1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পুরু</a:t>
                </a:r>
                <a:r>
                  <a:rPr lang="en-US" sz="4800" dirty="0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800" dirty="0" err="1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একটি</a:t>
                </a:r>
                <a:r>
                  <a:rPr lang="en-US" sz="4800" dirty="0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800" dirty="0" err="1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বৃত্তাকার</a:t>
                </a:r>
                <a:r>
                  <a:rPr lang="en-US" sz="4800" dirty="0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800" dirty="0" err="1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লৌহপাত</a:t>
                </a:r>
                <a:r>
                  <a:rPr lang="en-US" sz="4800" dirty="0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800" dirty="0" err="1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প্রস্তুত</a:t>
                </a:r>
                <a:r>
                  <a:rPr lang="en-US" sz="4800" dirty="0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800" dirty="0" err="1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করা</a:t>
                </a:r>
                <a:r>
                  <a:rPr lang="en-US" sz="4800" dirty="0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800" dirty="0" err="1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হল</a:t>
                </a:r>
                <a:r>
                  <a:rPr lang="en-US" sz="4800" dirty="0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। ঐ </a:t>
                </a:r>
                <a:r>
                  <a:rPr lang="en-US" sz="4800" dirty="0" err="1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পাতের</a:t>
                </a:r>
                <a:r>
                  <a:rPr lang="en-US" sz="4800" dirty="0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800" dirty="0" err="1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ব্যাসার্ধ</a:t>
                </a:r>
                <a:r>
                  <a:rPr lang="en-US" sz="4800" dirty="0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800" dirty="0" err="1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কত</a:t>
                </a:r>
                <a:r>
                  <a:rPr lang="en-US" sz="4800" dirty="0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?</a:t>
                </a:r>
                <a:endParaRPr lang="en-US" sz="48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062" y="3844498"/>
                <a:ext cx="11619620" cy="2679580"/>
              </a:xfrm>
              <a:prstGeom prst="rect">
                <a:avLst/>
              </a:prstGeom>
              <a:blipFill rotWithShape="0">
                <a:blip r:embed="rId3"/>
                <a:stretch>
                  <a:fillRect l="-2360" b="-91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846" y="1714409"/>
            <a:ext cx="2152650" cy="212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963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0886" y="380115"/>
            <a:ext cx="8201464" cy="614318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4100" y="4819650"/>
            <a:ext cx="2247900" cy="20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768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54549" y="1368928"/>
            <a:ext cx="9003323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9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9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96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7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উচ্চতর</a:t>
            </a:r>
            <a:r>
              <a:rPr lang="en-US" sz="7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7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গণিত</a:t>
            </a:r>
            <a:endParaRPr lang="en-US" sz="72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7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10ম </a:t>
            </a:r>
            <a:r>
              <a:rPr lang="en-US" sz="7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endParaRPr lang="en-US" sz="72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7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ঘন</a:t>
            </a:r>
            <a:r>
              <a:rPr lang="en-US" sz="7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জ্যামিতি</a:t>
            </a:r>
            <a:endParaRPr lang="bn-BD" sz="72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96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4745"/>
            <a:ext cx="5637836" cy="7683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784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81400" y="685801"/>
            <a:ext cx="4343400" cy="132343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0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80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38399" y="2667001"/>
            <a:ext cx="862493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bn-BD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শিক্ষাথীরা-</a:t>
            </a:r>
            <a:endParaRPr lang="en-US" sz="44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গোলক</a:t>
            </a:r>
            <a:r>
              <a:rPr lang="en-US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উদাহরণ</a:t>
            </a:r>
            <a:r>
              <a:rPr lang="en-US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সহ</a:t>
            </a:r>
            <a:r>
              <a:rPr lang="en-US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US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দিতে</a:t>
            </a:r>
            <a:r>
              <a:rPr lang="en-US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গোলকের</a:t>
            </a:r>
            <a:r>
              <a:rPr lang="en-US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পৃষ্ঠতলের</a:t>
            </a:r>
            <a:r>
              <a:rPr lang="en-US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বের</a:t>
            </a:r>
            <a:r>
              <a:rPr lang="en-US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গোলকের</a:t>
            </a:r>
            <a:r>
              <a:rPr lang="en-US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আয়তন</a:t>
            </a:r>
            <a:r>
              <a:rPr lang="en-US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বের</a:t>
            </a:r>
            <a:r>
              <a:rPr lang="en-US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bn-BD" sz="4400" b="1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902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9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9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উপস্থাপন</a:t>
            </a:r>
            <a:endParaRPr lang="en-US" sz="9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8675" y="3215481"/>
            <a:ext cx="2914650" cy="1571625"/>
          </a:xfrm>
        </p:spPr>
      </p:pic>
    </p:spTree>
    <p:extLst>
      <p:ext uri="{BB962C8B-B14F-4D97-AF65-F5344CB8AC3E}">
        <p14:creationId xmlns:p14="http://schemas.microsoft.com/office/powerpoint/2010/main" val="2933382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6252" y="451546"/>
            <a:ext cx="6428935" cy="6428935"/>
          </a:xfrm>
        </p:spPr>
      </p:pic>
    </p:spTree>
    <p:extLst>
      <p:ext uri="{BB962C8B-B14F-4D97-AF65-F5344CB8AC3E}">
        <p14:creationId xmlns:p14="http://schemas.microsoft.com/office/powerpoint/2010/main" val="1143197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301" y="1027906"/>
            <a:ext cx="8187397" cy="4912438"/>
          </a:xfrm>
        </p:spPr>
      </p:pic>
    </p:spTree>
    <p:extLst>
      <p:ext uri="{BB962C8B-B14F-4D97-AF65-F5344CB8AC3E}">
        <p14:creationId xmlns:p14="http://schemas.microsoft.com/office/powerpoint/2010/main" val="2452019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607" y="365125"/>
            <a:ext cx="10867868" cy="5955165"/>
          </a:xfrm>
        </p:spPr>
      </p:pic>
    </p:spTree>
    <p:extLst>
      <p:ext uri="{BB962C8B-B14F-4D97-AF65-F5344CB8AC3E}">
        <p14:creationId xmlns:p14="http://schemas.microsoft.com/office/powerpoint/2010/main" val="2628240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2302" y="0"/>
            <a:ext cx="5024734" cy="431878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96418"/>
            <a:ext cx="5896406" cy="3756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757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</TotalTime>
  <Words>131</Words>
  <Application>Microsoft Office PowerPoint</Application>
  <PresentationFormat>Widescreen</PresentationFormat>
  <Paragraphs>28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Calibri Light</vt:lpstr>
      <vt:lpstr>Cambria Math</vt:lpstr>
      <vt:lpstr>NikoshBAN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পাঠ উপস্থাপন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23</cp:revision>
  <dcterms:created xsi:type="dcterms:W3CDTF">2021-01-01T01:44:12Z</dcterms:created>
  <dcterms:modified xsi:type="dcterms:W3CDTF">2021-01-01T16:11:06Z</dcterms:modified>
</cp:coreProperties>
</file>