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77" r:id="rId8"/>
    <p:sldId id="264" r:id="rId9"/>
    <p:sldId id="274" r:id="rId10"/>
    <p:sldId id="273" r:id="rId11"/>
    <p:sldId id="266" r:id="rId12"/>
    <p:sldId id="278" r:id="rId13"/>
    <p:sldId id="267" r:id="rId14"/>
    <p:sldId id="268" r:id="rId15"/>
    <p:sldId id="269" r:id="rId16"/>
    <p:sldId id="275" r:id="rId17"/>
    <p:sldId id="276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684-D9CC-457E-827E-49565945141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5C19-0622-4472-ADD9-C151B9E6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4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684-D9CC-457E-827E-49565945141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5C19-0622-4472-ADD9-C151B9E6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684-D9CC-457E-827E-49565945141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5C19-0622-4472-ADD9-C151B9E6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9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684-D9CC-457E-827E-49565945141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5C19-0622-4472-ADD9-C151B9E6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3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684-D9CC-457E-827E-49565945141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5C19-0622-4472-ADD9-C151B9E6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5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684-D9CC-457E-827E-49565945141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5C19-0622-4472-ADD9-C151B9E6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684-D9CC-457E-827E-49565945141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5C19-0622-4472-ADD9-C151B9E6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4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684-D9CC-457E-827E-49565945141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5C19-0622-4472-ADD9-C151B9E6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684-D9CC-457E-827E-49565945141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5C19-0622-4472-ADD9-C151B9E6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684-D9CC-457E-827E-49565945141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5C19-0622-4472-ADD9-C151B9E6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9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684-D9CC-457E-827E-49565945141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5C19-0622-4472-ADD9-C151B9E6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F2684-D9CC-457E-827E-495659451417}" type="datetimeFigureOut">
              <a:rPr lang="en-US" smtClean="0"/>
              <a:t>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5C19-0622-4472-ADD9-C151B9E63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79"/>
            <a:ext cx="12192000" cy="696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4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12241739" cy="6964471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677765"/>
              </p:ext>
            </p:extLst>
          </p:nvPr>
        </p:nvGraphicFramePr>
        <p:xfrm>
          <a:off x="24869" y="5638800"/>
          <a:ext cx="12192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4" imgW="2257920" imgH="480960" progId="Package">
                  <p:embed/>
                </p:oleObj>
              </mc:Choice>
              <mc:Fallback>
                <p:oleObj name="Packager Shell Object" showAsIcon="1" r:id="rId4" imgW="2257920" imgH="4809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9" y="5638800"/>
                        <a:ext cx="12192000" cy="12192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3175">
                        <a:solidFill>
                          <a:srgbClr val="0000CC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47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5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53"/>
            <a:ext cx="12222783" cy="69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0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-37579"/>
            <a:ext cx="12229578" cy="69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105"/>
            <a:ext cx="12192000" cy="69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7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7" y="0"/>
            <a:ext cx="12217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7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79"/>
            <a:ext cx="12192000" cy="69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8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1"/>
            <a:ext cx="12204526" cy="69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1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0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053"/>
            <a:ext cx="12300560" cy="69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0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4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1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105"/>
            <a:ext cx="12192001" cy="69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5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1" y="0"/>
            <a:ext cx="12275506" cy="69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2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-62631"/>
            <a:ext cx="12262982" cy="69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79"/>
            <a:ext cx="12192000" cy="69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SHYMAL CHANDRA SAHA</dc:creator>
  <cp:lastModifiedBy>SHYMAL CHANDRA SAHA</cp:lastModifiedBy>
  <cp:revision>8</cp:revision>
  <dcterms:created xsi:type="dcterms:W3CDTF">2021-01-01T11:46:47Z</dcterms:created>
  <dcterms:modified xsi:type="dcterms:W3CDTF">2021-01-01T12:42:00Z</dcterms:modified>
</cp:coreProperties>
</file>