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5" r:id="rId4"/>
    <p:sldId id="300" r:id="rId5"/>
    <p:sldId id="294" r:id="rId6"/>
    <p:sldId id="258" r:id="rId7"/>
    <p:sldId id="303" r:id="rId8"/>
    <p:sldId id="259" r:id="rId9"/>
    <p:sldId id="260" r:id="rId10"/>
    <p:sldId id="280" r:id="rId11"/>
    <p:sldId id="283" r:id="rId12"/>
    <p:sldId id="301" r:id="rId13"/>
    <p:sldId id="286" r:id="rId14"/>
    <p:sldId id="302" r:id="rId15"/>
    <p:sldId id="284" r:id="rId16"/>
    <p:sldId id="265" r:id="rId17"/>
    <p:sldId id="266" r:id="rId18"/>
    <p:sldId id="287" r:id="rId19"/>
    <p:sldId id="285" r:id="rId20"/>
    <p:sldId id="288" r:id="rId21"/>
    <p:sldId id="289" r:id="rId22"/>
    <p:sldId id="273" r:id="rId23"/>
    <p:sldId id="298" r:id="rId24"/>
    <p:sldId id="299" r:id="rId25"/>
    <p:sldId id="276" r:id="rId26"/>
  </p:sldIdLst>
  <p:sldSz cx="11430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08CE0"/>
    <a:srgbClr val="FF3300"/>
    <a:srgbClr val="00A7E2"/>
    <a:srgbClr val="22B1C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5109" autoAdjust="0"/>
  </p:normalViewPr>
  <p:slideViewPr>
    <p:cSldViewPr snapToGrid="0">
      <p:cViewPr varScale="1">
        <p:scale>
          <a:sx n="69" d="100"/>
          <a:sy n="69" d="100"/>
        </p:scale>
        <p:origin x="-948" y="-156"/>
      </p:cViewPr>
      <p:guideLst>
        <p:guide orient="horz" pos="2160"/>
        <p:guide pos="360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8750" y="1122363"/>
            <a:ext cx="8572500" cy="2387600"/>
          </a:xfrm>
          <a:prstGeom prst="rect">
            <a:avLst/>
          </a:prstGeom>
        </p:spPr>
        <p:txBody>
          <a:bodyPr anchor="b"/>
          <a:lstStyle>
            <a:lvl1pPr algn="ctr">
              <a:defRPr sz="5625"/>
            </a:lvl1pPr>
          </a:lstStyle>
          <a:p>
            <a:r>
              <a:rPr lang="en-US"/>
              <a:t>Click to edit Master title style</a:t>
            </a:r>
            <a:endParaRPr lang="en-US" dirty="0"/>
          </a:p>
        </p:txBody>
      </p:sp>
      <p:sp>
        <p:nvSpPr>
          <p:cNvPr id="3" name="Subtitle 2"/>
          <p:cNvSpPr>
            <a:spLocks noGrp="1"/>
          </p:cNvSpPr>
          <p:nvPr>
            <p:ph type="subTitle" idx="1"/>
          </p:nvPr>
        </p:nvSpPr>
        <p:spPr>
          <a:xfrm>
            <a:off x="1428750" y="3602038"/>
            <a:ext cx="8572500" cy="1655762"/>
          </a:xfrm>
          <a:prstGeom prst="rect">
            <a:avLst/>
          </a:prstGeom>
        </p:spPr>
        <p:txBody>
          <a:bodyPr/>
          <a:lstStyle>
            <a:lvl1pPr marL="0" indent="0" algn="ctr">
              <a:buNone/>
              <a:defRPr sz="2250"/>
            </a:lvl1pPr>
            <a:lvl2pPr marL="428625" indent="0" algn="ctr">
              <a:buNone/>
              <a:defRPr sz="1875"/>
            </a:lvl2pPr>
            <a:lvl3pPr marL="857250" indent="0" algn="ctr">
              <a:buNone/>
              <a:defRPr sz="1688"/>
            </a:lvl3pPr>
            <a:lvl4pPr marL="1285875" indent="0" algn="ctr">
              <a:buNone/>
              <a:defRPr sz="1500"/>
            </a:lvl4pPr>
            <a:lvl5pPr marL="1714500" indent="0" algn="ctr">
              <a:buNone/>
              <a:defRPr sz="1500"/>
            </a:lvl5pPr>
            <a:lvl6pPr marL="2143125" indent="0" algn="ctr">
              <a:buNone/>
              <a:defRPr sz="1500"/>
            </a:lvl6pPr>
            <a:lvl7pPr marL="2571750" indent="0" algn="ctr">
              <a:buNone/>
              <a:defRPr sz="1500"/>
            </a:lvl7pPr>
            <a:lvl8pPr marL="3000375" indent="0" algn="ctr">
              <a:buNone/>
              <a:defRPr sz="1500"/>
            </a:lvl8pPr>
            <a:lvl9pPr marL="34290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a:xfrm>
            <a:off x="785813" y="6356351"/>
            <a:ext cx="2571750" cy="365125"/>
          </a:xfrm>
          <a:prstGeom prst="rect">
            <a:avLst/>
          </a:prstGeom>
        </p:spPr>
        <p:txBody>
          <a:bodyPr/>
          <a:lstStyle/>
          <a:p>
            <a:fld id="{8725484B-6895-4541-A56B-7F07E17AA717}" type="datetimeFigureOut">
              <a:rPr lang="en-US" smtClean="0"/>
              <a:pPr/>
              <a:t>1/1/2021</a:t>
            </a:fld>
            <a:endParaRPr lang="en-US"/>
          </a:p>
        </p:txBody>
      </p:sp>
      <p:sp>
        <p:nvSpPr>
          <p:cNvPr id="5" name="Footer Placeholder 4"/>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072438" y="6356351"/>
            <a:ext cx="2571750" cy="365125"/>
          </a:xfrm>
          <a:prstGeom prst="rect">
            <a:avLst/>
          </a:prstGeom>
        </p:spPr>
        <p:txBody>
          <a:bodyPr/>
          <a:lstStyle/>
          <a:p>
            <a:fld id="{CB8D13D8-411A-47C1-812F-A88F1CB27E1E}" type="slidenum">
              <a:rPr lang="en-US" smtClean="0"/>
              <a:pPr/>
              <a:t>‹#›</a:t>
            </a:fld>
            <a:endParaRPr lang="en-US"/>
          </a:p>
        </p:txBody>
      </p:sp>
    </p:spTree>
    <p:extLst>
      <p:ext uri="{BB962C8B-B14F-4D97-AF65-F5344CB8AC3E}">
        <p14:creationId xmlns="" xmlns:p14="http://schemas.microsoft.com/office/powerpoint/2010/main" val="1377569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85813" y="365126"/>
            <a:ext cx="9858375"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85813" y="1825625"/>
            <a:ext cx="9858375"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5813" y="6356351"/>
            <a:ext cx="2571750" cy="365125"/>
          </a:xfrm>
          <a:prstGeom prst="rect">
            <a:avLst/>
          </a:prstGeom>
        </p:spPr>
        <p:txBody>
          <a:bodyPr/>
          <a:lstStyle/>
          <a:p>
            <a:fld id="{8725484B-6895-4541-A56B-7F07E17AA717}" type="datetimeFigureOut">
              <a:rPr lang="en-US" smtClean="0"/>
              <a:pPr/>
              <a:t>1/1/2021</a:t>
            </a:fld>
            <a:endParaRPr lang="en-US"/>
          </a:p>
        </p:txBody>
      </p:sp>
      <p:sp>
        <p:nvSpPr>
          <p:cNvPr id="5" name="Footer Placeholder 4"/>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072438" y="6356351"/>
            <a:ext cx="2571750" cy="365125"/>
          </a:xfrm>
          <a:prstGeom prst="rect">
            <a:avLst/>
          </a:prstGeom>
        </p:spPr>
        <p:txBody>
          <a:bodyPr/>
          <a:lstStyle/>
          <a:p>
            <a:fld id="{CB8D13D8-411A-47C1-812F-A88F1CB27E1E}" type="slidenum">
              <a:rPr lang="en-US" smtClean="0"/>
              <a:pPr/>
              <a:t>‹#›</a:t>
            </a:fld>
            <a:endParaRPr lang="en-US"/>
          </a:p>
        </p:txBody>
      </p:sp>
    </p:spTree>
    <p:extLst>
      <p:ext uri="{BB962C8B-B14F-4D97-AF65-F5344CB8AC3E}">
        <p14:creationId xmlns="" xmlns:p14="http://schemas.microsoft.com/office/powerpoint/2010/main" val="4233589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79594" y="365125"/>
            <a:ext cx="2464594"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85813" y="365125"/>
            <a:ext cx="7250906"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5813" y="6356351"/>
            <a:ext cx="2571750" cy="365125"/>
          </a:xfrm>
          <a:prstGeom prst="rect">
            <a:avLst/>
          </a:prstGeom>
        </p:spPr>
        <p:txBody>
          <a:bodyPr/>
          <a:lstStyle/>
          <a:p>
            <a:fld id="{8725484B-6895-4541-A56B-7F07E17AA717}" type="datetimeFigureOut">
              <a:rPr lang="en-US" smtClean="0"/>
              <a:pPr/>
              <a:t>1/1/2021</a:t>
            </a:fld>
            <a:endParaRPr lang="en-US"/>
          </a:p>
        </p:txBody>
      </p:sp>
      <p:sp>
        <p:nvSpPr>
          <p:cNvPr id="5" name="Footer Placeholder 4"/>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072438" y="6356351"/>
            <a:ext cx="2571750" cy="365125"/>
          </a:xfrm>
          <a:prstGeom prst="rect">
            <a:avLst/>
          </a:prstGeom>
        </p:spPr>
        <p:txBody>
          <a:bodyPr/>
          <a:lstStyle/>
          <a:p>
            <a:fld id="{CB8D13D8-411A-47C1-812F-A88F1CB27E1E}" type="slidenum">
              <a:rPr lang="en-US" smtClean="0"/>
              <a:pPr/>
              <a:t>‹#›</a:t>
            </a:fld>
            <a:endParaRPr lang="en-US"/>
          </a:p>
        </p:txBody>
      </p:sp>
    </p:spTree>
    <p:extLst>
      <p:ext uri="{BB962C8B-B14F-4D97-AF65-F5344CB8AC3E}">
        <p14:creationId xmlns="" xmlns:p14="http://schemas.microsoft.com/office/powerpoint/2010/main" val="3747235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5813" y="365126"/>
            <a:ext cx="9858375"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785813" y="1825625"/>
            <a:ext cx="985837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5813" y="6356351"/>
            <a:ext cx="2571750" cy="365125"/>
          </a:xfrm>
          <a:prstGeom prst="rect">
            <a:avLst/>
          </a:prstGeom>
        </p:spPr>
        <p:txBody>
          <a:bodyPr/>
          <a:lstStyle/>
          <a:p>
            <a:fld id="{8725484B-6895-4541-A56B-7F07E17AA717}" type="datetimeFigureOut">
              <a:rPr lang="en-US" smtClean="0"/>
              <a:pPr/>
              <a:t>1/1/2021</a:t>
            </a:fld>
            <a:endParaRPr lang="en-US"/>
          </a:p>
        </p:txBody>
      </p:sp>
      <p:sp>
        <p:nvSpPr>
          <p:cNvPr id="5" name="Footer Placeholder 4"/>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072438" y="6356351"/>
            <a:ext cx="2571750" cy="365125"/>
          </a:xfrm>
          <a:prstGeom prst="rect">
            <a:avLst/>
          </a:prstGeom>
        </p:spPr>
        <p:txBody>
          <a:bodyPr/>
          <a:lstStyle/>
          <a:p>
            <a:fld id="{CB8D13D8-411A-47C1-812F-A88F1CB27E1E}" type="slidenum">
              <a:rPr lang="en-US" smtClean="0"/>
              <a:pPr/>
              <a:t>‹#›</a:t>
            </a:fld>
            <a:endParaRPr lang="en-US"/>
          </a:p>
        </p:txBody>
      </p:sp>
    </p:spTree>
    <p:extLst>
      <p:ext uri="{BB962C8B-B14F-4D97-AF65-F5344CB8AC3E}">
        <p14:creationId xmlns="" xmlns:p14="http://schemas.microsoft.com/office/powerpoint/2010/main" val="2226499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9859" y="1709739"/>
            <a:ext cx="9858375" cy="2852737"/>
          </a:xfrm>
          <a:prstGeom prst="rect">
            <a:avLst/>
          </a:prstGeom>
        </p:spPr>
        <p:txBody>
          <a:bodyPr anchor="b"/>
          <a:lstStyle>
            <a:lvl1pPr>
              <a:defRPr sz="5625"/>
            </a:lvl1pPr>
          </a:lstStyle>
          <a:p>
            <a:r>
              <a:rPr lang="en-US"/>
              <a:t>Click to edit Master title style</a:t>
            </a:r>
            <a:endParaRPr lang="en-US" dirty="0"/>
          </a:p>
        </p:txBody>
      </p:sp>
      <p:sp>
        <p:nvSpPr>
          <p:cNvPr id="3" name="Text Placeholder 2"/>
          <p:cNvSpPr>
            <a:spLocks noGrp="1"/>
          </p:cNvSpPr>
          <p:nvPr>
            <p:ph type="body" idx="1"/>
          </p:nvPr>
        </p:nvSpPr>
        <p:spPr>
          <a:xfrm>
            <a:off x="779859" y="4589464"/>
            <a:ext cx="9858375" cy="1500187"/>
          </a:xfrm>
          <a:prstGeom prst="rect">
            <a:avLst/>
          </a:prstGeom>
        </p:spPr>
        <p:txBody>
          <a:bodyPr/>
          <a:lstStyle>
            <a:lvl1pPr marL="0" indent="0">
              <a:buNone/>
              <a:defRPr sz="2250">
                <a:solidFill>
                  <a:schemeClr val="tx1">
                    <a:tint val="75000"/>
                  </a:schemeClr>
                </a:solidFill>
              </a:defRPr>
            </a:lvl1pPr>
            <a:lvl2pPr marL="428625" indent="0">
              <a:buNone/>
              <a:defRPr sz="1875">
                <a:solidFill>
                  <a:schemeClr val="tx1">
                    <a:tint val="75000"/>
                  </a:schemeClr>
                </a:solidFill>
              </a:defRPr>
            </a:lvl2pPr>
            <a:lvl3pPr marL="857250" indent="0">
              <a:buNone/>
              <a:defRPr sz="1688">
                <a:solidFill>
                  <a:schemeClr val="tx1">
                    <a:tint val="75000"/>
                  </a:schemeClr>
                </a:solidFill>
              </a:defRPr>
            </a:lvl3pPr>
            <a:lvl4pPr marL="1285875" indent="0">
              <a:buNone/>
              <a:defRPr sz="1500">
                <a:solidFill>
                  <a:schemeClr val="tx1">
                    <a:tint val="75000"/>
                  </a:schemeClr>
                </a:solidFill>
              </a:defRPr>
            </a:lvl4pPr>
            <a:lvl5pPr marL="1714500" indent="0">
              <a:buNone/>
              <a:defRPr sz="1500">
                <a:solidFill>
                  <a:schemeClr val="tx1">
                    <a:tint val="75000"/>
                  </a:schemeClr>
                </a:solidFill>
              </a:defRPr>
            </a:lvl5pPr>
            <a:lvl6pPr marL="2143125" indent="0">
              <a:buNone/>
              <a:defRPr sz="1500">
                <a:solidFill>
                  <a:schemeClr val="tx1">
                    <a:tint val="75000"/>
                  </a:schemeClr>
                </a:solidFill>
              </a:defRPr>
            </a:lvl6pPr>
            <a:lvl7pPr marL="2571750" indent="0">
              <a:buNone/>
              <a:defRPr sz="1500">
                <a:solidFill>
                  <a:schemeClr val="tx1">
                    <a:tint val="75000"/>
                  </a:schemeClr>
                </a:solidFill>
              </a:defRPr>
            </a:lvl7pPr>
            <a:lvl8pPr marL="3000375" indent="0">
              <a:buNone/>
              <a:defRPr sz="1500">
                <a:solidFill>
                  <a:schemeClr val="tx1">
                    <a:tint val="75000"/>
                  </a:schemeClr>
                </a:solidFill>
              </a:defRPr>
            </a:lvl8pPr>
            <a:lvl9pPr marL="3429000"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5813" y="6356351"/>
            <a:ext cx="2571750" cy="365125"/>
          </a:xfrm>
          <a:prstGeom prst="rect">
            <a:avLst/>
          </a:prstGeom>
        </p:spPr>
        <p:txBody>
          <a:bodyPr/>
          <a:lstStyle/>
          <a:p>
            <a:fld id="{8725484B-6895-4541-A56B-7F07E17AA717}" type="datetimeFigureOut">
              <a:rPr lang="en-US" smtClean="0"/>
              <a:pPr/>
              <a:t>1/1/2021</a:t>
            </a:fld>
            <a:endParaRPr lang="en-US"/>
          </a:p>
        </p:txBody>
      </p:sp>
      <p:sp>
        <p:nvSpPr>
          <p:cNvPr id="5" name="Footer Placeholder 4"/>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072438" y="6356351"/>
            <a:ext cx="2571750" cy="365125"/>
          </a:xfrm>
          <a:prstGeom prst="rect">
            <a:avLst/>
          </a:prstGeom>
        </p:spPr>
        <p:txBody>
          <a:bodyPr/>
          <a:lstStyle/>
          <a:p>
            <a:fld id="{CB8D13D8-411A-47C1-812F-A88F1CB27E1E}" type="slidenum">
              <a:rPr lang="en-US" smtClean="0"/>
              <a:pPr/>
              <a:t>‹#›</a:t>
            </a:fld>
            <a:endParaRPr lang="en-US"/>
          </a:p>
        </p:txBody>
      </p:sp>
    </p:spTree>
    <p:extLst>
      <p:ext uri="{BB962C8B-B14F-4D97-AF65-F5344CB8AC3E}">
        <p14:creationId xmlns="" xmlns:p14="http://schemas.microsoft.com/office/powerpoint/2010/main" val="1518795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85813" y="365126"/>
            <a:ext cx="9858375"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785813" y="1825625"/>
            <a:ext cx="48577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86438" y="1825625"/>
            <a:ext cx="48577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85813" y="6356351"/>
            <a:ext cx="2571750" cy="365125"/>
          </a:xfrm>
          <a:prstGeom prst="rect">
            <a:avLst/>
          </a:prstGeom>
        </p:spPr>
        <p:txBody>
          <a:bodyPr/>
          <a:lstStyle/>
          <a:p>
            <a:fld id="{8725484B-6895-4541-A56B-7F07E17AA717}" type="datetimeFigureOut">
              <a:rPr lang="en-US" smtClean="0"/>
              <a:pPr/>
              <a:t>1/1/2021</a:t>
            </a:fld>
            <a:endParaRPr lang="en-US"/>
          </a:p>
        </p:txBody>
      </p:sp>
      <p:sp>
        <p:nvSpPr>
          <p:cNvPr id="6" name="Footer Placeholder 5"/>
          <p:cNvSpPr>
            <a:spLocks noGrp="1"/>
          </p:cNvSpPr>
          <p:nvPr>
            <p:ph type="ftr" sz="quarter" idx="11"/>
          </p:nvPr>
        </p:nvSpPr>
        <p:spPr>
          <a:xfrm>
            <a:off x="3786188" y="6356351"/>
            <a:ext cx="385762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72438" y="6356351"/>
            <a:ext cx="2571750" cy="365125"/>
          </a:xfrm>
          <a:prstGeom prst="rect">
            <a:avLst/>
          </a:prstGeom>
        </p:spPr>
        <p:txBody>
          <a:bodyPr/>
          <a:lstStyle/>
          <a:p>
            <a:fld id="{CB8D13D8-411A-47C1-812F-A88F1CB27E1E}" type="slidenum">
              <a:rPr lang="en-US" smtClean="0"/>
              <a:pPr/>
              <a:t>‹#›</a:t>
            </a:fld>
            <a:endParaRPr lang="en-US"/>
          </a:p>
        </p:txBody>
      </p:sp>
    </p:spTree>
    <p:extLst>
      <p:ext uri="{BB962C8B-B14F-4D97-AF65-F5344CB8AC3E}">
        <p14:creationId xmlns="" xmlns:p14="http://schemas.microsoft.com/office/powerpoint/2010/main" val="241902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87301" y="365126"/>
            <a:ext cx="9858375"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787302" y="1681163"/>
            <a:ext cx="4835425" cy="823912"/>
          </a:xfrm>
          <a:prstGeom prst="rect">
            <a:avLst/>
          </a:prstGeo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787302" y="2505075"/>
            <a:ext cx="4835425"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86437" y="1681163"/>
            <a:ext cx="4859239" cy="823912"/>
          </a:xfrm>
          <a:prstGeom prst="rect">
            <a:avLst/>
          </a:prstGeo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5786437" y="2505075"/>
            <a:ext cx="4859239"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85813" y="6356351"/>
            <a:ext cx="2571750" cy="365125"/>
          </a:xfrm>
          <a:prstGeom prst="rect">
            <a:avLst/>
          </a:prstGeom>
        </p:spPr>
        <p:txBody>
          <a:bodyPr/>
          <a:lstStyle/>
          <a:p>
            <a:fld id="{8725484B-6895-4541-A56B-7F07E17AA717}" type="datetimeFigureOut">
              <a:rPr lang="en-US" smtClean="0"/>
              <a:pPr/>
              <a:t>1/1/2021</a:t>
            </a:fld>
            <a:endParaRPr lang="en-US"/>
          </a:p>
        </p:txBody>
      </p:sp>
      <p:sp>
        <p:nvSpPr>
          <p:cNvPr id="8" name="Footer Placeholder 7"/>
          <p:cNvSpPr>
            <a:spLocks noGrp="1"/>
          </p:cNvSpPr>
          <p:nvPr>
            <p:ph type="ftr" sz="quarter" idx="11"/>
          </p:nvPr>
        </p:nvSpPr>
        <p:spPr>
          <a:xfrm>
            <a:off x="3786188" y="6356351"/>
            <a:ext cx="3857625"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072438" y="6356351"/>
            <a:ext cx="2571750" cy="365125"/>
          </a:xfrm>
          <a:prstGeom prst="rect">
            <a:avLst/>
          </a:prstGeom>
        </p:spPr>
        <p:txBody>
          <a:bodyPr/>
          <a:lstStyle/>
          <a:p>
            <a:fld id="{CB8D13D8-411A-47C1-812F-A88F1CB27E1E}" type="slidenum">
              <a:rPr lang="en-US" smtClean="0"/>
              <a:pPr/>
              <a:t>‹#›</a:t>
            </a:fld>
            <a:endParaRPr lang="en-US"/>
          </a:p>
        </p:txBody>
      </p:sp>
    </p:spTree>
    <p:extLst>
      <p:ext uri="{BB962C8B-B14F-4D97-AF65-F5344CB8AC3E}">
        <p14:creationId xmlns="" xmlns:p14="http://schemas.microsoft.com/office/powerpoint/2010/main" val="1598639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85813" y="365126"/>
            <a:ext cx="9858375"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785813" y="6356351"/>
            <a:ext cx="2571750" cy="365125"/>
          </a:xfrm>
          <a:prstGeom prst="rect">
            <a:avLst/>
          </a:prstGeom>
        </p:spPr>
        <p:txBody>
          <a:bodyPr/>
          <a:lstStyle/>
          <a:p>
            <a:fld id="{8725484B-6895-4541-A56B-7F07E17AA717}" type="datetimeFigureOut">
              <a:rPr lang="en-US" smtClean="0"/>
              <a:pPr/>
              <a:t>1/1/2021</a:t>
            </a:fld>
            <a:endParaRPr lang="en-US"/>
          </a:p>
        </p:txBody>
      </p:sp>
      <p:sp>
        <p:nvSpPr>
          <p:cNvPr id="4" name="Footer Placeholder 3"/>
          <p:cNvSpPr>
            <a:spLocks noGrp="1"/>
          </p:cNvSpPr>
          <p:nvPr>
            <p:ph type="ftr" sz="quarter" idx="11"/>
          </p:nvPr>
        </p:nvSpPr>
        <p:spPr>
          <a:xfrm>
            <a:off x="3786188" y="6356351"/>
            <a:ext cx="3857625"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072438" y="6356351"/>
            <a:ext cx="2571750" cy="365125"/>
          </a:xfrm>
          <a:prstGeom prst="rect">
            <a:avLst/>
          </a:prstGeom>
        </p:spPr>
        <p:txBody>
          <a:bodyPr/>
          <a:lstStyle/>
          <a:p>
            <a:fld id="{CB8D13D8-411A-47C1-812F-A88F1CB27E1E}" type="slidenum">
              <a:rPr lang="en-US" smtClean="0"/>
              <a:pPr/>
              <a:t>‹#›</a:t>
            </a:fld>
            <a:endParaRPr lang="en-US"/>
          </a:p>
        </p:txBody>
      </p:sp>
    </p:spTree>
    <p:extLst>
      <p:ext uri="{BB962C8B-B14F-4D97-AF65-F5344CB8AC3E}">
        <p14:creationId xmlns="" xmlns:p14="http://schemas.microsoft.com/office/powerpoint/2010/main" val="100638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5813" y="6356351"/>
            <a:ext cx="2571750" cy="365125"/>
          </a:xfrm>
          <a:prstGeom prst="rect">
            <a:avLst/>
          </a:prstGeom>
        </p:spPr>
        <p:txBody>
          <a:bodyPr/>
          <a:lstStyle/>
          <a:p>
            <a:fld id="{8725484B-6895-4541-A56B-7F07E17AA717}" type="datetimeFigureOut">
              <a:rPr lang="en-US" smtClean="0"/>
              <a:pPr/>
              <a:t>1/1/2021</a:t>
            </a:fld>
            <a:endParaRPr lang="en-US"/>
          </a:p>
        </p:txBody>
      </p:sp>
      <p:sp>
        <p:nvSpPr>
          <p:cNvPr id="3" name="Footer Placeholder 2"/>
          <p:cNvSpPr>
            <a:spLocks noGrp="1"/>
          </p:cNvSpPr>
          <p:nvPr>
            <p:ph type="ftr" sz="quarter" idx="11"/>
          </p:nvPr>
        </p:nvSpPr>
        <p:spPr>
          <a:xfrm>
            <a:off x="3786188" y="6356351"/>
            <a:ext cx="3857625"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072438" y="6356351"/>
            <a:ext cx="2571750" cy="365125"/>
          </a:xfrm>
          <a:prstGeom prst="rect">
            <a:avLst/>
          </a:prstGeom>
        </p:spPr>
        <p:txBody>
          <a:bodyPr/>
          <a:lstStyle/>
          <a:p>
            <a:fld id="{CB8D13D8-411A-47C1-812F-A88F1CB27E1E}" type="slidenum">
              <a:rPr lang="en-US" smtClean="0"/>
              <a:pPr/>
              <a:t>‹#›</a:t>
            </a:fld>
            <a:endParaRPr lang="en-US"/>
          </a:p>
        </p:txBody>
      </p:sp>
    </p:spTree>
    <p:extLst>
      <p:ext uri="{BB962C8B-B14F-4D97-AF65-F5344CB8AC3E}">
        <p14:creationId xmlns="" xmlns:p14="http://schemas.microsoft.com/office/powerpoint/2010/main" val="3466191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302" y="457200"/>
            <a:ext cx="3686472" cy="1600200"/>
          </a:xfrm>
          <a:prstGeom prst="rect">
            <a:avLst/>
          </a:prstGeom>
        </p:spPr>
        <p:txBody>
          <a:bodyPr anchor="b"/>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4859238" y="987426"/>
            <a:ext cx="5786438" cy="4873625"/>
          </a:xfrm>
          <a:prstGeom prst="rect">
            <a:avLst/>
          </a:prstGeo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302" y="2057400"/>
            <a:ext cx="3686472" cy="3811588"/>
          </a:xfrm>
          <a:prstGeom prst="rect">
            <a:avLst/>
          </a:prstGeo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a:t>Click to edit Master text styles</a:t>
            </a:r>
          </a:p>
        </p:txBody>
      </p:sp>
      <p:sp>
        <p:nvSpPr>
          <p:cNvPr id="5" name="Date Placeholder 4"/>
          <p:cNvSpPr>
            <a:spLocks noGrp="1"/>
          </p:cNvSpPr>
          <p:nvPr>
            <p:ph type="dt" sz="half" idx="10"/>
          </p:nvPr>
        </p:nvSpPr>
        <p:spPr>
          <a:xfrm>
            <a:off x="785813" y="6356351"/>
            <a:ext cx="2571750" cy="365125"/>
          </a:xfrm>
          <a:prstGeom prst="rect">
            <a:avLst/>
          </a:prstGeom>
        </p:spPr>
        <p:txBody>
          <a:bodyPr/>
          <a:lstStyle/>
          <a:p>
            <a:fld id="{8725484B-6895-4541-A56B-7F07E17AA717}" type="datetimeFigureOut">
              <a:rPr lang="en-US" smtClean="0"/>
              <a:pPr/>
              <a:t>1/1/2021</a:t>
            </a:fld>
            <a:endParaRPr lang="en-US"/>
          </a:p>
        </p:txBody>
      </p:sp>
      <p:sp>
        <p:nvSpPr>
          <p:cNvPr id="6" name="Footer Placeholder 5"/>
          <p:cNvSpPr>
            <a:spLocks noGrp="1"/>
          </p:cNvSpPr>
          <p:nvPr>
            <p:ph type="ftr" sz="quarter" idx="11"/>
          </p:nvPr>
        </p:nvSpPr>
        <p:spPr>
          <a:xfrm>
            <a:off x="3786188" y="6356351"/>
            <a:ext cx="385762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72438" y="6356351"/>
            <a:ext cx="2571750" cy="365125"/>
          </a:xfrm>
          <a:prstGeom prst="rect">
            <a:avLst/>
          </a:prstGeom>
        </p:spPr>
        <p:txBody>
          <a:bodyPr/>
          <a:lstStyle/>
          <a:p>
            <a:fld id="{CB8D13D8-411A-47C1-812F-A88F1CB27E1E}" type="slidenum">
              <a:rPr lang="en-US" smtClean="0"/>
              <a:pPr/>
              <a:t>‹#›</a:t>
            </a:fld>
            <a:endParaRPr lang="en-US"/>
          </a:p>
        </p:txBody>
      </p:sp>
    </p:spTree>
    <p:extLst>
      <p:ext uri="{BB962C8B-B14F-4D97-AF65-F5344CB8AC3E}">
        <p14:creationId xmlns="" xmlns:p14="http://schemas.microsoft.com/office/powerpoint/2010/main" val="232327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302" y="457200"/>
            <a:ext cx="3686472" cy="1600200"/>
          </a:xfrm>
          <a:prstGeom prst="rect">
            <a:avLst/>
          </a:prstGeom>
        </p:spPr>
        <p:txBody>
          <a:bodyPr anchor="b"/>
          <a:lstStyle>
            <a:lvl1pPr>
              <a:defRPr sz="3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59238" y="987426"/>
            <a:ext cx="5786438" cy="4873625"/>
          </a:xfrm>
          <a:prstGeom prst="rect">
            <a:avLst/>
          </a:prstGeom>
        </p:spPr>
        <p:txBody>
          <a:bodyPr anchor="t"/>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r>
              <a:rPr lang="en-US"/>
              <a:t>Click icon to add picture</a:t>
            </a:r>
            <a:endParaRPr lang="en-US" dirty="0"/>
          </a:p>
        </p:txBody>
      </p:sp>
      <p:sp>
        <p:nvSpPr>
          <p:cNvPr id="4" name="Text Placeholder 3"/>
          <p:cNvSpPr>
            <a:spLocks noGrp="1"/>
          </p:cNvSpPr>
          <p:nvPr>
            <p:ph type="body" sz="half" idx="2"/>
          </p:nvPr>
        </p:nvSpPr>
        <p:spPr>
          <a:xfrm>
            <a:off x="787302" y="2057400"/>
            <a:ext cx="3686472" cy="3811588"/>
          </a:xfrm>
          <a:prstGeom prst="rect">
            <a:avLst/>
          </a:prstGeo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a:t>Click to edit Master text styles</a:t>
            </a:r>
          </a:p>
        </p:txBody>
      </p:sp>
      <p:sp>
        <p:nvSpPr>
          <p:cNvPr id="5" name="Date Placeholder 4"/>
          <p:cNvSpPr>
            <a:spLocks noGrp="1"/>
          </p:cNvSpPr>
          <p:nvPr>
            <p:ph type="dt" sz="half" idx="10"/>
          </p:nvPr>
        </p:nvSpPr>
        <p:spPr>
          <a:xfrm>
            <a:off x="785813" y="6356351"/>
            <a:ext cx="2571750" cy="365125"/>
          </a:xfrm>
          <a:prstGeom prst="rect">
            <a:avLst/>
          </a:prstGeom>
        </p:spPr>
        <p:txBody>
          <a:bodyPr/>
          <a:lstStyle/>
          <a:p>
            <a:fld id="{8725484B-6895-4541-A56B-7F07E17AA717}" type="datetimeFigureOut">
              <a:rPr lang="en-US" smtClean="0"/>
              <a:pPr/>
              <a:t>1/1/2021</a:t>
            </a:fld>
            <a:endParaRPr lang="en-US"/>
          </a:p>
        </p:txBody>
      </p:sp>
      <p:sp>
        <p:nvSpPr>
          <p:cNvPr id="6" name="Footer Placeholder 5"/>
          <p:cNvSpPr>
            <a:spLocks noGrp="1"/>
          </p:cNvSpPr>
          <p:nvPr>
            <p:ph type="ftr" sz="quarter" idx="11"/>
          </p:nvPr>
        </p:nvSpPr>
        <p:spPr>
          <a:xfrm>
            <a:off x="3786188" y="6356351"/>
            <a:ext cx="385762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72438" y="6356351"/>
            <a:ext cx="2571750" cy="365125"/>
          </a:xfrm>
          <a:prstGeom prst="rect">
            <a:avLst/>
          </a:prstGeom>
        </p:spPr>
        <p:txBody>
          <a:bodyPr/>
          <a:lstStyle/>
          <a:p>
            <a:fld id="{CB8D13D8-411A-47C1-812F-A88F1CB27E1E}" type="slidenum">
              <a:rPr lang="en-US" smtClean="0"/>
              <a:pPr/>
              <a:t>‹#›</a:t>
            </a:fld>
            <a:endParaRPr lang="en-US"/>
          </a:p>
        </p:txBody>
      </p:sp>
    </p:spTree>
    <p:extLst>
      <p:ext uri="{BB962C8B-B14F-4D97-AF65-F5344CB8AC3E}">
        <p14:creationId xmlns="" xmlns:p14="http://schemas.microsoft.com/office/powerpoint/2010/main" val="4206541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1430000" cy="6858000"/>
          </a:xfrm>
          <a:prstGeom prst="rect">
            <a:avLst/>
          </a:prstGeom>
          <a:noFill/>
          <a:ln w="127000">
            <a:solidFill>
              <a:schemeClr val="accent2">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687528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0058AFD-E728-4080-8F83-57D67C979AC2}"/>
              </a:ext>
            </a:extLst>
          </p:cNvPr>
          <p:cNvSpPr txBox="1"/>
          <p:nvPr/>
        </p:nvSpPr>
        <p:spPr>
          <a:xfrm>
            <a:off x="805412" y="484908"/>
            <a:ext cx="10353963" cy="769441"/>
          </a:xfrm>
          <a:prstGeom prst="rect">
            <a:avLst/>
          </a:prstGeom>
          <a:noFill/>
        </p:spPr>
        <p:txBody>
          <a:bodyPr wrap="square" rtlCol="0">
            <a:spAutoFit/>
          </a:bodyPr>
          <a:lstStyle/>
          <a:p>
            <a:r>
              <a:rPr lang="en-US" sz="4400" dirty="0" err="1">
                <a:latin typeface="NikoshBAN" panose="02000000000000000000" pitchFamily="2" charset="0"/>
                <a:cs typeface="NikoshBAN" panose="02000000000000000000" pitchFamily="2" charset="0"/>
              </a:rPr>
              <a:t>আজকের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পাঠে</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সবাইকে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সাদ</a:t>
            </a:r>
            <a:r>
              <a:rPr lang="as-IN" sz="4400" dirty="0">
                <a:latin typeface="NikoshBAN" panose="02000000000000000000" pitchFamily="2" charset="0"/>
                <a:cs typeface="NikoshBAN" panose="02000000000000000000" pitchFamily="2" charset="0"/>
              </a:rPr>
              <a:t>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আমন্ত্রণ</a:t>
            </a:r>
            <a:endParaRPr lang="en-US" sz="4400" dirty="0">
              <a:latin typeface="NikoshBAN" panose="02000000000000000000" pitchFamily="2" charset="0"/>
              <a:cs typeface="NikoshBAN" panose="02000000000000000000" pitchFamily="2" charset="0"/>
            </a:endParaRPr>
          </a:p>
        </p:txBody>
      </p:sp>
      <p:pic>
        <p:nvPicPr>
          <p:cNvPr id="5" name="Picture 4" descr="Sunflower-field-Fargo-North-Dakota.jpg"/>
          <p:cNvPicPr>
            <a:picLocks noChangeAspect="1"/>
          </p:cNvPicPr>
          <p:nvPr/>
        </p:nvPicPr>
        <p:blipFill>
          <a:blip r:embed="rId2" cstate="print"/>
          <a:stretch>
            <a:fillRect/>
          </a:stretch>
        </p:blipFill>
        <p:spPr>
          <a:xfrm>
            <a:off x="1996886" y="1371600"/>
            <a:ext cx="7341077" cy="4932218"/>
          </a:xfrm>
          <a:prstGeom prst="rect">
            <a:avLst/>
          </a:prstGeom>
        </p:spPr>
      </p:pic>
    </p:spTree>
    <p:extLst>
      <p:ext uri="{BB962C8B-B14F-4D97-AF65-F5344CB8AC3E}">
        <p14:creationId xmlns="" xmlns:p14="http://schemas.microsoft.com/office/powerpoint/2010/main" val="1834709366"/>
      </p:ext>
    </p:extLst>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28380" y="2845998"/>
            <a:ext cx="583763" cy="584775"/>
          </a:xfrm>
          <a:prstGeom prst="rect">
            <a:avLst/>
          </a:prstGeom>
          <a:noFill/>
          <a:ln>
            <a:noFill/>
          </a:ln>
        </p:spPr>
        <p:txBody>
          <a:bodyPr wrap="square" rtlCol="0">
            <a:spAutoFit/>
          </a:bodyPr>
          <a:lstStyle/>
          <a:p>
            <a:r>
              <a:rPr lang="bn-BD" sz="3200" dirty="0">
                <a:solidFill>
                  <a:schemeClr val="bg1"/>
                </a:solidFill>
                <a:latin typeface="NikoshBAN" panose="02000000000000000000" pitchFamily="2" charset="0"/>
                <a:cs typeface="NikoshBAN" panose="02000000000000000000" pitchFamily="2" charset="0"/>
              </a:rPr>
              <a:t>পূর্ব</a:t>
            </a:r>
            <a:endParaRPr lang="en-US" sz="3200" dirty="0">
              <a:solidFill>
                <a:schemeClr val="bg1"/>
              </a:solidFill>
              <a:latin typeface="NikoshBAN" panose="02000000000000000000" pitchFamily="2" charset="0"/>
              <a:cs typeface="NikoshBAN" panose="02000000000000000000" pitchFamily="2" charset="0"/>
            </a:endParaRPr>
          </a:p>
        </p:txBody>
      </p:sp>
      <p:sp>
        <p:nvSpPr>
          <p:cNvPr id="15" name="TextBox 14"/>
          <p:cNvSpPr txBox="1"/>
          <p:nvPr/>
        </p:nvSpPr>
        <p:spPr>
          <a:xfrm>
            <a:off x="2858805" y="2732094"/>
            <a:ext cx="1228030" cy="584775"/>
          </a:xfrm>
          <a:prstGeom prst="rect">
            <a:avLst/>
          </a:prstGeom>
          <a:noFill/>
          <a:ln>
            <a:noFill/>
          </a:ln>
        </p:spPr>
        <p:txBody>
          <a:bodyPr wrap="square" rtlCol="0">
            <a:spAutoFit/>
          </a:bodyPr>
          <a:lstStyle/>
          <a:p>
            <a:r>
              <a:rPr lang="bn-BD" sz="3200" dirty="0">
                <a:solidFill>
                  <a:schemeClr val="bg1"/>
                </a:solidFill>
                <a:latin typeface="NikoshBAN" panose="02000000000000000000" pitchFamily="2" charset="0"/>
                <a:cs typeface="NikoshBAN" panose="02000000000000000000" pitchFamily="2" charset="0"/>
              </a:rPr>
              <a:t>পশ্চিম</a:t>
            </a:r>
            <a:endParaRPr lang="en-US" sz="3200" dirty="0">
              <a:solidFill>
                <a:schemeClr val="bg1"/>
              </a:solidFill>
              <a:latin typeface="NikoshBAN" panose="02000000000000000000" pitchFamily="2" charset="0"/>
              <a:cs typeface="NikoshBAN" panose="02000000000000000000" pitchFamily="2" charset="0"/>
            </a:endParaRPr>
          </a:p>
        </p:txBody>
      </p:sp>
      <p:sp>
        <p:nvSpPr>
          <p:cNvPr id="17" name="TextBox 16"/>
          <p:cNvSpPr txBox="1"/>
          <p:nvPr/>
        </p:nvSpPr>
        <p:spPr>
          <a:xfrm>
            <a:off x="5477814" y="5104420"/>
            <a:ext cx="1228030" cy="584775"/>
          </a:xfrm>
          <a:prstGeom prst="rect">
            <a:avLst/>
          </a:prstGeom>
          <a:noFill/>
          <a:ln>
            <a:noFill/>
          </a:ln>
        </p:spPr>
        <p:txBody>
          <a:bodyPr wrap="square" rtlCol="0">
            <a:spAutoFit/>
          </a:bodyPr>
          <a:lstStyle/>
          <a:p>
            <a:r>
              <a:rPr lang="bn-BD" sz="3200" dirty="0">
                <a:solidFill>
                  <a:schemeClr val="bg1"/>
                </a:solidFill>
                <a:latin typeface="NikoshBAN" panose="02000000000000000000" pitchFamily="2" charset="0"/>
                <a:cs typeface="NikoshBAN" panose="02000000000000000000" pitchFamily="2" charset="0"/>
              </a:rPr>
              <a:t>দক্ষিণ</a:t>
            </a:r>
            <a:endParaRPr lang="en-US" sz="3200" dirty="0">
              <a:solidFill>
                <a:schemeClr val="bg1"/>
              </a:solidFill>
              <a:latin typeface="NikoshBAN" panose="02000000000000000000" pitchFamily="2" charset="0"/>
              <a:cs typeface="NikoshBAN" panose="02000000000000000000" pitchFamily="2" charset="0"/>
            </a:endParaRPr>
          </a:p>
        </p:txBody>
      </p:sp>
      <p:pic>
        <p:nvPicPr>
          <p:cNvPr id="18" name="Picture 17">
            <a:extLst>
              <a:ext uri="{FF2B5EF4-FFF2-40B4-BE49-F238E27FC236}">
                <a16:creationId xmlns="" xmlns:a16="http://schemas.microsoft.com/office/drawing/2014/main" id="{0D720706-F230-4C0B-B313-383352DD551A}"/>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10225" y="1236458"/>
            <a:ext cx="9257580" cy="5422801"/>
          </a:xfrm>
          <a:prstGeom prst="rect">
            <a:avLst/>
          </a:prstGeom>
          <a:ln>
            <a:noFill/>
          </a:ln>
          <a:effectLst>
            <a:softEdge rad="112500"/>
          </a:effectLst>
        </p:spPr>
      </p:pic>
      <p:sp>
        <p:nvSpPr>
          <p:cNvPr id="19" name="TextBox 18">
            <a:extLst>
              <a:ext uri="{FF2B5EF4-FFF2-40B4-BE49-F238E27FC236}">
                <a16:creationId xmlns="" xmlns:a16="http://schemas.microsoft.com/office/drawing/2014/main" id="{02037FE5-F141-40F5-907A-F4A6370ECDA1}"/>
              </a:ext>
            </a:extLst>
          </p:cNvPr>
          <p:cNvSpPr txBox="1"/>
          <p:nvPr/>
        </p:nvSpPr>
        <p:spPr>
          <a:xfrm>
            <a:off x="4034801" y="178769"/>
            <a:ext cx="4915235" cy="1107996"/>
          </a:xfrm>
          <a:prstGeom prst="rect">
            <a:avLst/>
          </a:prstGeom>
          <a:noFill/>
        </p:spPr>
        <p:txBody>
          <a:bodyPr wrap="square" rtlCol="0">
            <a:spAutoFit/>
          </a:bodyPr>
          <a:lstStyle/>
          <a:p>
            <a:r>
              <a:rPr lang="en-US" sz="6600" dirty="0">
                <a:latin typeface="NikoshBAN" panose="02000000000000000000" pitchFamily="2" charset="0"/>
                <a:cs typeface="NikoshBAN" panose="02000000000000000000" pitchFamily="2" charset="0"/>
              </a:rPr>
              <a:t>স</a:t>
            </a:r>
            <a:r>
              <a:rPr lang="as-IN" sz="6600" dirty="0">
                <a:latin typeface="NikoshBAN" panose="02000000000000000000" pitchFamily="2" charset="0"/>
                <a:cs typeface="NikoshBAN" panose="02000000000000000000" pitchFamily="2" charset="0"/>
              </a:rPr>
              <a:t>র</a:t>
            </a:r>
            <a:r>
              <a:rPr lang="en-US" sz="6600" dirty="0">
                <a:latin typeface="NikoshBAN" panose="02000000000000000000" pitchFamily="2" charset="0"/>
                <a:cs typeface="NikoshBAN" panose="02000000000000000000" pitchFamily="2" charset="0"/>
              </a:rPr>
              <a:t>ব </a:t>
            </a:r>
            <a:r>
              <a:rPr lang="as-IN" sz="6600" dirty="0">
                <a:latin typeface="NikoshBAN" panose="02000000000000000000" pitchFamily="2" charset="0"/>
                <a:cs typeface="NikoshBAN" panose="02000000000000000000" pitchFamily="2" charset="0"/>
              </a:rPr>
              <a:t>প</a:t>
            </a:r>
            <a:r>
              <a:rPr lang="en-US" sz="6600" dirty="0">
                <a:latin typeface="NikoshBAN" panose="02000000000000000000" pitchFamily="2" charset="0"/>
                <a:cs typeface="NikoshBAN" panose="02000000000000000000" pitchFamily="2" charset="0"/>
              </a:rPr>
              <a:t>া</a:t>
            </a:r>
            <a:r>
              <a:rPr lang="as-IN" sz="6600" dirty="0">
                <a:latin typeface="NikoshBAN" panose="02000000000000000000" pitchFamily="2" charset="0"/>
                <a:cs typeface="NikoshBAN" panose="02000000000000000000" pitchFamily="2" charset="0"/>
              </a:rPr>
              <a:t>ঠ</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607094853"/>
      </p:ext>
    </p:extLst>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636827" y="831274"/>
            <a:ext cx="2840905" cy="1918260"/>
          </a:xfrm>
          <a:prstGeom prst="rect">
            <a:avLst/>
          </a:prstGeom>
        </p:spPr>
      </p:pic>
      <p:sp>
        <p:nvSpPr>
          <p:cNvPr id="3" name="TextBox 2">
            <a:extLst>
              <a:ext uri="{FF2B5EF4-FFF2-40B4-BE49-F238E27FC236}">
                <a16:creationId xmlns="" xmlns:a16="http://schemas.microsoft.com/office/drawing/2014/main" id="{2269079A-C759-4374-A774-D251DB1C81CF}"/>
              </a:ext>
            </a:extLst>
          </p:cNvPr>
          <p:cNvSpPr txBox="1"/>
          <p:nvPr/>
        </p:nvSpPr>
        <p:spPr>
          <a:xfrm>
            <a:off x="3574472" y="179215"/>
            <a:ext cx="1440873" cy="646331"/>
          </a:xfrm>
          <a:prstGeom prst="rect">
            <a:avLst/>
          </a:prstGeom>
          <a:noFill/>
        </p:spPr>
        <p:txBody>
          <a:bodyPr wrap="square" rtlCol="0">
            <a:spAutoFit/>
          </a:bodyPr>
          <a:lstStyle/>
          <a:p>
            <a:r>
              <a:rPr lang="en-US" sz="3600" dirty="0">
                <a:latin typeface="NikoshBAN" panose="02000000000000000000" pitchFamily="2" charset="0"/>
                <a:cs typeface="NikoshBAN" panose="02000000000000000000" pitchFamily="2" charset="0"/>
              </a:rPr>
              <a:t>শ</a:t>
            </a:r>
            <a:r>
              <a:rPr lang="as-IN" sz="3600" dirty="0">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দ</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থ</a:t>
            </a:r>
            <a:endParaRPr lang="en-US" sz="3600" dirty="0">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 xmlns:a16="http://schemas.microsoft.com/office/drawing/2014/main" id="{7528C45E-CFA8-4D1A-8F4A-8ACEF3819812}"/>
              </a:ext>
            </a:extLst>
          </p:cNvPr>
          <p:cNvSpPr/>
          <p:nvPr/>
        </p:nvSpPr>
        <p:spPr>
          <a:xfrm>
            <a:off x="429439" y="1331065"/>
            <a:ext cx="1925835" cy="584775"/>
          </a:xfrm>
          <a:prstGeom prst="rect">
            <a:avLst/>
          </a:prstGeom>
        </p:spPr>
        <p:txBody>
          <a:bodyPr wrap="square">
            <a:spAutoFit/>
          </a:bodyPr>
          <a:lstStyle/>
          <a:p>
            <a:r>
              <a:rPr lang="en-US" sz="3200" b="1" dirty="0" err="1" smtClean="0">
                <a:latin typeface="NikoshBAN" panose="02000000000000000000" pitchFamily="2" charset="0"/>
                <a:cs typeface="NikoshBAN" panose="02000000000000000000" pitchFamily="2" charset="0"/>
              </a:rPr>
              <a:t>চীবর</a:t>
            </a:r>
            <a:endParaRPr lang="en-US" sz="3200" b="1" dirty="0">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 xmlns:a16="http://schemas.microsoft.com/office/drawing/2014/main" id="{24A96417-93E9-4058-B62A-EC86ED6B3A87}"/>
              </a:ext>
            </a:extLst>
          </p:cNvPr>
          <p:cNvSpPr/>
          <p:nvPr/>
        </p:nvSpPr>
        <p:spPr>
          <a:xfrm>
            <a:off x="221672" y="3355199"/>
            <a:ext cx="2020683" cy="584775"/>
          </a:xfrm>
          <a:prstGeom prst="rect">
            <a:avLst/>
          </a:prstGeom>
        </p:spPr>
        <p:txBody>
          <a:bodyPr wrap="square">
            <a:spAutoFit/>
          </a:bodyPr>
          <a:lstStyle/>
          <a:p>
            <a:r>
              <a:rPr lang="en-US" sz="3200" b="1" dirty="0" err="1" smtClean="0">
                <a:latin typeface="NikoshBAN" panose="02000000000000000000" pitchFamily="2" charset="0"/>
                <a:cs typeface="NikoshBAN" panose="02000000000000000000" pitchFamily="2" charset="0"/>
              </a:rPr>
              <a:t>মহাথেরো</a:t>
            </a:r>
            <a:r>
              <a:rPr lang="en-US"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sp>
        <p:nvSpPr>
          <p:cNvPr id="13" name="Rectangle 12">
            <a:extLst>
              <a:ext uri="{FF2B5EF4-FFF2-40B4-BE49-F238E27FC236}">
                <a16:creationId xmlns="" xmlns:a16="http://schemas.microsoft.com/office/drawing/2014/main" id="{CB6523B1-D510-4AFA-8BE7-24375488493A}"/>
              </a:ext>
            </a:extLst>
          </p:cNvPr>
          <p:cNvSpPr/>
          <p:nvPr/>
        </p:nvSpPr>
        <p:spPr>
          <a:xfrm>
            <a:off x="221672" y="5212716"/>
            <a:ext cx="2341418" cy="584775"/>
          </a:xfrm>
          <a:prstGeom prst="rect">
            <a:avLst/>
          </a:prstGeom>
        </p:spPr>
        <p:txBody>
          <a:bodyPr wrap="square">
            <a:spAutoFit/>
          </a:bodyPr>
          <a:lstStyle/>
          <a:p>
            <a:r>
              <a:rPr lang="en-US" sz="3200" b="1" dirty="0" err="1" smtClean="0">
                <a:latin typeface="NikoshBAN" panose="02000000000000000000" pitchFamily="2" charset="0"/>
                <a:cs typeface="NikoshBAN" panose="02000000000000000000" pitchFamily="2" charset="0"/>
              </a:rPr>
              <a:t>হামানদিস্তা</a:t>
            </a:r>
            <a:endParaRPr lang="en-US" sz="3200" b="1" dirty="0">
              <a:latin typeface="NikoshBAN" panose="02000000000000000000" pitchFamily="2" charset="0"/>
              <a:cs typeface="NikoshBAN" panose="02000000000000000000" pitchFamily="2" charset="0"/>
            </a:endParaRPr>
          </a:p>
        </p:txBody>
      </p:sp>
      <p:sp>
        <p:nvSpPr>
          <p:cNvPr id="11" name="TextBox 10"/>
          <p:cNvSpPr txBox="1"/>
          <p:nvPr/>
        </p:nvSpPr>
        <p:spPr>
          <a:xfrm>
            <a:off x="6262956" y="1133718"/>
            <a:ext cx="5000787" cy="954107"/>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বৌদ্ধ</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ভিক্ষুদের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পরিধেয়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গৈরিক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পোশাক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বিশেষ</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12" name="TextBox 11"/>
          <p:cNvSpPr txBox="1"/>
          <p:nvPr/>
        </p:nvSpPr>
        <p:spPr>
          <a:xfrm>
            <a:off x="6295361" y="3388598"/>
            <a:ext cx="3957002"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বৌদ্ধ</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ধর্মীয়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প্রধান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গুরু</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15" name="TextBox 14"/>
          <p:cNvSpPr txBox="1"/>
          <p:nvPr/>
        </p:nvSpPr>
        <p:spPr>
          <a:xfrm>
            <a:off x="6301323" y="5098306"/>
            <a:ext cx="4726896" cy="954107"/>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দ্রব্যসামগ্রী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গুঁড়ো</a:t>
            </a:r>
            <a:r>
              <a:rPr lang="en-US" sz="2800" dirty="0" smtClean="0">
                <a:latin typeface="NikoshBAN" panose="02000000000000000000" pitchFamily="2" charset="0"/>
                <a:cs typeface="NikoshBAN" panose="02000000000000000000" pitchFamily="2" charset="0"/>
              </a:rPr>
              <a:t> করার জন্য </a:t>
            </a:r>
            <a:r>
              <a:rPr lang="en-US" sz="2800" dirty="0" err="1" smtClean="0">
                <a:latin typeface="NikoshBAN" panose="02000000000000000000" pitchFamily="2" charset="0"/>
                <a:cs typeface="NikoshBAN" panose="02000000000000000000" pitchFamily="2" charset="0"/>
              </a:rPr>
              <a:t>ব্যবহৃত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পাত্র</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দণ্ড</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pic>
        <p:nvPicPr>
          <p:cNvPr id="17" name="Picture 16" descr="download.jpg"/>
          <p:cNvPicPr>
            <a:picLocks noChangeAspect="1"/>
          </p:cNvPicPr>
          <p:nvPr/>
        </p:nvPicPr>
        <p:blipFill>
          <a:blip r:embed="rId3" cstate="print"/>
          <a:stretch>
            <a:fillRect/>
          </a:stretch>
        </p:blipFill>
        <p:spPr>
          <a:xfrm>
            <a:off x="3042370" y="2895601"/>
            <a:ext cx="1811403" cy="1842654"/>
          </a:xfrm>
          <a:prstGeom prst="rect">
            <a:avLst/>
          </a:prstGeom>
        </p:spPr>
      </p:pic>
      <p:pic>
        <p:nvPicPr>
          <p:cNvPr id="18" name="Picture 1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563091" y="4874672"/>
            <a:ext cx="2867890" cy="1720091"/>
          </a:xfrm>
          <a:prstGeom prst="rect">
            <a:avLst/>
          </a:prstGeom>
        </p:spPr>
      </p:pic>
    </p:spTree>
    <p:extLst>
      <p:ext uri="{BB962C8B-B14F-4D97-AF65-F5344CB8AC3E}">
        <p14:creationId xmlns="" xmlns:p14="http://schemas.microsoft.com/office/powerpoint/2010/main" val="1929538499"/>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linds(horizontal)">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17"/>
                                        </p:tgtEl>
                                      </p:cBhvr>
                                      <p:by x="150000" y="150000"/>
                                    </p:animScale>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strVal val="#ppt_w*0.70"/>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Effect transition="in" filter="fade">
                                      <p:cBhvr>
                                        <p:cTn id="44" dur="1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blinds(horizontal)">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1000" fill="hold"/>
                                        <p:tgtEl>
                                          <p:spTgt spid="15"/>
                                        </p:tgtEl>
                                        <p:attrNameLst>
                                          <p:attrName>ppt_w</p:attrName>
                                        </p:attrNameLst>
                                      </p:cBhvr>
                                      <p:tavLst>
                                        <p:tav tm="0">
                                          <p:val>
                                            <p:strVal val="#ppt_w*0.70"/>
                                          </p:val>
                                        </p:tav>
                                        <p:tav tm="100000">
                                          <p:val>
                                            <p:strVal val="#ppt_w"/>
                                          </p:val>
                                        </p:tav>
                                      </p:tavLst>
                                    </p:anim>
                                    <p:anim calcmode="lin" valueType="num">
                                      <p:cBhvr>
                                        <p:cTn id="62" dur="1000" fill="hold"/>
                                        <p:tgtEl>
                                          <p:spTgt spid="15"/>
                                        </p:tgtEl>
                                        <p:attrNameLst>
                                          <p:attrName>ppt_h</p:attrName>
                                        </p:attrNameLst>
                                      </p:cBhvr>
                                      <p:tavLst>
                                        <p:tav tm="0">
                                          <p:val>
                                            <p:strVal val="#ppt_h"/>
                                          </p:val>
                                        </p:tav>
                                        <p:tav tm="100000">
                                          <p:val>
                                            <p:strVal val="#ppt_h"/>
                                          </p:val>
                                        </p:tav>
                                      </p:tavLst>
                                    </p:anim>
                                    <p:animEffect transition="in" filter="fade">
                                      <p:cBhvr>
                                        <p:cTn id="6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p:bldP spid="11" grpId="0"/>
      <p:bldP spid="12"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4"/>
          <p:cNvSpPr txBox="1">
            <a:spLocks/>
          </p:cNvSpPr>
          <p:nvPr/>
        </p:nvSpPr>
        <p:spPr>
          <a:xfrm>
            <a:off x="551561" y="887474"/>
            <a:ext cx="2191640" cy="650382"/>
          </a:xfrm>
          <a:prstGeom prst="rect">
            <a:avLst/>
          </a:prstGeom>
        </p:spPr>
        <p:txBody>
          <a:bodyPr anchor="ctr">
            <a:normAutofit/>
          </a:bodyPr>
          <a:lstStyle/>
          <a:p>
            <a:pPr marL="214313" marR="0" lvl="0" indent="-214313" algn="l" defTabSz="857250" rtl="0" eaLnBrk="1" fontAlgn="auto" latinLnBrk="0" hangingPunct="1">
              <a:lnSpc>
                <a:spcPct val="90000"/>
              </a:lnSpc>
              <a:spcBef>
                <a:spcPts val="938"/>
              </a:spcBef>
              <a:spcAft>
                <a:spcPts val="0"/>
              </a:spcAft>
              <a:buClrTx/>
              <a:buSzTx/>
              <a:tabLst/>
              <a:defRPr/>
            </a:pPr>
            <a:r>
              <a:rPr kumimoji="0" lang="en-US" sz="3600" b="0" i="0" u="none" strike="noStrike" kern="1200" cap="none" spc="0" normalizeH="0" baseline="0" noProof="0" dirty="0" err="1" smtClean="0">
                <a:ln>
                  <a:noFill/>
                </a:ln>
                <a:effectLst/>
                <a:uLnTx/>
                <a:uFillTx/>
                <a:latin typeface="NikoshBAN" panose="02000000000000000000" pitchFamily="2" charset="0"/>
                <a:ea typeface="+mn-ea"/>
                <a:cs typeface="NikoshBAN" panose="02000000000000000000" pitchFamily="2" charset="0"/>
              </a:rPr>
              <a:t>পাদরি</a:t>
            </a:r>
            <a:endParaRPr kumimoji="0" lang="en-US" sz="3600" b="0" i="0" u="none" strike="noStrike" kern="1200" cap="none" spc="0" normalizeH="0" baseline="0" noProof="0" dirty="0">
              <a:ln>
                <a:noFill/>
              </a:ln>
              <a:effectLst/>
              <a:uLnTx/>
              <a:uFillTx/>
              <a:latin typeface="NikoshBAN" panose="02000000000000000000" pitchFamily="2" charset="0"/>
              <a:ea typeface="+mn-ea"/>
              <a:cs typeface="NikoshBAN" panose="02000000000000000000" pitchFamily="2" charset="0"/>
            </a:endParaRPr>
          </a:p>
        </p:txBody>
      </p:sp>
      <p:sp>
        <p:nvSpPr>
          <p:cNvPr id="3" name="TextBox 2"/>
          <p:cNvSpPr txBox="1"/>
          <p:nvPr/>
        </p:nvSpPr>
        <p:spPr>
          <a:xfrm>
            <a:off x="506013" y="2728741"/>
            <a:ext cx="1857409" cy="646331"/>
          </a:xfrm>
          <a:prstGeom prst="rect">
            <a:avLst/>
          </a:prstGeom>
          <a:noFill/>
        </p:spPr>
        <p:txBody>
          <a:bodyPr wrap="square" rtlCol="0">
            <a:spAutoFit/>
          </a:bodyPr>
          <a:lstStyle/>
          <a:p>
            <a:r>
              <a:rPr lang="en-US" sz="3600" dirty="0" err="1" smtClean="0">
                <a:latin typeface="NikoshBAN" panose="02000000000000000000" pitchFamily="2" charset="0"/>
                <a:cs typeface="NikoshBAN" panose="02000000000000000000" pitchFamily="2" charset="0"/>
              </a:rPr>
              <a:t>চ্যা</a:t>
            </a:r>
            <a:endParaRPr lang="en-US" sz="3600" dirty="0">
              <a:latin typeface="NikoshBAN" panose="02000000000000000000" pitchFamily="2" charset="0"/>
              <a:cs typeface="NikoshBAN" panose="02000000000000000000" pitchFamily="2" charset="0"/>
            </a:endParaRPr>
          </a:p>
        </p:txBody>
      </p:sp>
      <p:sp>
        <p:nvSpPr>
          <p:cNvPr id="4" name="Rectangle 3"/>
          <p:cNvSpPr/>
          <p:nvPr/>
        </p:nvSpPr>
        <p:spPr>
          <a:xfrm>
            <a:off x="279392" y="4782187"/>
            <a:ext cx="1507844" cy="646331"/>
          </a:xfrm>
          <a:prstGeom prst="rect">
            <a:avLst/>
          </a:prstGeom>
        </p:spPr>
        <p:txBody>
          <a:bodyPr wrap="square">
            <a:spAutoFit/>
          </a:bodyPr>
          <a:lstStyle/>
          <a:p>
            <a:r>
              <a:rPr lang="en-US" sz="3600" dirty="0" err="1" smtClean="0">
                <a:latin typeface="NikoshBAN" panose="02000000000000000000" pitchFamily="2" charset="0"/>
                <a:cs typeface="NikoshBAN" panose="02000000000000000000" pitchFamily="2" charset="0"/>
              </a:rPr>
              <a:t>ফুঙ্গি</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6220740" y="2974171"/>
            <a:ext cx="3006386"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মিয়ানমারের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টাকা</a:t>
            </a:r>
            <a:endParaRPr lang="en-US" sz="28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50473" y="2549237"/>
            <a:ext cx="3352801" cy="1676402"/>
          </a:xfrm>
          <a:prstGeom prst="rect">
            <a:avLst/>
          </a:prstGeom>
        </p:spPr>
      </p:pic>
      <p:sp>
        <p:nvSpPr>
          <p:cNvPr id="7" name="Text Placeholder 8">
            <a:extLst>
              <a:ext uri="{FF2B5EF4-FFF2-40B4-BE49-F238E27FC236}">
                <a16:creationId xmlns="" xmlns:a16="http://schemas.microsoft.com/office/drawing/2014/main" id="{12ABC038-A233-47DB-BEFD-F6D7371611F6}"/>
              </a:ext>
            </a:extLst>
          </p:cNvPr>
          <p:cNvSpPr txBox="1">
            <a:spLocks/>
          </p:cNvSpPr>
          <p:nvPr/>
        </p:nvSpPr>
        <p:spPr>
          <a:xfrm>
            <a:off x="6336867" y="660093"/>
            <a:ext cx="2993515" cy="1150138"/>
          </a:xfrm>
          <a:prstGeom prst="rect">
            <a:avLst/>
          </a:prstGeom>
        </p:spPr>
        <p:txBody>
          <a:bodyPr anchor="ctr">
            <a:normAutofit/>
          </a:bodyPr>
          <a:lstStyle/>
          <a:p>
            <a:pPr marL="214313" marR="0" lvl="0" indent="-214313" algn="l" defTabSz="857250" rtl="0" eaLnBrk="1" fontAlgn="auto" latinLnBrk="0" hangingPunct="1">
              <a:lnSpc>
                <a:spcPct val="90000"/>
              </a:lnSpc>
              <a:spcBef>
                <a:spcPts val="938"/>
              </a:spcBef>
              <a:spcAft>
                <a:spcPts val="0"/>
              </a:spcAft>
              <a:buClrTx/>
              <a:buSzTx/>
              <a:tabLst/>
              <a:defRPr/>
            </a:pPr>
            <a:r>
              <a:rPr kumimoji="0" lang="en-US" sz="2800" b="0" i="0" u="none" strike="noStrike" kern="1200" cap="none" spc="0" normalizeH="0" baseline="0" noProof="0" dirty="0" err="1" smtClean="0">
                <a:ln>
                  <a:noFill/>
                </a:ln>
                <a:effectLst/>
                <a:uLnTx/>
                <a:uFillTx/>
                <a:latin typeface="NikoshBAN" panose="02000000000000000000" pitchFamily="2" charset="0"/>
                <a:ea typeface="+mn-ea"/>
                <a:cs typeface="NikoshBAN" panose="02000000000000000000" pitchFamily="2" charset="0"/>
              </a:rPr>
              <a:t>খ্রিষ্টান</a:t>
            </a:r>
            <a:r>
              <a:rPr kumimoji="0" lang="en-US" sz="2800" b="0" i="0" u="none" strike="noStrike" kern="1200" cap="none" spc="0" normalizeH="0" baseline="0" noProof="0" dirty="0" smtClean="0">
                <a:ln>
                  <a:noFill/>
                </a:ln>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smtClean="0">
                <a:ln>
                  <a:noFill/>
                </a:ln>
                <a:effectLst/>
                <a:uLnTx/>
                <a:uFillTx/>
                <a:latin typeface="NikoshBAN" panose="02000000000000000000" pitchFamily="2" charset="0"/>
                <a:ea typeface="+mn-ea"/>
                <a:cs typeface="NikoshBAN" panose="02000000000000000000" pitchFamily="2" charset="0"/>
              </a:rPr>
              <a:t>ধর্ম</a:t>
            </a:r>
            <a:r>
              <a:rPr kumimoji="0" lang="en-US" sz="2800" b="0" i="0" u="none" strike="noStrike" kern="1200" cap="none" spc="0" normalizeH="0" baseline="0" noProof="0" dirty="0" smtClean="0">
                <a:ln>
                  <a:noFill/>
                </a:ln>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smtClean="0">
                <a:ln>
                  <a:noFill/>
                </a:ln>
                <a:effectLst/>
                <a:uLnTx/>
                <a:uFillTx/>
                <a:latin typeface="NikoshBAN" panose="02000000000000000000" pitchFamily="2" charset="0"/>
                <a:ea typeface="+mn-ea"/>
                <a:cs typeface="NikoshBAN" panose="02000000000000000000" pitchFamily="2" charset="0"/>
              </a:rPr>
              <a:t>প্রচারক</a:t>
            </a:r>
            <a:endParaRPr kumimoji="0" lang="en-US" sz="2800" b="0" i="0" u="none" strike="noStrike" kern="1200" cap="none" spc="0" normalizeH="0" baseline="0" noProof="0" dirty="0">
              <a:ln>
                <a:noFill/>
              </a:ln>
              <a:effectLst/>
              <a:uLnTx/>
              <a:uFillTx/>
              <a:latin typeface="NikoshBAN" panose="02000000000000000000" pitchFamily="2" charset="0"/>
              <a:ea typeface="+mn-ea"/>
              <a:cs typeface="NikoshBAN" panose="02000000000000000000" pitchFamily="2" charset="0"/>
            </a:endParaRPr>
          </a:p>
        </p:txBody>
      </p:sp>
      <p:pic>
        <p:nvPicPr>
          <p:cNvPr id="8" name="Picture 7" descr="32974907370_d5d5548fd5_b.jpg"/>
          <p:cNvPicPr>
            <a:picLocks noChangeAspect="1"/>
          </p:cNvPicPr>
          <p:nvPr/>
        </p:nvPicPr>
        <p:blipFill>
          <a:blip r:embed="rId3" cstate="print"/>
          <a:stretch>
            <a:fillRect/>
          </a:stretch>
        </p:blipFill>
        <p:spPr>
          <a:xfrm>
            <a:off x="2927633" y="443347"/>
            <a:ext cx="2156986" cy="2021267"/>
          </a:xfrm>
          <a:prstGeom prst="rect">
            <a:avLst/>
          </a:prstGeom>
        </p:spPr>
      </p:pic>
      <p:pic>
        <p:nvPicPr>
          <p:cNvPr id="9" name="Picture 8" descr="maxresdefault.jpg"/>
          <p:cNvPicPr>
            <a:picLocks noChangeAspect="1"/>
          </p:cNvPicPr>
          <p:nvPr/>
        </p:nvPicPr>
        <p:blipFill>
          <a:blip r:embed="rId4" cstate="print"/>
          <a:stretch>
            <a:fillRect/>
          </a:stretch>
        </p:blipFill>
        <p:spPr>
          <a:xfrm>
            <a:off x="1995055" y="4322619"/>
            <a:ext cx="3478022" cy="2008908"/>
          </a:xfrm>
          <a:prstGeom prst="rect">
            <a:avLst/>
          </a:prstGeom>
        </p:spPr>
      </p:pic>
      <p:sp>
        <p:nvSpPr>
          <p:cNvPr id="10" name="TextBox 9"/>
          <p:cNvSpPr txBox="1"/>
          <p:nvPr/>
        </p:nvSpPr>
        <p:spPr>
          <a:xfrm>
            <a:off x="6206837" y="4747554"/>
            <a:ext cx="4502727" cy="954107"/>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মিয়ানমার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অঞ্চলের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বৌদ্ধ</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সন্ন্যাসী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পুরোহিত</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0.70"/>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strVal val="#ppt_w*0.70"/>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Effect transition="in" filter="fade">
                                      <p:cBhvr>
                                        <p:cTn id="35" dur="1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1000" fill="hold"/>
                                        <p:tgtEl>
                                          <p:spTgt spid="4"/>
                                        </p:tgtEl>
                                        <p:attrNameLst>
                                          <p:attrName>ppt_w</p:attrName>
                                        </p:attrNameLst>
                                      </p:cBhvr>
                                      <p:tavLst>
                                        <p:tav tm="0">
                                          <p:val>
                                            <p:strVal val="#ppt_w*0.70"/>
                                          </p:val>
                                        </p:tav>
                                        <p:tav tm="100000">
                                          <p:val>
                                            <p:strVal val="#ppt_w"/>
                                          </p:val>
                                        </p:tav>
                                      </p:tavLst>
                                    </p:anim>
                                    <p:anim calcmode="lin" valueType="num">
                                      <p:cBhvr>
                                        <p:cTn id="41" dur="1000" fill="hold"/>
                                        <p:tgtEl>
                                          <p:spTgt spid="4"/>
                                        </p:tgtEl>
                                        <p:attrNameLst>
                                          <p:attrName>ppt_h</p:attrName>
                                        </p:attrNameLst>
                                      </p:cBhvr>
                                      <p:tavLst>
                                        <p:tav tm="0">
                                          <p:val>
                                            <p:strVal val="#ppt_h"/>
                                          </p:val>
                                        </p:tav>
                                        <p:tav tm="100000">
                                          <p:val>
                                            <p:strVal val="#ppt_h"/>
                                          </p:val>
                                        </p:tav>
                                      </p:tavLst>
                                    </p:anim>
                                    <p:animEffect transition="in" filter="fade">
                                      <p:cBhvr>
                                        <p:cTn id="42" dur="10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1000" fill="hold"/>
                                        <p:tgtEl>
                                          <p:spTgt spid="9"/>
                                        </p:tgtEl>
                                        <p:attrNameLst>
                                          <p:attrName>ppt_w</p:attrName>
                                        </p:attrNameLst>
                                      </p:cBhvr>
                                      <p:tavLst>
                                        <p:tav tm="0">
                                          <p:val>
                                            <p:strVal val="#ppt_w*0.70"/>
                                          </p:val>
                                        </p:tav>
                                        <p:tav tm="100000">
                                          <p:val>
                                            <p:strVal val="#ppt_w"/>
                                          </p:val>
                                        </p:tav>
                                      </p:tavLst>
                                    </p:anim>
                                    <p:anim calcmode="lin" valueType="num">
                                      <p:cBhvr>
                                        <p:cTn id="48" dur="1000" fill="hold"/>
                                        <p:tgtEl>
                                          <p:spTgt spid="9"/>
                                        </p:tgtEl>
                                        <p:attrNameLst>
                                          <p:attrName>ppt_h</p:attrName>
                                        </p:attrNameLst>
                                      </p:cBhvr>
                                      <p:tavLst>
                                        <p:tav tm="0">
                                          <p:val>
                                            <p:strVal val="#ppt_h"/>
                                          </p:val>
                                        </p:tav>
                                        <p:tav tm="100000">
                                          <p:val>
                                            <p:strVal val="#ppt_h"/>
                                          </p:val>
                                        </p:tav>
                                      </p:tavLst>
                                    </p:anim>
                                    <p:animEffect transition="in" filter="fade">
                                      <p:cBhvr>
                                        <p:cTn id="49" dur="10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circle(in)">
                                      <p:cBhvr>
                                        <p:cTn id="54" dur="2000"/>
                                        <p:tgtEl>
                                          <p:spTgt spid="10"/>
                                        </p:tgtEl>
                                      </p:cBhvr>
                                    </p:animEffect>
                                  </p:childTnLst>
                                </p:cTn>
                              </p:par>
                              <p:par>
                                <p:cTn id="55" presetID="37" presetClass="exit" presetSubtype="0" fill="hold" grpId="1" nodeType="withEffect">
                                  <p:stCondLst>
                                    <p:cond delay="0"/>
                                  </p:stCondLst>
                                  <p:childTnLst>
                                    <p:animEffect transition="out" filter="fade">
                                      <p:cBhvr>
                                        <p:cTn id="56" dur="1000"/>
                                        <p:tgtEl>
                                          <p:spTgt spid="10"/>
                                        </p:tgtEl>
                                      </p:cBhvr>
                                    </p:animEffect>
                                    <p:anim calcmode="lin" valueType="num">
                                      <p:cBhvr>
                                        <p:cTn id="57" dur="1000"/>
                                        <p:tgtEl>
                                          <p:spTgt spid="10"/>
                                        </p:tgtEl>
                                        <p:attrNameLst>
                                          <p:attrName>ppt_x</p:attrName>
                                        </p:attrNameLst>
                                      </p:cBhvr>
                                      <p:tavLst>
                                        <p:tav tm="0">
                                          <p:val>
                                            <p:strVal val="ppt_x"/>
                                          </p:val>
                                        </p:tav>
                                        <p:tav tm="100000">
                                          <p:val>
                                            <p:strVal val="ppt_x"/>
                                          </p:val>
                                        </p:tav>
                                      </p:tavLst>
                                    </p:anim>
                                    <p:anim calcmode="lin" valueType="num">
                                      <p:cBhvr>
                                        <p:cTn id="58" dur="100" decel="100000"/>
                                        <p:tgtEl>
                                          <p:spTgt spid="10"/>
                                        </p:tgtEl>
                                        <p:attrNameLst>
                                          <p:attrName>ppt_y</p:attrName>
                                        </p:attrNameLst>
                                      </p:cBhvr>
                                      <p:tavLst>
                                        <p:tav tm="0">
                                          <p:val>
                                            <p:strVal val="ppt_y"/>
                                          </p:val>
                                        </p:tav>
                                        <p:tav tm="100000">
                                          <p:val>
                                            <p:strVal val="ppt_y-.03"/>
                                          </p:val>
                                        </p:tav>
                                      </p:tavLst>
                                    </p:anim>
                                    <p:anim calcmode="lin" valueType="num">
                                      <p:cBhvr>
                                        <p:cTn id="59" dur="900" accel="100000">
                                          <p:stCondLst>
                                            <p:cond delay="100"/>
                                          </p:stCondLst>
                                        </p:cTn>
                                        <p:tgtEl>
                                          <p:spTgt spid="10"/>
                                        </p:tgtEl>
                                        <p:attrNameLst>
                                          <p:attrName>ppt_y</p:attrName>
                                        </p:attrNameLst>
                                      </p:cBhvr>
                                      <p:tavLst>
                                        <p:tav tm="0">
                                          <p:val>
                                            <p:strVal val="ppt_y"/>
                                          </p:val>
                                        </p:tav>
                                        <p:tav tm="100000">
                                          <p:val>
                                            <p:strVal val="ppt_y+1"/>
                                          </p:val>
                                        </p:tav>
                                      </p:tavLst>
                                    </p:anim>
                                    <p:set>
                                      <p:cBhvr>
                                        <p:cTn id="60"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0" grpId="0"/>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knaf.GIF"/>
          <p:cNvPicPr>
            <a:picLocks noChangeAspect="1"/>
          </p:cNvPicPr>
          <p:nvPr/>
        </p:nvPicPr>
        <p:blipFill>
          <a:blip r:embed="rId2" cstate="print"/>
          <a:stretch>
            <a:fillRect/>
          </a:stretch>
        </p:blipFill>
        <p:spPr>
          <a:xfrm>
            <a:off x="2413959" y="817419"/>
            <a:ext cx="5261458" cy="4946072"/>
          </a:xfrm>
          <a:prstGeom prst="rect">
            <a:avLst/>
          </a:prstGeom>
        </p:spPr>
      </p:pic>
      <p:pic>
        <p:nvPicPr>
          <p:cNvPr id="16" name="Picture 15" descr="Naf-river-teknaf-1024x683.jpg"/>
          <p:cNvPicPr>
            <a:picLocks noChangeAspect="1"/>
          </p:cNvPicPr>
          <p:nvPr/>
        </p:nvPicPr>
        <p:blipFill>
          <a:blip r:embed="rId3" cstate="print"/>
          <a:stretch>
            <a:fillRect/>
          </a:stretch>
        </p:blipFill>
        <p:spPr>
          <a:xfrm>
            <a:off x="2389908" y="837582"/>
            <a:ext cx="7419109" cy="4948488"/>
          </a:xfrm>
          <a:prstGeom prst="rect">
            <a:avLst/>
          </a:prstGeom>
        </p:spPr>
      </p:pic>
      <p:sp>
        <p:nvSpPr>
          <p:cNvPr id="2" name="Speech Bubble: Rectangle with Corners Rounded 1">
            <a:extLst>
              <a:ext uri="{FF2B5EF4-FFF2-40B4-BE49-F238E27FC236}">
                <a16:creationId xmlns="" xmlns:a16="http://schemas.microsoft.com/office/drawing/2014/main" id="{1D34B945-AC24-4F86-9D76-8343D4F4B36F}"/>
              </a:ext>
            </a:extLst>
          </p:cNvPr>
          <p:cNvSpPr/>
          <p:nvPr/>
        </p:nvSpPr>
        <p:spPr>
          <a:xfrm>
            <a:off x="263236" y="277090"/>
            <a:ext cx="10802216" cy="396240"/>
          </a:xfrm>
          <a:prstGeom prst="wedgeRoundRectCallout">
            <a:avLst>
              <a:gd name="adj1" fmla="val -21647"/>
              <a:gd name="adj2" fmla="val 100623"/>
              <a:gd name="adj3" fmla="val 16667"/>
            </a:avLst>
          </a:prstGeom>
          <a:solidFill>
            <a:schemeClr val="bg1"/>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p:spPr>
        <p:txBody>
          <a:bodyPr spcFirstLastPara="0" vert="horz" wrap="square" lIns="184431" tIns="184431" rIns="184431" bIns="184431" numCol="1" spcCol="127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effectLst/>
                <a:uLnTx/>
                <a:uFillTx/>
                <a:latin typeface="NikoshBAN" panose="02000000000000000000" pitchFamily="2" charset="0"/>
                <a:ea typeface="+mn-ea"/>
                <a:cs typeface="NikoshBAN" panose="02000000000000000000" pitchFamily="2" charset="0"/>
              </a:rPr>
              <a:t>এ</a:t>
            </a:r>
            <a:r>
              <a:rPr kumimoji="0" lang="as-IN" sz="3600" b="0" i="0" u="none" strike="noStrike" kern="0" cap="none" spc="0" normalizeH="0" baseline="0" noProof="0" dirty="0">
                <a:ln>
                  <a:noFill/>
                </a:ln>
                <a:effectLst/>
                <a:uLnTx/>
                <a:uFillTx/>
                <a:latin typeface="NikoshBAN" panose="02000000000000000000" pitchFamily="2" charset="0"/>
                <a:ea typeface="+mn-ea"/>
                <a:cs typeface="NikoshBAN" panose="02000000000000000000" pitchFamily="2" charset="0"/>
              </a:rPr>
              <a:t>স</a:t>
            </a:r>
            <a:r>
              <a:rPr kumimoji="0" lang="en-US" sz="3600" b="0" i="0" u="none" strike="noStrike" kern="0" cap="none" spc="0" normalizeH="0" baseline="0" noProof="0" dirty="0">
                <a:ln>
                  <a:noFill/>
                </a:ln>
                <a:effectLst/>
                <a:uLnTx/>
                <a:uFillTx/>
                <a:latin typeface="NikoshBAN" panose="02000000000000000000" pitchFamily="2" charset="0"/>
                <a:ea typeface="+mn-ea"/>
                <a:cs typeface="NikoshBAN" panose="02000000000000000000" pitchFamily="2" charset="0"/>
              </a:rPr>
              <a:t>ো </a:t>
            </a:r>
            <a:r>
              <a:rPr kumimoji="0" lang="as-IN" sz="3600" b="0" i="0" u="none" strike="noStrike" kern="0" cap="none" spc="0" normalizeH="0" baseline="0" noProof="0" dirty="0">
                <a:ln>
                  <a:noFill/>
                </a:ln>
                <a:effectLst/>
                <a:uLnTx/>
                <a:uFillTx/>
                <a:latin typeface="NikoshBAN" panose="02000000000000000000" pitchFamily="2" charset="0"/>
                <a:ea typeface="+mn-ea"/>
                <a:cs typeface="NikoshBAN" panose="02000000000000000000" pitchFamily="2" charset="0"/>
              </a:rPr>
              <a:t>ক</a:t>
            </a:r>
            <a:r>
              <a:rPr kumimoji="0" lang="en-US" sz="3600" b="0" i="0" u="none" strike="noStrike" kern="0" cap="none" spc="0" normalizeH="0" baseline="0" noProof="0" dirty="0">
                <a:ln>
                  <a:noFill/>
                </a:ln>
                <a:effectLst/>
                <a:uLnTx/>
                <a:uFillTx/>
                <a:latin typeface="NikoshBAN" panose="02000000000000000000" pitchFamily="2" charset="0"/>
                <a:ea typeface="+mn-ea"/>
                <a:cs typeface="NikoshBAN" panose="02000000000000000000" pitchFamily="2" charset="0"/>
              </a:rPr>
              <a:t>ি</a:t>
            </a:r>
            <a:r>
              <a:rPr kumimoji="0" lang="as-IN" sz="3600" b="0" i="0" u="none" strike="noStrike" kern="0" cap="none" spc="0" normalizeH="0" baseline="0" noProof="0" dirty="0">
                <a:ln>
                  <a:noFill/>
                </a:ln>
                <a:effectLst/>
                <a:uLnTx/>
                <a:uFillTx/>
                <a:latin typeface="NikoshBAN" panose="02000000000000000000" pitchFamily="2" charset="0"/>
                <a:ea typeface="+mn-ea"/>
                <a:cs typeface="NikoshBAN" panose="02000000000000000000" pitchFamily="2" charset="0"/>
              </a:rPr>
              <a:t>ছ</a:t>
            </a:r>
            <a:r>
              <a:rPr kumimoji="0" lang="en-US" sz="3600" b="0" i="0" u="none" strike="noStrike" kern="0" cap="none" spc="0" normalizeH="0" baseline="0" noProof="0" dirty="0">
                <a:ln>
                  <a:noFill/>
                </a:ln>
                <a:effectLst/>
                <a:uLnTx/>
                <a:uFillTx/>
                <a:latin typeface="NikoshBAN" panose="02000000000000000000" pitchFamily="2" charset="0"/>
                <a:ea typeface="+mn-ea"/>
                <a:cs typeface="NikoshBAN" panose="02000000000000000000" pitchFamily="2" charset="0"/>
              </a:rPr>
              <a:t>ু </a:t>
            </a:r>
            <a:r>
              <a:rPr kumimoji="0" lang="as-IN" sz="3600" b="0" i="0" u="none" strike="noStrike" kern="0" cap="none" spc="0" normalizeH="0" baseline="0" noProof="0" dirty="0">
                <a:ln>
                  <a:noFill/>
                </a:ln>
                <a:effectLst/>
                <a:uLnTx/>
                <a:uFillTx/>
                <a:latin typeface="NikoshBAN" panose="02000000000000000000" pitchFamily="2" charset="0"/>
                <a:ea typeface="+mn-ea"/>
                <a:cs typeface="NikoshBAN" panose="02000000000000000000" pitchFamily="2" charset="0"/>
              </a:rPr>
              <a:t>চ</a:t>
            </a:r>
            <a:r>
              <a:rPr kumimoji="0" lang="en-US" sz="3600" b="0" i="0" u="none" strike="noStrike" kern="0" cap="none" spc="0" normalizeH="0" baseline="0" noProof="0" dirty="0">
                <a:ln>
                  <a:noFill/>
                </a:ln>
                <a:effectLst/>
                <a:uLnTx/>
                <a:uFillTx/>
                <a:latin typeface="NikoshBAN" panose="02000000000000000000" pitchFamily="2" charset="0"/>
                <a:ea typeface="+mn-ea"/>
                <a:cs typeface="NikoshBAN" panose="02000000000000000000" pitchFamily="2" charset="0"/>
              </a:rPr>
              <a:t>ি</a:t>
            </a:r>
            <a:r>
              <a:rPr kumimoji="0" lang="as-IN" sz="3600" b="0" i="0" u="none" strike="noStrike" kern="0" cap="none" spc="0" normalizeH="0" baseline="0" noProof="0" dirty="0">
                <a:ln>
                  <a:noFill/>
                </a:ln>
                <a:effectLst/>
                <a:uLnTx/>
                <a:uFillTx/>
                <a:latin typeface="NikoshBAN" panose="02000000000000000000" pitchFamily="2" charset="0"/>
                <a:ea typeface="+mn-ea"/>
                <a:cs typeface="NikoshBAN" panose="02000000000000000000" pitchFamily="2" charset="0"/>
              </a:rPr>
              <a:t>ত</a:t>
            </a:r>
            <a:r>
              <a:rPr kumimoji="0" lang="en-US" sz="3600" b="0" i="0" u="none" strike="noStrike" kern="0" cap="none" spc="0" normalizeH="0" baseline="0" noProof="0" dirty="0" err="1">
                <a:ln>
                  <a:noFill/>
                </a:ln>
                <a:effectLst/>
                <a:uLnTx/>
                <a:uFillTx/>
                <a:latin typeface="NikoshBAN" panose="02000000000000000000" pitchFamily="2" charset="0"/>
                <a:ea typeface="+mn-ea"/>
                <a:cs typeface="NikoshBAN" panose="02000000000000000000" pitchFamily="2" charset="0"/>
              </a:rPr>
              <a:t>্রের</a:t>
            </a:r>
            <a:r>
              <a:rPr kumimoji="0" lang="en-US" sz="3600" b="0" i="0" u="none" strike="noStrike" kern="0" cap="none" spc="0" normalizeH="0" baseline="0" noProof="0" dirty="0">
                <a:ln>
                  <a:noFill/>
                </a:ln>
                <a:effectLst/>
                <a:uLnTx/>
                <a:uFillTx/>
                <a:latin typeface="NikoshBAN" panose="02000000000000000000" pitchFamily="2" charset="0"/>
                <a:ea typeface="+mn-ea"/>
                <a:cs typeface="NikoshBAN" panose="02000000000000000000" pitchFamily="2" charset="0"/>
              </a:rPr>
              <a:t> </a:t>
            </a:r>
            <a:r>
              <a:rPr kumimoji="0" lang="en-US" sz="3600" b="0" i="0" u="none" strike="noStrike" kern="0" cap="none" spc="0" normalizeH="0" baseline="0" noProof="0" dirty="0" err="1">
                <a:ln>
                  <a:noFill/>
                </a:ln>
                <a:effectLst/>
                <a:uLnTx/>
                <a:uFillTx/>
                <a:latin typeface="NikoshBAN" panose="02000000000000000000" pitchFamily="2" charset="0"/>
                <a:ea typeface="+mn-ea"/>
                <a:cs typeface="NikoshBAN" panose="02000000000000000000" pitchFamily="2" charset="0"/>
              </a:rPr>
              <a:t>সাহায্যে</a:t>
            </a:r>
            <a:r>
              <a:rPr kumimoji="0" lang="en-US" sz="3600" b="0" i="0" u="none" strike="noStrike" kern="0" cap="none" spc="0" normalizeH="0" baseline="0" noProof="0" dirty="0">
                <a:ln>
                  <a:noFill/>
                </a:ln>
                <a:effectLst/>
                <a:uLnTx/>
                <a:uFillTx/>
                <a:latin typeface="NikoshBAN" panose="02000000000000000000" pitchFamily="2" charset="0"/>
                <a:ea typeface="+mn-ea"/>
                <a:cs typeface="NikoshBAN" panose="02000000000000000000" pitchFamily="2" charset="0"/>
              </a:rPr>
              <a:t> </a:t>
            </a:r>
            <a:r>
              <a:rPr kumimoji="0" lang="as-IN" sz="3600" b="0" i="0" u="none" strike="noStrike" kern="0" cap="none" spc="0" normalizeH="0" baseline="0" noProof="0" dirty="0">
                <a:ln>
                  <a:noFill/>
                </a:ln>
                <a:effectLst/>
                <a:uLnTx/>
                <a:uFillTx/>
                <a:latin typeface="NikoshBAN" panose="02000000000000000000" pitchFamily="2" charset="0"/>
                <a:ea typeface="+mn-ea"/>
                <a:cs typeface="NikoshBAN" panose="02000000000000000000" pitchFamily="2" charset="0"/>
              </a:rPr>
              <a:t>প</a:t>
            </a:r>
            <a:r>
              <a:rPr kumimoji="0" lang="en-US" sz="3600" b="0" i="0" u="none" strike="noStrike" kern="0" cap="none" spc="0" normalizeH="0" baseline="0" noProof="0" dirty="0" err="1">
                <a:ln>
                  <a:noFill/>
                </a:ln>
                <a:effectLst/>
                <a:uLnTx/>
                <a:uFillTx/>
                <a:latin typeface="NikoshBAN" panose="02000000000000000000" pitchFamily="2" charset="0"/>
                <a:ea typeface="+mn-ea"/>
                <a:cs typeface="NikoshBAN" panose="02000000000000000000" pitchFamily="2" charset="0"/>
              </a:rPr>
              <a:t>াঠ</a:t>
            </a:r>
            <a:r>
              <a:rPr kumimoji="0" lang="en-US" sz="3600" b="0" i="0" u="none" strike="noStrike" kern="0" cap="none" spc="0" normalizeH="0" baseline="0" noProof="0" dirty="0">
                <a:ln>
                  <a:noFill/>
                </a:ln>
                <a:effectLst/>
                <a:uLnTx/>
                <a:uFillTx/>
                <a:latin typeface="NikoshBAN" panose="02000000000000000000" pitchFamily="2" charset="0"/>
                <a:ea typeface="+mn-ea"/>
                <a:cs typeface="NikoshBAN" panose="02000000000000000000" pitchFamily="2" charset="0"/>
              </a:rPr>
              <a:t> </a:t>
            </a:r>
            <a:r>
              <a:rPr kumimoji="0" lang="as-IN" sz="3600" b="0" i="0" u="none" strike="noStrike" kern="0" cap="none" spc="0" normalizeH="0" baseline="0" noProof="0" dirty="0">
                <a:ln>
                  <a:noFill/>
                </a:ln>
                <a:effectLst/>
                <a:uLnTx/>
                <a:uFillTx/>
                <a:latin typeface="NikoshBAN" panose="02000000000000000000" pitchFamily="2" charset="0"/>
                <a:ea typeface="+mn-ea"/>
                <a:cs typeface="NikoshBAN" panose="02000000000000000000" pitchFamily="2" charset="0"/>
              </a:rPr>
              <a:t>ব</a:t>
            </a:r>
            <a:r>
              <a:rPr kumimoji="0" lang="en-US" sz="3600" b="0" i="0" u="none" strike="noStrike" kern="0" cap="none" spc="0" normalizeH="0" baseline="0" noProof="0" dirty="0">
                <a:ln>
                  <a:noFill/>
                </a:ln>
                <a:effectLst/>
                <a:uLnTx/>
                <a:uFillTx/>
                <a:latin typeface="NikoshBAN" panose="02000000000000000000" pitchFamily="2" charset="0"/>
                <a:ea typeface="+mn-ea"/>
                <a:cs typeface="NikoshBAN" panose="02000000000000000000" pitchFamily="2" charset="0"/>
              </a:rPr>
              <a:t>ি</a:t>
            </a:r>
            <a:r>
              <a:rPr kumimoji="0" lang="as-IN" sz="3600" b="0" i="0" u="none" strike="noStrike" kern="0" cap="none" spc="0" normalizeH="0" baseline="0" noProof="0" dirty="0">
                <a:ln>
                  <a:noFill/>
                </a:ln>
                <a:effectLst/>
                <a:uLnTx/>
                <a:uFillTx/>
                <a:latin typeface="NikoshBAN" panose="02000000000000000000" pitchFamily="2" charset="0"/>
                <a:ea typeface="+mn-ea"/>
                <a:cs typeface="NikoshBAN" panose="02000000000000000000" pitchFamily="2" charset="0"/>
              </a:rPr>
              <a:t>শ</a:t>
            </a:r>
            <a:r>
              <a:rPr kumimoji="0" lang="en-US" sz="3600" b="0" i="0" u="none" strike="noStrike" kern="0" cap="none" spc="0" normalizeH="0" baseline="0" noProof="0" dirty="0" err="1">
                <a:ln>
                  <a:noFill/>
                </a:ln>
                <a:effectLst/>
                <a:uLnTx/>
                <a:uFillTx/>
                <a:latin typeface="NikoshBAN" panose="02000000000000000000" pitchFamily="2" charset="0"/>
                <a:ea typeface="+mn-ea"/>
                <a:cs typeface="NikoshBAN" panose="02000000000000000000" pitchFamily="2" charset="0"/>
              </a:rPr>
              <a:t>্লেষণ</a:t>
            </a:r>
            <a:r>
              <a:rPr kumimoji="0" lang="en-US" sz="3600" b="0" i="0" u="none" strike="noStrike" kern="0" cap="none" spc="0" normalizeH="0" baseline="0" noProof="0" dirty="0">
                <a:ln>
                  <a:noFill/>
                </a:ln>
                <a:effectLst/>
                <a:uLnTx/>
                <a:uFillTx/>
                <a:latin typeface="NikoshBAN" panose="02000000000000000000" pitchFamily="2" charset="0"/>
                <a:ea typeface="+mn-ea"/>
                <a:cs typeface="NikoshBAN" panose="02000000000000000000" pitchFamily="2" charset="0"/>
              </a:rPr>
              <a:t> </a:t>
            </a:r>
            <a:r>
              <a:rPr kumimoji="0" lang="en-US" sz="3600" b="0" i="0" u="none" strike="noStrike" kern="0" cap="none" spc="0" normalizeH="0" baseline="0" noProof="0" dirty="0" err="1">
                <a:ln>
                  <a:noFill/>
                </a:ln>
                <a:effectLst/>
                <a:uLnTx/>
                <a:uFillTx/>
                <a:latin typeface="NikoshBAN" panose="02000000000000000000" pitchFamily="2" charset="0"/>
                <a:ea typeface="+mn-ea"/>
                <a:cs typeface="NikoshBAN" panose="02000000000000000000" pitchFamily="2" charset="0"/>
              </a:rPr>
              <a:t>করি</a:t>
            </a:r>
            <a:r>
              <a:rPr kumimoji="0" lang="en-US" sz="3600" b="0" i="0" u="none" strike="noStrike" kern="0" cap="none" spc="0" normalizeH="0" baseline="0" noProof="0" dirty="0">
                <a:ln>
                  <a:noFill/>
                </a:ln>
                <a:effectLst/>
                <a:uLnTx/>
                <a:uFillTx/>
                <a:latin typeface="NikoshBAN" panose="02000000000000000000" pitchFamily="2" charset="0"/>
                <a:ea typeface="+mn-ea"/>
                <a:cs typeface="NikoshBAN" panose="02000000000000000000" pitchFamily="2" charset="0"/>
              </a:rPr>
              <a:t> </a:t>
            </a:r>
          </a:p>
        </p:txBody>
      </p:sp>
      <p:pic>
        <p:nvPicPr>
          <p:cNvPr id="12" name="Picture 11" descr="15060082744974.jpg"/>
          <p:cNvPicPr>
            <a:picLocks noChangeAspect="1"/>
          </p:cNvPicPr>
          <p:nvPr/>
        </p:nvPicPr>
        <p:blipFill>
          <a:blip r:embed="rId4" cstate="print"/>
          <a:stretch>
            <a:fillRect/>
          </a:stretch>
        </p:blipFill>
        <p:spPr>
          <a:xfrm>
            <a:off x="2375312" y="831274"/>
            <a:ext cx="7409578" cy="4904508"/>
          </a:xfrm>
          <a:prstGeom prst="rect">
            <a:avLst/>
          </a:prstGeom>
        </p:spPr>
      </p:pic>
      <p:sp>
        <p:nvSpPr>
          <p:cNvPr id="14" name="TextBox 13"/>
          <p:cNvSpPr txBox="1"/>
          <p:nvPr/>
        </p:nvSpPr>
        <p:spPr>
          <a:xfrm>
            <a:off x="401783" y="5977742"/>
            <a:ext cx="10792690" cy="584775"/>
          </a:xfrm>
          <a:prstGeom prst="rect">
            <a:avLst/>
          </a:prstGeom>
          <a:solidFill>
            <a:srgbClr val="21468C"/>
          </a:solidFill>
        </p:spPr>
        <p:txBody>
          <a:bodyPr wrap="square" rtlCol="0">
            <a:spAutoFit/>
          </a:bodyPr>
          <a:lstStyle/>
          <a:p>
            <a:r>
              <a:rPr lang="en-US" sz="3200" b="1" dirty="0" smtClean="0">
                <a:solidFill>
                  <a:schemeClr val="bg1"/>
                </a:solidFill>
                <a:latin typeface="NikoshBAN" panose="02000000000000000000" pitchFamily="2" charset="0"/>
                <a:cs typeface="NikoshBAN" panose="02000000000000000000" pitchFamily="2" charset="0"/>
              </a:rPr>
              <a:t> </a:t>
            </a:r>
            <a:r>
              <a:rPr lang="as-IN" sz="3200" b="1" dirty="0" smtClean="0">
                <a:solidFill>
                  <a:schemeClr val="bg1"/>
                </a:solidFill>
                <a:latin typeface="NikoshBAN" panose="02000000000000000000" pitchFamily="2" charset="0"/>
                <a:cs typeface="NikoshBAN" panose="02000000000000000000" pitchFamily="2" charset="0"/>
              </a:rPr>
              <a:t>মং</a:t>
            </a:r>
            <a:r>
              <a:rPr lang="en-US" sz="3200" b="1" dirty="0" err="1" smtClean="0">
                <a:solidFill>
                  <a:schemeClr val="bg1"/>
                </a:solidFill>
                <a:latin typeface="NikoshBAN" panose="02000000000000000000" pitchFamily="2" charset="0"/>
                <a:cs typeface="NikoshBAN" panose="02000000000000000000" pitchFamily="2" charset="0"/>
              </a:rPr>
              <a:t>ডু</a:t>
            </a:r>
            <a:r>
              <a:rPr lang="as-IN" sz="3200" b="1" dirty="0" smtClean="0">
                <a:solidFill>
                  <a:schemeClr val="bg1"/>
                </a:solidFill>
                <a:latin typeface="NikoshBAN" panose="02000000000000000000" pitchFamily="2" charset="0"/>
                <a:cs typeface="NikoshBAN" panose="02000000000000000000" pitchFamily="2" charset="0"/>
              </a:rPr>
              <a:t> </a:t>
            </a:r>
            <a:r>
              <a:rPr lang="as-IN" sz="3200" b="1" dirty="0">
                <a:solidFill>
                  <a:schemeClr val="bg1"/>
                </a:solidFill>
                <a:latin typeface="NikoshBAN" panose="02000000000000000000" pitchFamily="2" charset="0"/>
                <a:cs typeface="NikoshBAN" panose="02000000000000000000" pitchFamily="2" charset="0"/>
              </a:rPr>
              <a:t>আমাদের টেকনাফের ওপারে। মাঝখানে নাফ নদী</a:t>
            </a:r>
            <a:r>
              <a:rPr lang="as-IN" sz="2800" b="1" dirty="0">
                <a:solidFill>
                  <a:schemeClr val="bg1"/>
                </a:solidFill>
                <a:latin typeface="NikoshBAN" panose="02000000000000000000" pitchFamily="2" charset="0"/>
                <a:cs typeface="NikoshBAN" panose="02000000000000000000" pitchFamily="2" charset="0"/>
              </a:rPr>
              <a:t>।</a:t>
            </a:r>
            <a:endParaRPr lang="en-US" sz="2800" b="1" dirty="0">
              <a:solidFill>
                <a:schemeClr val="bg1"/>
              </a:solidFill>
              <a:latin typeface="NikoshBAN" panose="02000000000000000000" pitchFamily="2" charset="0"/>
              <a:cs typeface="NikoshBAN" panose="02000000000000000000" pitchFamily="2" charset="0"/>
            </a:endParaRPr>
          </a:p>
        </p:txBody>
      </p:sp>
      <p:pic>
        <p:nvPicPr>
          <p:cNvPr id="15" name="Picture 14" descr="unnamed (5).jpg"/>
          <p:cNvPicPr>
            <a:picLocks noChangeAspect="1"/>
          </p:cNvPicPr>
          <p:nvPr/>
        </p:nvPicPr>
        <p:blipFill>
          <a:blip r:embed="rId5" cstate="print"/>
          <a:stretch>
            <a:fillRect/>
          </a:stretch>
        </p:blipFill>
        <p:spPr>
          <a:xfrm>
            <a:off x="2438397" y="845559"/>
            <a:ext cx="7458166" cy="4931786"/>
          </a:xfrm>
          <a:prstGeom prst="rect">
            <a:avLst/>
          </a:prstGeom>
        </p:spPr>
      </p:pic>
    </p:spTree>
    <p:extLst>
      <p:ext uri="{BB962C8B-B14F-4D97-AF65-F5344CB8AC3E}">
        <p14:creationId xmlns="" xmlns:p14="http://schemas.microsoft.com/office/powerpoint/2010/main" val="1410802662"/>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10"/>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nodeType="clickEffect">
                                  <p:stCondLst>
                                    <p:cond delay="0"/>
                                  </p:stCondLst>
                                  <p:childTnLst>
                                    <p:animEffect transition="out" filter="box(in)">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strVal val="#ppt_w*0.70"/>
                                          </p:val>
                                        </p:tav>
                                        <p:tav tm="100000">
                                          <p:val>
                                            <p:strVal val="#ppt_w"/>
                                          </p:val>
                                        </p:tav>
                                      </p:tavLst>
                                    </p:anim>
                                    <p:anim calcmode="lin" valueType="num">
                                      <p:cBhvr>
                                        <p:cTn id="24" dur="1000" fill="hold"/>
                                        <p:tgtEl>
                                          <p:spTgt spid="16"/>
                                        </p:tgtEl>
                                        <p:attrNameLst>
                                          <p:attrName>ppt_h</p:attrName>
                                        </p:attrNameLst>
                                      </p:cBhvr>
                                      <p:tavLst>
                                        <p:tav tm="0">
                                          <p:val>
                                            <p:strVal val="#ppt_h"/>
                                          </p:val>
                                        </p:tav>
                                        <p:tav tm="100000">
                                          <p:val>
                                            <p:strVal val="#ppt_h"/>
                                          </p:val>
                                        </p:tav>
                                      </p:tavLst>
                                    </p:anim>
                                    <p:animEffect transition="in" filter="fade">
                                      <p:cBhvr>
                                        <p:cTn id="25" dur="1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nodeType="clickEffect">
                                  <p:stCondLst>
                                    <p:cond delay="0"/>
                                  </p:stCondLst>
                                  <p:childTnLst>
                                    <p:animScale>
                                      <p:cBhvr>
                                        <p:cTn id="29" dur="2000" fill="hold"/>
                                        <p:tgtEl>
                                          <p:spTgt spid="16"/>
                                        </p:tgtEl>
                                      </p:cBhvr>
                                      <p:by x="150000" y="150000"/>
                                    </p:animScale>
                                  </p:childTnLst>
                                </p:cTn>
                              </p:par>
                            </p:childTnLst>
                          </p:cTn>
                        </p:par>
                      </p:childTnLst>
                    </p:cTn>
                  </p:par>
                  <p:par>
                    <p:cTn id="30" fill="hold">
                      <p:stCondLst>
                        <p:cond delay="indefinite"/>
                      </p:stCondLst>
                      <p:childTnLst>
                        <p:par>
                          <p:cTn id="31" fill="hold">
                            <p:stCondLst>
                              <p:cond delay="0"/>
                            </p:stCondLst>
                            <p:childTnLst>
                              <p:par>
                                <p:cTn id="32" presetID="8" presetClass="exit" presetSubtype="16" fill="hold" nodeType="clickEffect">
                                  <p:stCondLst>
                                    <p:cond delay="0"/>
                                  </p:stCondLst>
                                  <p:childTnLst>
                                    <p:animEffect transition="out" filter="diamond(in)">
                                      <p:cBhvr>
                                        <p:cTn id="33" dur="2000"/>
                                        <p:tgtEl>
                                          <p:spTgt spid="16"/>
                                        </p:tgtEl>
                                      </p:cBhvr>
                                    </p:animEffect>
                                    <p:set>
                                      <p:cBhvr>
                                        <p:cTn id="34" dur="1" fill="hold">
                                          <p:stCondLst>
                                            <p:cond delay="1999"/>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strVal val="#ppt_w*0.70"/>
                                          </p:val>
                                        </p:tav>
                                        <p:tav tm="100000">
                                          <p:val>
                                            <p:strVal val="#ppt_w"/>
                                          </p:val>
                                        </p:tav>
                                      </p:tavLst>
                                    </p:anim>
                                    <p:anim calcmode="lin" valueType="num">
                                      <p:cBhvr>
                                        <p:cTn id="40" dur="1000" fill="hold"/>
                                        <p:tgtEl>
                                          <p:spTgt spid="12"/>
                                        </p:tgtEl>
                                        <p:attrNameLst>
                                          <p:attrName>ppt_h</p:attrName>
                                        </p:attrNameLst>
                                      </p:cBhvr>
                                      <p:tavLst>
                                        <p:tav tm="0">
                                          <p:val>
                                            <p:strVal val="#ppt_h"/>
                                          </p:val>
                                        </p:tav>
                                        <p:tav tm="100000">
                                          <p:val>
                                            <p:strVal val="#ppt_h"/>
                                          </p:val>
                                        </p:tav>
                                      </p:tavLst>
                                    </p:anim>
                                    <p:animEffect transition="in" filter="fade">
                                      <p:cBhvr>
                                        <p:cTn id="41" dur="1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mph" presetSubtype="0" fill="hold" nodeType="clickEffect">
                                  <p:stCondLst>
                                    <p:cond delay="0"/>
                                  </p:stCondLst>
                                  <p:childTnLst>
                                    <p:animScale>
                                      <p:cBhvr>
                                        <p:cTn id="45" dur="2000" fill="hold"/>
                                        <p:tgtEl>
                                          <p:spTgt spid="12"/>
                                        </p:tgtEl>
                                      </p:cBhvr>
                                      <p:by x="150000" y="150000"/>
                                    </p:animScale>
                                  </p:childTnLst>
                                </p:cTn>
                              </p:par>
                            </p:childTnLst>
                          </p:cTn>
                        </p:par>
                      </p:childTnLst>
                    </p:cTn>
                  </p:par>
                  <p:par>
                    <p:cTn id="46" fill="hold">
                      <p:stCondLst>
                        <p:cond delay="indefinite"/>
                      </p:stCondLst>
                      <p:childTnLst>
                        <p:par>
                          <p:cTn id="47" fill="hold">
                            <p:stCondLst>
                              <p:cond delay="0"/>
                            </p:stCondLst>
                            <p:childTnLst>
                              <p:par>
                                <p:cTn id="48" presetID="8" presetClass="exit" presetSubtype="16" fill="hold" nodeType="clickEffect">
                                  <p:stCondLst>
                                    <p:cond delay="0"/>
                                  </p:stCondLst>
                                  <p:childTnLst>
                                    <p:animEffect transition="out" filter="diamond(in)">
                                      <p:cBhvr>
                                        <p:cTn id="49" dur="2000"/>
                                        <p:tgtEl>
                                          <p:spTgt spid="12"/>
                                        </p:tgtEl>
                                      </p:cBhvr>
                                    </p:animEffect>
                                    <p:set>
                                      <p:cBhvr>
                                        <p:cTn id="50" dur="1" fill="hold">
                                          <p:stCondLst>
                                            <p:cond delay="19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strVal val="#ppt_w*0.70"/>
                                          </p:val>
                                        </p:tav>
                                        <p:tav tm="100000">
                                          <p:val>
                                            <p:strVal val="#ppt_w"/>
                                          </p:val>
                                        </p:tav>
                                      </p:tavLst>
                                    </p:anim>
                                    <p:anim calcmode="lin" valueType="num">
                                      <p:cBhvr>
                                        <p:cTn id="56" dur="1000" fill="hold"/>
                                        <p:tgtEl>
                                          <p:spTgt spid="15"/>
                                        </p:tgtEl>
                                        <p:attrNameLst>
                                          <p:attrName>ppt_h</p:attrName>
                                        </p:attrNameLst>
                                      </p:cBhvr>
                                      <p:tavLst>
                                        <p:tav tm="0">
                                          <p:val>
                                            <p:strVal val="#ppt_h"/>
                                          </p:val>
                                        </p:tav>
                                        <p:tav tm="100000">
                                          <p:val>
                                            <p:strVal val="#ppt_h"/>
                                          </p:val>
                                        </p:tav>
                                      </p:tavLst>
                                    </p:anim>
                                    <p:animEffect transition="in" filter="fade">
                                      <p:cBhvr>
                                        <p:cTn id="57" dur="10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1000" fill="hold"/>
                                        <p:tgtEl>
                                          <p:spTgt spid="14"/>
                                        </p:tgtEl>
                                        <p:attrNameLst>
                                          <p:attrName>ppt_w</p:attrName>
                                        </p:attrNameLst>
                                      </p:cBhvr>
                                      <p:tavLst>
                                        <p:tav tm="0">
                                          <p:val>
                                            <p:strVal val="#ppt_w*0.70"/>
                                          </p:val>
                                        </p:tav>
                                        <p:tav tm="100000">
                                          <p:val>
                                            <p:strVal val="#ppt_w"/>
                                          </p:val>
                                        </p:tav>
                                      </p:tavLst>
                                    </p:anim>
                                    <p:anim calcmode="lin" valueType="num">
                                      <p:cBhvr>
                                        <p:cTn id="63" dur="1000" fill="hold"/>
                                        <p:tgtEl>
                                          <p:spTgt spid="14"/>
                                        </p:tgtEl>
                                        <p:attrNameLst>
                                          <p:attrName>ppt_h</p:attrName>
                                        </p:attrNameLst>
                                      </p:cBhvr>
                                      <p:tavLst>
                                        <p:tav tm="0">
                                          <p:val>
                                            <p:strVal val="#ppt_h"/>
                                          </p:val>
                                        </p:tav>
                                        <p:tav tm="100000">
                                          <p:val>
                                            <p:strVal val="#ppt_h"/>
                                          </p:val>
                                        </p:tav>
                                      </p:tavLst>
                                    </p:anim>
                                    <p:animEffect transition="in" filter="fade">
                                      <p:cBhvr>
                                        <p:cTn id="64" dur="10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mph" presetSubtype="0" fill="hold" nodeType="clickEffect">
                                  <p:stCondLst>
                                    <p:cond delay="0"/>
                                  </p:stCondLst>
                                  <p:childTnLst>
                                    <p:animScale>
                                      <p:cBhvr>
                                        <p:cTn id="68" dur="20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3793" y="1211199"/>
            <a:ext cx="9938062" cy="2677656"/>
          </a:xfrm>
          <a:prstGeom prst="rect">
            <a:avLst/>
          </a:prstGeom>
          <a:noFill/>
        </p:spPr>
        <p:txBody>
          <a:bodyPr wrap="square" rtlCol="0">
            <a:spAutoFit/>
          </a:bodyPr>
          <a:lstStyle/>
          <a:p>
            <a:pPr algn="just"/>
            <a:r>
              <a:rPr lang="as-IN" sz="2800" dirty="0" smtClean="0">
                <a:latin typeface="NikoshBAN" panose="02000000000000000000" pitchFamily="2" charset="0"/>
                <a:cs typeface="NikoshBAN" panose="02000000000000000000" pitchFamily="2" charset="0"/>
              </a:rPr>
              <a:t>মং</a:t>
            </a:r>
            <a:r>
              <a:rPr lang="en-US" sz="2800" dirty="0" err="1" smtClean="0">
                <a:latin typeface="NikoshBAN" panose="02000000000000000000" pitchFamily="2" charset="0"/>
                <a:cs typeface="NikoshBAN" panose="02000000000000000000" pitchFamily="2" charset="0"/>
              </a:rPr>
              <a:t>ডু</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বার্মার পশ্চিম সীমান্তের শহর। ব্রিটিশ যুগের বহু আগে থেকেই চট্টগ্রামের সঙ্গে তার যোগাযোগ। কখনো ছিন্ন, কখনো নিরবচ্ছিন্ন। পাদরি মেস্ট্রো সেবাস্টিন মানরিক সপ্তদশ শতাব্দীর প্রথমার্ধে এই পথে আসেন। তারও একশ বছর আগে পর্তুগিজরা চট্টগ্রামে বসতি স্থাপন করে। তারা নিজেদের বসতির জায়গাকে ব্যান্ডেল বলত। চট্টগ্রামে এখনো ব্যান্ডেল রোড তাদের স্মৃতি </a:t>
            </a:r>
            <a:r>
              <a:rPr lang="as-IN" sz="2800" dirty="0" smtClean="0">
                <a:latin typeface="NikoshBAN" panose="02000000000000000000" pitchFamily="2" charset="0"/>
                <a:cs typeface="NikoshBAN" panose="02000000000000000000" pitchFamily="2" charset="0"/>
              </a:rPr>
              <a:t>বহন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করছে</a:t>
            </a:r>
            <a:r>
              <a:rPr lang="en-US" sz="2800" dirty="0" smtClean="0">
                <a:latin typeface="NikoshBAN" panose="02000000000000000000" pitchFamily="2" charset="0"/>
                <a:cs typeface="NikoshBAN" panose="02000000000000000000" pitchFamily="2" charset="0"/>
              </a:rPr>
              <a:t>।</a:t>
            </a:r>
            <a:endParaRPr lang="en-US" sz="2800" dirty="0">
              <a:solidFill>
                <a:schemeClr val="bg1"/>
              </a:solidFill>
              <a:latin typeface="NikoshBAN" panose="02000000000000000000" pitchFamily="2" charset="0"/>
              <a:cs typeface="NikoshBAN" panose="02000000000000000000" pitchFamily="2" charset="0"/>
            </a:endParaRPr>
          </a:p>
        </p:txBody>
      </p:sp>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9928" y="206347"/>
            <a:ext cx="8215744" cy="584775"/>
          </a:xfrm>
          <a:prstGeom prst="rect">
            <a:avLst/>
          </a:prstGeom>
          <a:solidFill>
            <a:srgbClr val="21468C"/>
          </a:solidFill>
        </p:spPr>
        <p:txBody>
          <a:bodyPr wrap="square" rtlCol="0">
            <a:spAutoFit/>
          </a:bodyPr>
          <a:lstStyle/>
          <a:p>
            <a:r>
              <a:rPr lang="as-IN" sz="3200" b="1" dirty="0">
                <a:solidFill>
                  <a:schemeClr val="bg1"/>
                </a:solidFill>
                <a:latin typeface="NikoshBAN" panose="02000000000000000000" pitchFamily="2" charset="0"/>
                <a:cs typeface="NikoshBAN" panose="02000000000000000000" pitchFamily="2" charset="0"/>
              </a:rPr>
              <a:t>তখন গ্লাভস পরে হাত ধোয়ার অবস্থা হবে।</a:t>
            </a:r>
            <a:endParaRPr lang="en-US" sz="3200" b="1" dirty="0">
              <a:solidFill>
                <a:schemeClr val="bg1"/>
              </a:solidFill>
              <a:latin typeface="NikoshBAN" panose="02000000000000000000" pitchFamily="2" charset="0"/>
              <a:cs typeface="NikoshBAN" panose="02000000000000000000" pitchFamily="2" charset="0"/>
            </a:endParaRPr>
          </a:p>
        </p:txBody>
      </p:sp>
      <p:grpSp>
        <p:nvGrpSpPr>
          <p:cNvPr id="15" name="Group 14"/>
          <p:cNvGrpSpPr/>
          <p:nvPr/>
        </p:nvGrpSpPr>
        <p:grpSpPr>
          <a:xfrm>
            <a:off x="568036" y="1066801"/>
            <a:ext cx="10293930" cy="3200400"/>
            <a:chOff x="568036" y="983673"/>
            <a:chExt cx="10293930" cy="3200400"/>
          </a:xfrm>
        </p:grpSpPr>
        <p:pic>
          <p:nvPicPr>
            <p:cNvPr id="8" name="Picture 7" descr="unnamed (1).jpg"/>
            <p:cNvPicPr>
              <a:picLocks noChangeAspect="1"/>
            </p:cNvPicPr>
            <p:nvPr/>
          </p:nvPicPr>
          <p:blipFill>
            <a:blip r:embed="rId2" cstate="print"/>
            <a:stretch>
              <a:fillRect/>
            </a:stretch>
          </p:blipFill>
          <p:spPr>
            <a:xfrm>
              <a:off x="568036" y="983673"/>
              <a:ext cx="5008418" cy="3144981"/>
            </a:xfrm>
            <a:prstGeom prst="rect">
              <a:avLst/>
            </a:prstGeom>
          </p:spPr>
        </p:pic>
        <p:pic>
          <p:nvPicPr>
            <p:cNvPr id="11" name="Picture 10" descr="10407192_564858546981992_2655680414227110232_n.jpg"/>
            <p:cNvPicPr>
              <a:picLocks noChangeAspect="1"/>
            </p:cNvPicPr>
            <p:nvPr/>
          </p:nvPicPr>
          <p:blipFill>
            <a:blip r:embed="rId3" cstate="print"/>
            <a:stretch>
              <a:fillRect/>
            </a:stretch>
          </p:blipFill>
          <p:spPr>
            <a:xfrm>
              <a:off x="5863938" y="983673"/>
              <a:ext cx="4998028" cy="3200400"/>
            </a:xfrm>
            <a:prstGeom prst="rect">
              <a:avLst/>
            </a:prstGeom>
          </p:spPr>
        </p:pic>
      </p:grpSp>
      <p:sp>
        <p:nvSpPr>
          <p:cNvPr id="16" name="Rectangle 15"/>
          <p:cNvSpPr/>
          <p:nvPr/>
        </p:nvSpPr>
        <p:spPr>
          <a:xfrm>
            <a:off x="484909" y="4549676"/>
            <a:ext cx="10557164" cy="1938992"/>
          </a:xfrm>
          <a:prstGeom prst="rect">
            <a:avLst/>
          </a:prstGeom>
        </p:spPr>
        <p:txBody>
          <a:bodyPr wrap="square">
            <a:spAutoFit/>
          </a:bodyPr>
          <a:lstStyle/>
          <a:p>
            <a:pPr algn="just"/>
            <a:r>
              <a:rPr lang="en-US" sz="2400" dirty="0" err="1" smtClean="0">
                <a:latin typeface="NikoshBAN" panose="02000000000000000000" pitchFamily="2" charset="0"/>
                <a:cs typeface="NikoshBAN" panose="02000000000000000000" pitchFamily="2" charset="0"/>
              </a:rPr>
              <a:t>লেখক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a:t>
            </a:r>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হোটেল </a:t>
            </a:r>
            <a:r>
              <a:rPr lang="en-US" sz="2400" dirty="0" err="1" smtClean="0">
                <a:latin typeface="NikoshBAN" panose="02000000000000000000" pitchFamily="2" charset="0"/>
                <a:cs typeface="NikoshBAN" panose="02000000000000000000" pitchFamily="2" charset="0"/>
              </a:rPr>
              <a:t>উঠেছিলেন</a:t>
            </a:r>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তার অবস্থা শোচনীয় বললে কম বলা হয়। বেড়ার ঘরের দোতলার মাঝবারান্দা</a:t>
            </a:r>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এটা চতুর্থ শ্রেণির হোটেল হতেও পারে। কাঠের মেঝে। কাঠের যেমন-তেমন দেয়াল। বিছানা</a:t>
            </a:r>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উঁচু-নিচু চষা জমির মতো তোশক। মশারিতে বিচিত্র ও বিপরীতধর্মী নানা রকম উৎকট দুর্গন্ধ। মাথার উপরে পাখা আছে। কিন্তু রাত নয়টার পর তো বিজলি থাকবে না। </a:t>
            </a:r>
            <a:r>
              <a:rPr lang="en-US" sz="2400" dirty="0" err="1" smtClean="0">
                <a:latin typeface="NikoshBAN" panose="02000000000000000000" pitchFamily="2" charset="0"/>
                <a:cs typeface="NikoshBAN" panose="02000000000000000000" pitchFamily="2" charset="0"/>
              </a:rPr>
              <a:t>তাই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লেখক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আলোচ্য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উক্তিটি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করেছেন</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98348969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ppt_w*0.70"/>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Effect transition="in" filter="fade">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316922" y="3837707"/>
            <a:ext cx="10794423" cy="2064327"/>
            <a:chOff x="233795" y="4059382"/>
            <a:chExt cx="10794423" cy="2390342"/>
          </a:xfrm>
        </p:grpSpPr>
        <p:pic>
          <p:nvPicPr>
            <p:cNvPr id="15" name="Picture 14" descr="ca8574ce09cbb9960eb12903d5c708fd.jpg"/>
            <p:cNvPicPr>
              <a:picLocks noChangeAspect="1"/>
            </p:cNvPicPr>
            <p:nvPr/>
          </p:nvPicPr>
          <p:blipFill>
            <a:blip r:embed="rId2" cstate="print"/>
            <a:stretch>
              <a:fillRect/>
            </a:stretch>
          </p:blipFill>
          <p:spPr>
            <a:xfrm>
              <a:off x="233795" y="4059382"/>
              <a:ext cx="3451514" cy="2299855"/>
            </a:xfrm>
            <a:prstGeom prst="rect">
              <a:avLst/>
            </a:prstGeom>
          </p:spPr>
        </p:pic>
        <p:pic>
          <p:nvPicPr>
            <p:cNvPr id="16" name="Picture 15" descr="feel-myanmar-food.jpg"/>
            <p:cNvPicPr>
              <a:picLocks noChangeAspect="1"/>
            </p:cNvPicPr>
            <p:nvPr/>
          </p:nvPicPr>
          <p:blipFill>
            <a:blip r:embed="rId3" cstate="print"/>
            <a:stretch>
              <a:fillRect/>
            </a:stretch>
          </p:blipFill>
          <p:spPr>
            <a:xfrm>
              <a:off x="4156364" y="4059382"/>
              <a:ext cx="3283527" cy="2313709"/>
            </a:xfrm>
            <a:prstGeom prst="rect">
              <a:avLst/>
            </a:prstGeom>
          </p:spPr>
        </p:pic>
        <p:pic>
          <p:nvPicPr>
            <p:cNvPr id="17" name="Picture 16" descr="maxresdefault (1).jpg"/>
            <p:cNvPicPr>
              <a:picLocks noChangeAspect="1"/>
            </p:cNvPicPr>
            <p:nvPr/>
          </p:nvPicPr>
          <p:blipFill>
            <a:blip r:embed="rId4" cstate="print"/>
            <a:stretch>
              <a:fillRect/>
            </a:stretch>
          </p:blipFill>
          <p:spPr>
            <a:xfrm>
              <a:off x="7744691" y="4059382"/>
              <a:ext cx="3283527" cy="2390342"/>
            </a:xfrm>
            <a:prstGeom prst="rect">
              <a:avLst/>
            </a:prstGeom>
          </p:spPr>
        </p:pic>
      </p:grpSp>
      <p:grpSp>
        <p:nvGrpSpPr>
          <p:cNvPr id="22" name="Group 21"/>
          <p:cNvGrpSpPr/>
          <p:nvPr/>
        </p:nvGrpSpPr>
        <p:grpSpPr>
          <a:xfrm>
            <a:off x="389497" y="228366"/>
            <a:ext cx="10749558" cy="2888906"/>
            <a:chOff x="278660" y="824112"/>
            <a:chExt cx="10749558" cy="2888906"/>
          </a:xfrm>
        </p:grpSpPr>
        <p:pic>
          <p:nvPicPr>
            <p:cNvPr id="14" name="Picture 13" descr="myanmar-tea-shop-dustin-main-1.jpg"/>
            <p:cNvPicPr>
              <a:picLocks noChangeAspect="1"/>
            </p:cNvPicPr>
            <p:nvPr/>
          </p:nvPicPr>
          <p:blipFill>
            <a:blip r:embed="rId5" cstate="print"/>
            <a:stretch>
              <a:fillRect/>
            </a:stretch>
          </p:blipFill>
          <p:spPr>
            <a:xfrm>
              <a:off x="4087092" y="831274"/>
              <a:ext cx="3352799" cy="2881744"/>
            </a:xfrm>
            <a:prstGeom prst="rect">
              <a:avLst/>
            </a:prstGeom>
          </p:spPr>
        </p:pic>
        <p:pic>
          <p:nvPicPr>
            <p:cNvPr id="18" name="Content Placeholder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78660" y="824112"/>
              <a:ext cx="3531342" cy="286119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1" name="Picture 20" descr="images (1).jpg"/>
            <p:cNvPicPr>
              <a:picLocks noChangeAspect="1"/>
            </p:cNvPicPr>
            <p:nvPr/>
          </p:nvPicPr>
          <p:blipFill>
            <a:blip r:embed="rId7" cstate="print"/>
            <a:stretch>
              <a:fillRect/>
            </a:stretch>
          </p:blipFill>
          <p:spPr>
            <a:xfrm>
              <a:off x="7782790" y="829972"/>
              <a:ext cx="3245428" cy="2841212"/>
            </a:xfrm>
            <a:prstGeom prst="rect">
              <a:avLst/>
            </a:prstGeom>
          </p:spPr>
        </p:pic>
      </p:grpSp>
      <p:sp>
        <p:nvSpPr>
          <p:cNvPr id="23" name="Rectangle 22"/>
          <p:cNvSpPr/>
          <p:nvPr/>
        </p:nvSpPr>
        <p:spPr>
          <a:xfrm>
            <a:off x="2361125" y="3144982"/>
            <a:ext cx="6978192" cy="584775"/>
          </a:xfrm>
          <a:prstGeom prst="rect">
            <a:avLst/>
          </a:prstGeom>
        </p:spPr>
        <p:txBody>
          <a:bodyPr wrap="none">
            <a:spAutoFit/>
          </a:bodyPr>
          <a:lstStyle/>
          <a:p>
            <a:r>
              <a:rPr lang="en-US" sz="3200" dirty="0" err="1" smtClean="0">
                <a:latin typeface="NikoshBAN" panose="02000000000000000000" pitchFamily="2" charset="0"/>
                <a:cs typeface="NikoshBAN" panose="02000000000000000000" pitchFamily="2" charset="0"/>
              </a:rPr>
              <a:t>রাখাইনদের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বিভিন্ন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খাবার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হোটেল</a:t>
            </a:r>
            <a:endParaRPr lang="en-US" sz="3200" dirty="0"/>
          </a:p>
        </p:txBody>
      </p:sp>
      <p:sp>
        <p:nvSpPr>
          <p:cNvPr id="25" name="Rectangle 24"/>
          <p:cNvSpPr/>
          <p:nvPr/>
        </p:nvSpPr>
        <p:spPr>
          <a:xfrm>
            <a:off x="3067706" y="6015242"/>
            <a:ext cx="5426486" cy="584775"/>
          </a:xfrm>
          <a:prstGeom prst="rect">
            <a:avLst/>
          </a:prstGeom>
        </p:spPr>
        <p:txBody>
          <a:bodyPr wrap="none">
            <a:spAutoFit/>
          </a:bodyPr>
          <a:lstStyle/>
          <a:p>
            <a:r>
              <a:rPr lang="en-US" sz="3200" dirty="0" err="1" smtClean="0">
                <a:latin typeface="NikoshBAN" panose="02000000000000000000" pitchFamily="2" charset="0"/>
                <a:cs typeface="NikoshBAN" panose="02000000000000000000" pitchFamily="2" charset="0"/>
              </a:rPr>
              <a:t>রাখাইনদের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বিভিন্ন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খবার</a:t>
            </a:r>
            <a:endParaRPr lang="en-US" sz="3200" dirty="0"/>
          </a:p>
        </p:txBody>
      </p:sp>
    </p:spTree>
    <p:extLst>
      <p:ext uri="{BB962C8B-B14F-4D97-AF65-F5344CB8AC3E}">
        <p14:creationId xmlns="" xmlns:p14="http://schemas.microsoft.com/office/powerpoint/2010/main" val="279190617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strVal val="#ppt_w*0.70"/>
                                          </p:val>
                                        </p:tav>
                                        <p:tav tm="100000">
                                          <p:val>
                                            <p:strVal val="#ppt_w"/>
                                          </p:val>
                                        </p:tav>
                                      </p:tavLst>
                                    </p:anim>
                                    <p:anim calcmode="lin" valueType="num">
                                      <p:cBhvr>
                                        <p:cTn id="15" dur="1000" fill="hold"/>
                                        <p:tgtEl>
                                          <p:spTgt spid="24"/>
                                        </p:tgtEl>
                                        <p:attrNameLst>
                                          <p:attrName>ppt_h</p:attrName>
                                        </p:attrNameLst>
                                      </p:cBhvr>
                                      <p:tavLst>
                                        <p:tav tm="0">
                                          <p:val>
                                            <p:strVal val="#ppt_h"/>
                                          </p:val>
                                        </p:tav>
                                        <p:tav tm="100000">
                                          <p:val>
                                            <p:strVal val="#ppt_h"/>
                                          </p:val>
                                        </p:tav>
                                      </p:tavLst>
                                    </p:anim>
                                    <p:animEffect transition="in" filter="fade">
                                      <p:cBhvr>
                                        <p:cTn id="16" dur="10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1000" fill="hold"/>
                                        <p:tgtEl>
                                          <p:spTgt spid="25"/>
                                        </p:tgtEl>
                                        <p:attrNameLst>
                                          <p:attrName>ppt_w</p:attrName>
                                        </p:attrNameLst>
                                      </p:cBhvr>
                                      <p:tavLst>
                                        <p:tav tm="0">
                                          <p:val>
                                            <p:strVal val="#ppt_w*0.70"/>
                                          </p:val>
                                        </p:tav>
                                        <p:tav tm="100000">
                                          <p:val>
                                            <p:strVal val="#ppt_w"/>
                                          </p:val>
                                        </p:tav>
                                      </p:tavLst>
                                    </p:anim>
                                    <p:anim calcmode="lin" valueType="num">
                                      <p:cBhvr>
                                        <p:cTn id="22" dur="1000" fill="hold"/>
                                        <p:tgtEl>
                                          <p:spTgt spid="25"/>
                                        </p:tgtEl>
                                        <p:attrNameLst>
                                          <p:attrName>ppt_h</p:attrName>
                                        </p:attrNameLst>
                                      </p:cBhvr>
                                      <p:tavLst>
                                        <p:tav tm="0">
                                          <p:val>
                                            <p:strVal val="#ppt_h"/>
                                          </p:val>
                                        </p:tav>
                                        <p:tav tm="100000">
                                          <p:val>
                                            <p:strVal val="#ppt_h"/>
                                          </p:val>
                                        </p:tav>
                                      </p:tavLst>
                                    </p:anim>
                                    <p:animEffect transition="in" filter="fade">
                                      <p:cBhvr>
                                        <p:cTn id="23"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99653" y="4705798"/>
            <a:ext cx="5075911" cy="1200329"/>
          </a:xfrm>
          <a:prstGeom prst="rect">
            <a:avLst/>
          </a:prstGeom>
          <a:solidFill>
            <a:srgbClr val="142F5C"/>
          </a:solidFill>
        </p:spPr>
        <p:txBody>
          <a:bodyPr wrap="square" rtlCol="0">
            <a:spAutoFit/>
          </a:bodyPr>
          <a:lstStyle/>
          <a:p>
            <a:r>
              <a:rPr lang="as-IN" sz="3600" dirty="0">
                <a:solidFill>
                  <a:schemeClr val="bg1"/>
                </a:solidFill>
                <a:latin typeface="NikoshBAN" panose="02000000000000000000" pitchFamily="2" charset="0"/>
                <a:cs typeface="NikoshBAN" panose="02000000000000000000" pitchFamily="2" charset="0"/>
              </a:rPr>
              <a:t>পাশ দিয়ে একটা পাইক্যা চলে যাচ্ছে।</a:t>
            </a:r>
            <a:endParaRPr lang="en-US" sz="3600" dirty="0">
              <a:solidFill>
                <a:schemeClr val="bg1"/>
              </a:solidFill>
              <a:latin typeface="NikoshBAN" panose="02000000000000000000" pitchFamily="2" charset="0"/>
              <a:cs typeface="NikoshBAN" panose="02000000000000000000" pitchFamily="2" charset="0"/>
            </a:endParaRPr>
          </a:p>
        </p:txBody>
      </p:sp>
      <p:pic>
        <p:nvPicPr>
          <p:cNvPr id="11" name="Picture 10" descr="hanoi-vietnam-december-18-2017-600w-778277893.jpg"/>
          <p:cNvPicPr>
            <a:picLocks noChangeAspect="1"/>
          </p:cNvPicPr>
          <p:nvPr/>
        </p:nvPicPr>
        <p:blipFill>
          <a:blip r:embed="rId2" cstate="print"/>
          <a:srcRect b="7222"/>
          <a:stretch>
            <a:fillRect/>
          </a:stretch>
        </p:blipFill>
        <p:spPr>
          <a:xfrm>
            <a:off x="318656" y="623454"/>
            <a:ext cx="5070764" cy="3837709"/>
          </a:xfrm>
          <a:prstGeom prst="rect">
            <a:avLst/>
          </a:prstGeom>
        </p:spPr>
      </p:pic>
      <p:sp>
        <p:nvSpPr>
          <p:cNvPr id="12" name="Rectangle 11"/>
          <p:cNvSpPr/>
          <p:nvPr/>
        </p:nvSpPr>
        <p:spPr>
          <a:xfrm>
            <a:off x="5850082" y="639817"/>
            <a:ext cx="5191991" cy="4524315"/>
          </a:xfrm>
          <a:prstGeom prst="rect">
            <a:avLst/>
          </a:prstGeom>
        </p:spPr>
        <p:txBody>
          <a:bodyPr wrap="square">
            <a:spAutoFit/>
          </a:bodyPr>
          <a:lstStyle/>
          <a:p>
            <a:pPr algn="just"/>
            <a:r>
              <a:rPr lang="as-IN" sz="3200" dirty="0" smtClean="0">
                <a:latin typeface="NikoshBAN" panose="02000000000000000000" pitchFamily="2" charset="0"/>
                <a:cs typeface="NikoshBAN" panose="02000000000000000000" pitchFamily="2" charset="0"/>
              </a:rPr>
              <a:t>তিন চাকার রিকশা, যেমন মোটর বাইকের পাশে আর একটা চাকা লাগিয়ে ক্যারিয়ারে বউ বাচ্চা বসতে পারে, এও প্রায় তেমনি। সারা মিয়ানমারে আমাদের রিকশার বদলে পাইক্যা। স্থানীয় মুসলমানরা এর একচেটিয়া চালক।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767713935"/>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0.70"/>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77091" y="4120653"/>
            <a:ext cx="10543309" cy="2308324"/>
          </a:xfrm>
          <a:prstGeom prst="rect">
            <a:avLst/>
          </a:prstGeom>
          <a:noFill/>
        </p:spPr>
        <p:txBody>
          <a:bodyPr wrap="square" rtlCol="0">
            <a:spAutoFit/>
          </a:bodyPr>
          <a:lstStyle/>
          <a:p>
            <a:pPr algn="just"/>
            <a:r>
              <a:rPr lang="as-IN" sz="2400" dirty="0">
                <a:latin typeface="NikoshBAN" panose="02000000000000000000" pitchFamily="2" charset="0"/>
                <a:cs typeface="NikoshBAN" panose="02000000000000000000" pitchFamily="2" charset="0"/>
              </a:rPr>
              <a:t>বৃষ্টি শিরীষ, আম, কাঁঠাল, কৃষ্ণচুড়া সবই আমাদের মতো। পদাউকের পাতা লকলক করছে। পদাউকের সোনারঙ ফুল ফোটার এটিই সময়। মিয়ানমারে ওদের নাম সেন্না। মংড়ুর কিছু গাছ ব্রিটিশ আমলের। ওদের বয়স শতাব্দী বা তারও বেশি। বৃষ্টি শিরীষ, তেঁতুল এবং একটু কম বয়সী নারকোল গাছ। আছে কাঠগোলাপ ও সোনালু। নারকোল সর্বত্র। বাড়ির সামনের নারকোল গাছটির গোড়ার দিকে মাথা সমান উচুতে অর্কিড করেছে। তাতে রঙিন ও সাদা ফুল।</a:t>
            </a:r>
            <a:endParaRPr lang="en-US" sz="2400" dirty="0">
              <a:latin typeface="NikoshBAN" panose="02000000000000000000" pitchFamily="2" charset="0"/>
              <a:cs typeface="NikoshBAN" panose="02000000000000000000" pitchFamily="2" charset="0"/>
            </a:endParaRPr>
          </a:p>
        </p:txBody>
      </p:sp>
      <p:sp>
        <p:nvSpPr>
          <p:cNvPr id="14" name="Rectangle 13"/>
          <p:cNvSpPr/>
          <p:nvPr/>
        </p:nvSpPr>
        <p:spPr>
          <a:xfrm>
            <a:off x="1531113" y="3348335"/>
            <a:ext cx="7768473" cy="461665"/>
          </a:xfrm>
          <a:prstGeom prst="rect">
            <a:avLst/>
          </a:prstGeom>
          <a:solidFill>
            <a:srgbClr val="92D050"/>
          </a:solidFill>
        </p:spPr>
        <p:txBody>
          <a:bodyPr wrap="square">
            <a:spAutoFit/>
          </a:bodyPr>
          <a:lstStyle/>
          <a:p>
            <a:r>
              <a:rPr lang="en-US" sz="2400" dirty="0" err="1" smtClean="0">
                <a:solidFill>
                  <a:schemeClr val="bg1"/>
                </a:solidFill>
                <a:latin typeface="NikoshBAN" panose="02000000000000000000" pitchFamily="2" charset="0"/>
                <a:cs typeface="NikoshBAN" panose="02000000000000000000" pitchFamily="2" charset="0"/>
              </a:rPr>
              <a:t>রাখাইন</a:t>
            </a:r>
            <a:r>
              <a:rPr lang="en-US" sz="2400" dirty="0" smtClean="0">
                <a:solidFill>
                  <a:schemeClr val="bg1"/>
                </a:solidFill>
                <a:latin typeface="NikoshBAN" panose="02000000000000000000" pitchFamily="2" charset="0"/>
                <a:cs typeface="NikoshBAN" panose="02000000000000000000" pitchFamily="2" charset="0"/>
              </a:rPr>
              <a:t> ও </a:t>
            </a:r>
            <a:r>
              <a:rPr lang="en-US" sz="2400" dirty="0" err="1" smtClean="0">
                <a:solidFill>
                  <a:schemeClr val="bg1"/>
                </a:solidFill>
                <a:latin typeface="NikoshBAN" panose="02000000000000000000" pitchFamily="2" charset="0"/>
                <a:cs typeface="NikoshBAN" panose="02000000000000000000" pitchFamily="2" charset="0"/>
              </a:rPr>
              <a:t>বাংলাদেশের</a:t>
            </a:r>
            <a:r>
              <a:rPr lang="en-US" sz="2400" dirty="0" smtClean="0">
                <a:solidFill>
                  <a:schemeClr val="bg1"/>
                </a:solidFill>
                <a:latin typeface="NikoshBAN" panose="02000000000000000000" pitchFamily="2" charset="0"/>
                <a:cs typeface="NikoshBAN" panose="02000000000000000000" pitchFamily="2" charset="0"/>
              </a:rPr>
              <a:t> </a:t>
            </a:r>
            <a:r>
              <a:rPr lang="en-US" sz="2400" dirty="0" err="1" smtClean="0">
                <a:solidFill>
                  <a:schemeClr val="bg1"/>
                </a:solidFill>
                <a:latin typeface="NikoshBAN" panose="02000000000000000000" pitchFamily="2" charset="0"/>
                <a:cs typeface="NikoshBAN" panose="02000000000000000000" pitchFamily="2" charset="0"/>
              </a:rPr>
              <a:t>প্রকৃতির</a:t>
            </a:r>
            <a:r>
              <a:rPr lang="en-US" sz="2400" dirty="0" smtClean="0">
                <a:solidFill>
                  <a:schemeClr val="bg1"/>
                </a:solidFill>
                <a:latin typeface="NikoshBAN" panose="02000000000000000000" pitchFamily="2" charset="0"/>
                <a:cs typeface="NikoshBAN" panose="02000000000000000000" pitchFamily="2" charset="0"/>
              </a:rPr>
              <a:t> </a:t>
            </a:r>
            <a:r>
              <a:rPr lang="en-US" sz="2400" dirty="0" err="1" smtClean="0">
                <a:solidFill>
                  <a:schemeClr val="bg1"/>
                </a:solidFill>
                <a:latin typeface="NikoshBAN" panose="02000000000000000000" pitchFamily="2" charset="0"/>
                <a:cs typeface="NikoshBAN" panose="02000000000000000000" pitchFamily="2" charset="0"/>
              </a:rPr>
              <a:t>মাঝে</a:t>
            </a:r>
            <a:r>
              <a:rPr lang="en-US" sz="2400" dirty="0" smtClean="0">
                <a:solidFill>
                  <a:schemeClr val="bg1"/>
                </a:solidFill>
                <a:latin typeface="NikoshBAN" panose="02000000000000000000" pitchFamily="2" charset="0"/>
                <a:cs typeface="NikoshBAN" panose="02000000000000000000" pitchFamily="2" charset="0"/>
              </a:rPr>
              <a:t> </a:t>
            </a:r>
            <a:r>
              <a:rPr lang="en-US" sz="2400" dirty="0" err="1" smtClean="0">
                <a:solidFill>
                  <a:schemeClr val="bg1"/>
                </a:solidFill>
                <a:latin typeface="NikoshBAN" panose="02000000000000000000" pitchFamily="2" charset="0"/>
                <a:cs typeface="NikoshBAN" panose="02000000000000000000" pitchFamily="2" charset="0"/>
              </a:rPr>
              <a:t>রয়েছে</a:t>
            </a:r>
            <a:r>
              <a:rPr lang="en-US" sz="2400" dirty="0" smtClean="0">
                <a:solidFill>
                  <a:schemeClr val="bg1"/>
                </a:solidFill>
                <a:latin typeface="NikoshBAN" panose="02000000000000000000" pitchFamily="2" charset="0"/>
                <a:cs typeface="NikoshBAN" panose="02000000000000000000" pitchFamily="2" charset="0"/>
              </a:rPr>
              <a:t> </a:t>
            </a:r>
            <a:r>
              <a:rPr lang="en-US" sz="2400" dirty="0" err="1" smtClean="0">
                <a:solidFill>
                  <a:schemeClr val="bg1"/>
                </a:solidFill>
                <a:latin typeface="NikoshBAN" panose="02000000000000000000" pitchFamily="2" charset="0"/>
                <a:cs typeface="NikoshBAN" panose="02000000000000000000" pitchFamily="2" charset="0"/>
              </a:rPr>
              <a:t>ব্যাপক</a:t>
            </a:r>
            <a:r>
              <a:rPr lang="en-US" sz="2400" dirty="0" smtClean="0">
                <a:solidFill>
                  <a:schemeClr val="bg1"/>
                </a:solidFill>
                <a:latin typeface="NikoshBAN" panose="02000000000000000000" pitchFamily="2" charset="0"/>
                <a:cs typeface="NikoshBAN" panose="02000000000000000000" pitchFamily="2" charset="0"/>
              </a:rPr>
              <a:t> </a:t>
            </a:r>
            <a:r>
              <a:rPr lang="en-US" sz="2400" dirty="0" err="1" smtClean="0">
                <a:solidFill>
                  <a:schemeClr val="bg1"/>
                </a:solidFill>
                <a:latin typeface="NikoshBAN" panose="02000000000000000000" pitchFamily="2" charset="0"/>
                <a:cs typeface="NikoshBAN" panose="02000000000000000000" pitchFamily="2" charset="0"/>
              </a:rPr>
              <a:t>সাদৃশ্য</a:t>
            </a:r>
            <a:endParaRPr lang="en-US" sz="2400" dirty="0">
              <a:solidFill>
                <a:schemeClr val="bg1"/>
              </a:solidFill>
            </a:endParaRPr>
          </a:p>
        </p:txBody>
      </p:sp>
      <p:grpSp>
        <p:nvGrpSpPr>
          <p:cNvPr id="21" name="Group 20"/>
          <p:cNvGrpSpPr/>
          <p:nvPr/>
        </p:nvGrpSpPr>
        <p:grpSpPr>
          <a:xfrm>
            <a:off x="301614" y="332510"/>
            <a:ext cx="10879005" cy="2923309"/>
            <a:chOff x="343176" y="997527"/>
            <a:chExt cx="10879005" cy="2346132"/>
          </a:xfrm>
        </p:grpSpPr>
        <p:pic>
          <p:nvPicPr>
            <p:cNvPr id="12" name="Picture 1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43176" y="1058007"/>
              <a:ext cx="1956679" cy="2273368"/>
            </a:xfrm>
            <a:prstGeom prst="rect">
              <a:avLst/>
            </a:prstGeom>
          </p:spPr>
        </p:pic>
        <p:pic>
          <p:nvPicPr>
            <p:cNvPr id="15" name="Picture 14" descr="1316668095coco-tree.jpg"/>
            <p:cNvPicPr>
              <a:picLocks noChangeAspect="1"/>
            </p:cNvPicPr>
            <p:nvPr/>
          </p:nvPicPr>
          <p:blipFill>
            <a:blip r:embed="rId3" cstate="print"/>
            <a:stretch>
              <a:fillRect/>
            </a:stretch>
          </p:blipFill>
          <p:spPr>
            <a:xfrm>
              <a:off x="2400683" y="1025237"/>
              <a:ext cx="1672553" cy="2293855"/>
            </a:xfrm>
            <a:prstGeom prst="rect">
              <a:avLst/>
            </a:prstGeom>
          </p:spPr>
        </p:pic>
        <p:pic>
          <p:nvPicPr>
            <p:cNvPr id="16" name="Picture 15" descr="b03576b6-702e-49d7-b6b9-21cea49fb9cd.jpg"/>
            <p:cNvPicPr>
              <a:picLocks noChangeAspect="1"/>
            </p:cNvPicPr>
            <p:nvPr/>
          </p:nvPicPr>
          <p:blipFill>
            <a:blip r:embed="rId4" cstate="print"/>
            <a:stretch>
              <a:fillRect/>
            </a:stretch>
          </p:blipFill>
          <p:spPr>
            <a:xfrm>
              <a:off x="4146755" y="1052946"/>
              <a:ext cx="1602881" cy="2290713"/>
            </a:xfrm>
            <a:prstGeom prst="rect">
              <a:avLst/>
            </a:prstGeom>
          </p:spPr>
        </p:pic>
        <p:pic>
          <p:nvPicPr>
            <p:cNvPr id="17" name="Picture 16" descr="images (6).jpg"/>
            <p:cNvPicPr>
              <a:picLocks noChangeAspect="1"/>
            </p:cNvPicPr>
            <p:nvPr/>
          </p:nvPicPr>
          <p:blipFill>
            <a:blip r:embed="rId5" cstate="print"/>
            <a:stretch>
              <a:fillRect/>
            </a:stretch>
          </p:blipFill>
          <p:spPr>
            <a:xfrm>
              <a:off x="5850516" y="1011815"/>
              <a:ext cx="1686358" cy="2327130"/>
            </a:xfrm>
            <a:prstGeom prst="rect">
              <a:avLst/>
            </a:prstGeom>
          </p:spPr>
        </p:pic>
        <p:pic>
          <p:nvPicPr>
            <p:cNvPr id="18" name="Picture 17" descr="image-88616-1536486530.jpg"/>
            <p:cNvPicPr>
              <a:picLocks noChangeAspect="1"/>
            </p:cNvPicPr>
            <p:nvPr/>
          </p:nvPicPr>
          <p:blipFill>
            <a:blip r:embed="rId6" cstate="print"/>
            <a:stretch>
              <a:fillRect/>
            </a:stretch>
          </p:blipFill>
          <p:spPr>
            <a:xfrm>
              <a:off x="9476508" y="997527"/>
              <a:ext cx="1745673" cy="2341418"/>
            </a:xfrm>
            <a:prstGeom prst="rect">
              <a:avLst/>
            </a:prstGeom>
          </p:spPr>
        </p:pic>
        <p:pic>
          <p:nvPicPr>
            <p:cNvPr id="19" name="Picture 18" descr="image_big_7585ac9f6e88799e.jpg"/>
            <p:cNvPicPr>
              <a:picLocks noChangeAspect="1"/>
            </p:cNvPicPr>
            <p:nvPr/>
          </p:nvPicPr>
          <p:blipFill>
            <a:blip r:embed="rId7" cstate="print"/>
            <a:stretch>
              <a:fillRect/>
            </a:stretch>
          </p:blipFill>
          <p:spPr>
            <a:xfrm>
              <a:off x="7654639" y="1011383"/>
              <a:ext cx="1669472" cy="2327562"/>
            </a:xfrm>
            <a:prstGeom prst="rect">
              <a:avLst/>
            </a:prstGeom>
          </p:spPr>
        </p:pic>
      </p:grpSp>
    </p:spTree>
    <p:extLst>
      <p:ext uri="{BB962C8B-B14F-4D97-AF65-F5344CB8AC3E}">
        <p14:creationId xmlns="" xmlns:p14="http://schemas.microsoft.com/office/powerpoint/2010/main" val="3618179400"/>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0.70"/>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215747A-mijan.jpg"/>
          <p:cNvPicPr>
            <a:picLocks noChangeAspect="1"/>
          </p:cNvPicPr>
          <p:nvPr/>
        </p:nvPicPr>
        <p:blipFill>
          <a:blip r:embed="rId2" cstate="print"/>
          <a:stretch>
            <a:fillRect/>
          </a:stretch>
        </p:blipFill>
        <p:spPr>
          <a:xfrm>
            <a:off x="256311" y="362383"/>
            <a:ext cx="4218707" cy="4581525"/>
          </a:xfrm>
          <a:prstGeom prst="rect">
            <a:avLst/>
          </a:prstGeom>
        </p:spPr>
      </p:pic>
      <p:sp>
        <p:nvSpPr>
          <p:cNvPr id="10" name="TextBox 9"/>
          <p:cNvSpPr txBox="1"/>
          <p:nvPr/>
        </p:nvSpPr>
        <p:spPr>
          <a:xfrm>
            <a:off x="267196" y="5134498"/>
            <a:ext cx="4235531" cy="954107"/>
          </a:xfrm>
          <a:prstGeom prst="rect">
            <a:avLst/>
          </a:prstGeom>
          <a:solidFill>
            <a:srgbClr val="001431"/>
          </a:solidFill>
        </p:spPr>
        <p:txBody>
          <a:bodyPr wrap="square" rtlCol="0">
            <a:spAutoFit/>
          </a:bodyPr>
          <a:lstStyle/>
          <a:p>
            <a:r>
              <a:rPr lang="as-IN" sz="2800" dirty="0">
                <a:solidFill>
                  <a:schemeClr val="bg1"/>
                </a:solidFill>
                <a:latin typeface="NikoshBAN" panose="02000000000000000000" pitchFamily="2" charset="0"/>
                <a:cs typeface="NikoshBAN" panose="02000000000000000000" pitchFamily="2" charset="0"/>
              </a:rPr>
              <a:t>ভিক্ষুদের পরিধেয় চীবর সেলাইবিহীন লুঙ্গির মতো।</a:t>
            </a:r>
            <a:endParaRPr lang="en-US" sz="2800" b="1" dirty="0">
              <a:solidFill>
                <a:schemeClr val="bg1"/>
              </a:solidFill>
              <a:latin typeface="NikoshBAN" panose="02000000000000000000" pitchFamily="2" charset="0"/>
              <a:cs typeface="NikoshBAN" panose="02000000000000000000" pitchFamily="2" charset="0"/>
            </a:endParaRPr>
          </a:p>
        </p:txBody>
      </p:sp>
      <p:sp>
        <p:nvSpPr>
          <p:cNvPr id="11" name="TextBox 10"/>
          <p:cNvSpPr txBox="1"/>
          <p:nvPr/>
        </p:nvSpPr>
        <p:spPr>
          <a:xfrm>
            <a:off x="4750163" y="405263"/>
            <a:ext cx="5947955" cy="5632311"/>
          </a:xfrm>
          <a:prstGeom prst="rect">
            <a:avLst/>
          </a:prstGeom>
          <a:noFill/>
        </p:spPr>
        <p:txBody>
          <a:bodyPr wrap="square" rtlCol="0">
            <a:spAutoFit/>
          </a:bodyPr>
          <a:lstStyle/>
          <a:p>
            <a:pPr algn="just"/>
            <a:r>
              <a:rPr lang="as-IN" sz="2400" dirty="0">
                <a:latin typeface="NikoshBAN" panose="02000000000000000000" pitchFamily="2" charset="0"/>
                <a:cs typeface="NikoshBAN" panose="02000000000000000000" pitchFamily="2" charset="0"/>
              </a:rPr>
              <a:t>বাসের চালে যাত্রীদের সঙ্গে ফুঙ্গি। পথে ঘাটে ফুঙ্গি। সকালে তারা খালি পায়ে ভিক্ষে করতে বের হন। ভিক্ষে ছাড়া ভিক্ষু বা ফুঙ্গিদের চলবে না। ভিক্ষাই তাদের জীবিকা। </a:t>
            </a:r>
            <a:r>
              <a:rPr lang="as-IN" sz="2400" dirty="0" smtClean="0">
                <a:latin typeface="NikoshBAN" panose="02000000000000000000" pitchFamily="2" charset="0"/>
                <a:cs typeface="NikoshBAN" panose="02000000000000000000" pitchFamily="2" charset="0"/>
              </a:rPr>
              <a:t>গায়ে </a:t>
            </a:r>
            <a:r>
              <a:rPr lang="as-IN" sz="2400" dirty="0">
                <a:latin typeface="NikoshBAN" panose="02000000000000000000" pitchFamily="2" charset="0"/>
                <a:cs typeface="NikoshBAN" panose="02000000000000000000" pitchFamily="2" charset="0"/>
              </a:rPr>
              <a:t>আলাদা অন্য এক টুকরো চীবর থাকে। হাত কাটা ও এক কাঁধ কাটা একটা গেঞ্জি থাকে, কোমরে বেল্ট জাতীয় অর্থাৎ সেলাই করা কাপড়ের কোমর বন্ধনী থাকে। এসব মিলে ত্রিচীবর। আর হাতে থাকে ছাবাইক বা ভিক্ষাপাত্র। আদিতে এটি কাঠ বা লোহার হতো। এখন লাক্ষা দিয়ে তৈরি হয়। ভিক্ষুদের চীবর বিশেষ মাপে এবং অনেক জোড়া দিয়ে সেলাই করা হয়। এটি নিয়ম। সাধারণ লাল ও লালের কাছাকাছি রঙে চীবরে রঙ করা হয়। বার্মায় ফুঙ্গিদের অত্যন্ত সম্মানের চোখে দেখা হয়।</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166622522"/>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0.70"/>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7818" y="3032064"/>
            <a:ext cx="5666509" cy="3590409"/>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ম</a:t>
            </a:r>
            <a:r>
              <a:rPr lang="as-IN" sz="36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en-US" sz="36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as-IN" sz="36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র</a:t>
            </a:r>
            <a:r>
              <a:rPr lang="en-US" sz="36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জ</a:t>
            </a:r>
            <a:r>
              <a:rPr lang="as-IN" sz="36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ব</a:t>
            </a:r>
            <a:r>
              <a:rPr lang="en-US" sz="36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b="1" dirty="0" err="1">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আলী</a:t>
            </a:r>
            <a:endParaRPr lang="bn-BD" sz="36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r>
              <a:rPr lang="en-US" sz="2800" dirty="0" err="1">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বিএ</a:t>
            </a:r>
            <a:r>
              <a:rPr lang="en-US" sz="2800"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en-US" sz="2800" dirty="0" err="1">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অনা</a:t>
            </a:r>
            <a:r>
              <a:rPr lang="as-IN" sz="2800"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র</a:t>
            </a:r>
            <a:r>
              <a:rPr lang="en-US" sz="2800" dirty="0" err="1">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্স</a:t>
            </a:r>
            <a:r>
              <a:rPr lang="en-US" sz="2800"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en-US" sz="2800" dirty="0" err="1">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বিএড,এ</a:t>
            </a:r>
            <a:r>
              <a:rPr lang="bn-BD" sz="2800"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মএ</a:t>
            </a:r>
            <a:r>
              <a:rPr lang="en-US" sz="2800"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en-US" sz="2800" dirty="0" err="1">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বাংলা</a:t>
            </a:r>
            <a:r>
              <a:rPr lang="en-US" sz="2800"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bn-BD" sz="2800" dirty="0">
              <a:ln w="1905"/>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r>
              <a:rPr lang="bn-BD" sz="2800" dirty="0">
                <a:ln w="0"/>
                <a:effectLst>
                  <a:outerShdw blurRad="38100" dist="38100" dir="2700000" algn="tl">
                    <a:srgbClr val="000000">
                      <a:alpha val="43137"/>
                    </a:srgbClr>
                  </a:outerShdw>
                </a:effectLst>
                <a:latin typeface="NikoshBAN" pitchFamily="2" charset="0"/>
                <a:cs typeface="NikoshBAN" pitchFamily="2" charset="0"/>
              </a:rPr>
              <a:t>সহকারী</a:t>
            </a:r>
            <a:r>
              <a:rPr lang="en-US" sz="2800" dirty="0">
                <a:ln w="0"/>
                <a:effectLst>
                  <a:outerShdw blurRad="38100" dist="38100" dir="2700000" algn="tl">
                    <a:srgbClr val="000000">
                      <a:alpha val="43137"/>
                    </a:srgbClr>
                  </a:outerShdw>
                </a:effectLst>
                <a:latin typeface="NikoshBAN" pitchFamily="2" charset="0"/>
                <a:cs typeface="NikoshBAN" pitchFamily="2" charset="0"/>
              </a:rPr>
              <a:t> </a:t>
            </a:r>
            <a:r>
              <a:rPr lang="as-IN" sz="2800" dirty="0">
                <a:ln w="0"/>
                <a:effectLst>
                  <a:outerShdw blurRad="38100" dist="38100" dir="2700000" algn="tl">
                    <a:srgbClr val="000000">
                      <a:alpha val="43137"/>
                    </a:srgbClr>
                  </a:outerShdw>
                </a:effectLst>
                <a:latin typeface="NikoshBAN" pitchFamily="2" charset="0"/>
                <a:cs typeface="NikoshBAN" pitchFamily="2" charset="0"/>
              </a:rPr>
              <a:t>প</a:t>
            </a:r>
            <a:r>
              <a:rPr lang="en-US" sz="2800" dirty="0">
                <a:ln w="0"/>
                <a:effectLst>
                  <a:outerShdw blurRad="38100" dist="38100" dir="2700000" algn="tl">
                    <a:srgbClr val="000000">
                      <a:alpha val="43137"/>
                    </a:srgbClr>
                  </a:outerShdw>
                </a:effectLst>
                <a:latin typeface="NikoshBAN" pitchFamily="2" charset="0"/>
                <a:cs typeface="NikoshBAN" pitchFamily="2" charset="0"/>
              </a:rPr>
              <a:t>্</a:t>
            </a:r>
            <a:r>
              <a:rPr lang="as-IN" sz="2800" dirty="0">
                <a:ln w="0"/>
                <a:effectLst>
                  <a:outerShdw blurRad="38100" dist="38100" dir="2700000" algn="tl">
                    <a:srgbClr val="000000">
                      <a:alpha val="43137"/>
                    </a:srgbClr>
                  </a:outerShdw>
                </a:effectLst>
                <a:latin typeface="NikoshBAN" pitchFamily="2" charset="0"/>
                <a:cs typeface="NikoshBAN" pitchFamily="2" charset="0"/>
              </a:rPr>
              <a:t>র</a:t>
            </a:r>
            <a:r>
              <a:rPr lang="en-US" sz="2800" dirty="0">
                <a:ln w="0"/>
                <a:effectLst>
                  <a:outerShdw blurRad="38100" dist="38100" dir="2700000" algn="tl">
                    <a:srgbClr val="000000">
                      <a:alpha val="43137"/>
                    </a:srgbClr>
                  </a:outerShdw>
                </a:effectLst>
                <a:latin typeface="NikoshBAN" pitchFamily="2" charset="0"/>
                <a:cs typeface="NikoshBAN" pitchFamily="2" charset="0"/>
              </a:rPr>
              <a:t>ধ</a:t>
            </a:r>
            <a:r>
              <a:rPr lang="as-IN" sz="2800" dirty="0">
                <a:ln w="0"/>
                <a:effectLst>
                  <a:outerShdw blurRad="38100" dist="38100" dir="2700000" algn="tl">
                    <a:srgbClr val="000000">
                      <a:alpha val="43137"/>
                    </a:srgbClr>
                  </a:outerShdw>
                </a:effectLst>
                <a:latin typeface="NikoshBAN" pitchFamily="2" charset="0"/>
                <a:cs typeface="NikoshBAN" pitchFamily="2" charset="0"/>
              </a:rPr>
              <a:t>া</a:t>
            </a:r>
            <a:r>
              <a:rPr lang="en-US" sz="2800" dirty="0">
                <a:ln w="0"/>
                <a:effectLst>
                  <a:outerShdw blurRad="38100" dist="38100" dir="2700000" algn="tl">
                    <a:srgbClr val="000000">
                      <a:alpha val="43137"/>
                    </a:srgbClr>
                  </a:outerShdw>
                </a:effectLst>
                <a:latin typeface="NikoshBAN" pitchFamily="2" charset="0"/>
                <a:cs typeface="NikoshBAN" pitchFamily="2" charset="0"/>
              </a:rPr>
              <a:t>ন</a:t>
            </a:r>
            <a:r>
              <a:rPr lang="bn-BD" sz="2800" dirty="0">
                <a:ln w="0"/>
                <a:effectLst>
                  <a:outerShdw blurRad="38100" dist="38100" dir="2700000" algn="tl">
                    <a:srgbClr val="000000">
                      <a:alpha val="43137"/>
                    </a:srgbClr>
                  </a:outerShdw>
                </a:effectLst>
                <a:latin typeface="NikoshBAN" pitchFamily="2" charset="0"/>
                <a:cs typeface="NikoshBAN" pitchFamily="2" charset="0"/>
              </a:rPr>
              <a:t> শিক্ষক</a:t>
            </a:r>
            <a:endParaRPr lang="bn-BD" sz="28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চ</a:t>
            </a:r>
            <a:r>
              <a:rPr lang="as-IN"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হ</a:t>
            </a:r>
            <a:r>
              <a:rPr lang="as-IN"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ড়</a:t>
            </a:r>
            <a:r>
              <a:rPr lang="bn-BD"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উচ্চ বিদ্যালয় </a:t>
            </a:r>
            <a:endPar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r>
              <a:rPr lang="bn-BD"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ম</a:t>
            </a:r>
            <a:r>
              <a:rPr lang="as-IN"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ঠ</a:t>
            </a:r>
            <a:r>
              <a:rPr lang="as-IN"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প</a:t>
            </a:r>
            <a:r>
              <a:rPr lang="as-IN"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ক</a:t>
            </a:r>
            <a:r>
              <a:rPr lang="as-IN"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র,</a:t>
            </a:r>
            <a:r>
              <a:rPr lang="as-IN"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র</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as-IN"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প</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as-IN"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র</a:t>
            </a:r>
            <a:r>
              <a:rPr lang="bn-BD"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en-AU" sz="28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r>
              <a:rPr lang="bn-BD"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মোবাইল নম্বরঃ ০১৭</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২</a:t>
            </a:r>
            <a:r>
              <a:rPr lang="as-IN"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৯</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৫</a:t>
            </a:r>
            <a:r>
              <a:rPr lang="as-IN"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৯</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৫</a:t>
            </a:r>
            <a:r>
              <a:rPr lang="as-IN"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০</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৮</a:t>
            </a:r>
            <a:r>
              <a:rPr lang="as-IN"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৪</a:t>
            </a:r>
            <a:endParaRPr lang="en-AU" sz="28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r>
              <a:rPr lang="en-AU" sz="22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Email-rozob24bd@gmail.com</a:t>
            </a:r>
          </a:p>
          <a:p>
            <a:pPr algn="ctr"/>
            <a:endParaRPr lang="en-US" sz="2625"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5749636" y="3528618"/>
            <a:ext cx="5486400" cy="2643188"/>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US" sz="3200" b="1" dirty="0" err="1" smtClean="0">
                <a:solidFill>
                  <a:srgbClr val="050403"/>
                </a:solidFill>
                <a:effectLst>
                  <a:outerShdw blurRad="38100" dist="38100" dir="2700000" algn="tl">
                    <a:srgbClr val="000000">
                      <a:alpha val="43137"/>
                    </a:srgbClr>
                  </a:outerShdw>
                </a:effectLst>
                <a:latin typeface="NikoshBAN" pitchFamily="2" charset="0"/>
                <a:cs typeface="NikoshBAN" pitchFamily="2" charset="0"/>
              </a:rPr>
              <a:t>শ্রেণিঃ</a:t>
            </a:r>
            <a:r>
              <a:rPr lang="en-US" sz="3200" b="1" dirty="0" smtClean="0">
                <a:solidFill>
                  <a:srgbClr val="050403"/>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050403"/>
                </a:solidFill>
                <a:effectLst>
                  <a:outerShdw blurRad="38100" dist="38100" dir="2700000" algn="tl">
                    <a:srgbClr val="000000">
                      <a:alpha val="43137"/>
                    </a:srgbClr>
                  </a:outerShdw>
                </a:effectLst>
                <a:latin typeface="NikoshBAN" pitchFamily="2" charset="0"/>
                <a:cs typeface="NikoshBAN" pitchFamily="2" charset="0"/>
              </a:rPr>
              <a:t>অষ্টম</a:t>
            </a:r>
            <a:r>
              <a:rPr lang="bn-BD" sz="3200" b="1" dirty="0" smtClean="0">
                <a:solidFill>
                  <a:srgbClr val="050403"/>
                </a:solidFill>
                <a:effectLst>
                  <a:outerShdw blurRad="38100" dist="38100" dir="2700000" algn="tl">
                    <a:srgbClr val="000000">
                      <a:alpha val="43137"/>
                    </a:srgbClr>
                  </a:outerShdw>
                </a:effectLst>
                <a:latin typeface="NikoshBAN" pitchFamily="2" charset="0"/>
                <a:cs typeface="NikoshBAN" pitchFamily="2" charset="0"/>
              </a:rPr>
              <a:t>	</a:t>
            </a:r>
          </a:p>
          <a:p>
            <a:r>
              <a:rPr lang="bn-BD" sz="3200" b="1" dirty="0" smtClean="0">
                <a:solidFill>
                  <a:srgbClr val="050403"/>
                </a:solidFill>
                <a:effectLst>
                  <a:outerShdw blurRad="38100" dist="38100" dir="2700000" algn="tl">
                    <a:srgbClr val="000000">
                      <a:alpha val="43137"/>
                    </a:srgbClr>
                  </a:outerShdw>
                </a:effectLst>
                <a:latin typeface="NikoshBAN" pitchFamily="2" charset="0"/>
                <a:cs typeface="NikoshBAN" pitchFamily="2" charset="0"/>
              </a:rPr>
              <a:t>বিষয়ঃ </a:t>
            </a:r>
            <a:r>
              <a:rPr lang="en-US" sz="3200" b="1" dirty="0">
                <a:solidFill>
                  <a:srgbClr val="050403"/>
                </a:solidFill>
                <a:effectLst>
                  <a:outerShdw blurRad="38100" dist="38100" dir="2700000" algn="tl">
                    <a:srgbClr val="000000">
                      <a:alpha val="43137"/>
                    </a:srgbClr>
                  </a:outerShdw>
                </a:effectLst>
                <a:latin typeface="NikoshBAN" pitchFamily="2" charset="0"/>
                <a:cs typeface="NikoshBAN" pitchFamily="2" charset="0"/>
              </a:rPr>
              <a:t>ব</a:t>
            </a:r>
            <a:r>
              <a:rPr lang="as-IN" sz="3200" b="1" dirty="0">
                <a:solidFill>
                  <a:srgbClr val="050403"/>
                </a:solidFill>
                <a:effectLst>
                  <a:outerShdw blurRad="38100" dist="38100" dir="2700000" algn="tl">
                    <a:srgbClr val="000000">
                      <a:alpha val="43137"/>
                    </a:srgbClr>
                  </a:outerShdw>
                </a:effectLst>
                <a:latin typeface="NikoshBAN" pitchFamily="2" charset="0"/>
                <a:cs typeface="NikoshBAN" pitchFamily="2" charset="0"/>
              </a:rPr>
              <a:t>া</a:t>
            </a:r>
            <a:r>
              <a:rPr lang="en-US" sz="3200" b="1" dirty="0">
                <a:solidFill>
                  <a:srgbClr val="050403"/>
                </a:solidFill>
                <a:effectLst>
                  <a:outerShdw blurRad="38100" dist="38100" dir="2700000" algn="tl">
                    <a:srgbClr val="000000">
                      <a:alpha val="43137"/>
                    </a:srgbClr>
                  </a:outerShdw>
                </a:effectLst>
                <a:latin typeface="NikoshBAN" pitchFamily="2" charset="0"/>
                <a:cs typeface="NikoshBAN" pitchFamily="2" charset="0"/>
              </a:rPr>
              <a:t>ং</a:t>
            </a:r>
            <a:r>
              <a:rPr lang="as-IN" sz="3200" b="1" dirty="0">
                <a:solidFill>
                  <a:srgbClr val="050403"/>
                </a:solidFill>
                <a:effectLst>
                  <a:outerShdw blurRad="38100" dist="38100" dir="2700000" algn="tl">
                    <a:srgbClr val="000000">
                      <a:alpha val="43137"/>
                    </a:srgbClr>
                  </a:outerShdw>
                </a:effectLst>
                <a:latin typeface="NikoshBAN" pitchFamily="2" charset="0"/>
                <a:cs typeface="NikoshBAN" pitchFamily="2" charset="0"/>
              </a:rPr>
              <a:t>ল</a:t>
            </a:r>
            <a:r>
              <a:rPr lang="en-US" sz="3200" b="1" dirty="0">
                <a:solidFill>
                  <a:srgbClr val="050403"/>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smtClean="0">
                <a:solidFill>
                  <a:srgbClr val="050403"/>
                </a:solidFill>
                <a:effectLst>
                  <a:outerShdw blurRad="38100" dist="38100" dir="2700000" algn="tl">
                    <a:srgbClr val="000000">
                      <a:alpha val="43137"/>
                    </a:srgbClr>
                  </a:outerShdw>
                </a:effectLst>
                <a:latin typeface="NikoshBAN" pitchFamily="2" charset="0"/>
                <a:cs typeface="NikoshBAN" pitchFamily="2" charset="0"/>
              </a:rPr>
              <a:t>(</a:t>
            </a:r>
            <a:r>
              <a:rPr lang="en-US" sz="3200" b="1" dirty="0" err="1" smtClean="0">
                <a:solidFill>
                  <a:srgbClr val="050403"/>
                </a:solidFill>
                <a:effectLst>
                  <a:outerShdw blurRad="38100" dist="38100" dir="2700000" algn="tl">
                    <a:srgbClr val="000000">
                      <a:alpha val="43137"/>
                    </a:srgbClr>
                  </a:outerShdw>
                </a:effectLst>
                <a:latin typeface="NikoshBAN" pitchFamily="2" charset="0"/>
                <a:cs typeface="NikoshBAN" pitchFamily="2" charset="0"/>
              </a:rPr>
              <a:t>গদ্য</a:t>
            </a:r>
            <a:r>
              <a:rPr lang="en-US" sz="3200" b="1" dirty="0" smtClean="0">
                <a:solidFill>
                  <a:srgbClr val="050403"/>
                </a:solidFill>
                <a:effectLst>
                  <a:outerShdw blurRad="38100" dist="38100" dir="2700000" algn="tl">
                    <a:srgbClr val="000000">
                      <a:alpha val="43137"/>
                    </a:srgbClr>
                  </a:outerShdw>
                </a:effectLst>
                <a:latin typeface="NikoshBAN" pitchFamily="2" charset="0"/>
                <a:cs typeface="NikoshBAN" pitchFamily="2" charset="0"/>
              </a:rPr>
              <a:t>)</a:t>
            </a:r>
            <a:endParaRPr lang="en-US" sz="3200" b="1" dirty="0">
              <a:solidFill>
                <a:srgbClr val="050403"/>
              </a:solidFill>
              <a:effectLst>
                <a:outerShdw blurRad="38100" dist="38100" dir="2700000" algn="tl">
                  <a:srgbClr val="000000">
                    <a:alpha val="43137"/>
                  </a:srgbClr>
                </a:outerShdw>
              </a:effectLst>
              <a:latin typeface="NikoshBAN" pitchFamily="2" charset="0"/>
              <a:cs typeface="NikoshBAN" pitchFamily="2" charset="0"/>
            </a:endParaRPr>
          </a:p>
          <a:p>
            <a:r>
              <a:rPr lang="bn-BD" sz="3200" b="1" dirty="0" smtClean="0">
                <a:solidFill>
                  <a:srgbClr val="050403"/>
                </a:solidFill>
                <a:effectLst>
                  <a:outerShdw blurRad="38100" dist="38100" dir="2700000" algn="tl">
                    <a:srgbClr val="000000">
                      <a:alpha val="43137"/>
                    </a:srgbClr>
                  </a:outerShdw>
                </a:effectLst>
                <a:latin typeface="NikoshBAN" pitchFamily="2" charset="0"/>
                <a:cs typeface="NikoshBAN" pitchFamily="2" charset="0"/>
              </a:rPr>
              <a:t>সময়ঃ </a:t>
            </a:r>
            <a:r>
              <a:rPr lang="en-US" sz="3200" b="1" dirty="0">
                <a:solidFill>
                  <a:srgbClr val="050403"/>
                </a:solidFill>
                <a:effectLst>
                  <a:outerShdw blurRad="38100" dist="38100" dir="2700000" algn="tl">
                    <a:srgbClr val="000000">
                      <a:alpha val="43137"/>
                    </a:srgbClr>
                  </a:outerShdw>
                </a:effectLst>
                <a:latin typeface="NikoshBAN" pitchFamily="2" charset="0"/>
                <a:cs typeface="NikoshBAN" pitchFamily="2" charset="0"/>
              </a:rPr>
              <a:t>৫</a:t>
            </a:r>
            <a:r>
              <a:rPr lang="bn-BD" sz="3200" b="1" dirty="0">
                <a:solidFill>
                  <a:srgbClr val="050403"/>
                </a:solidFill>
                <a:effectLst>
                  <a:outerShdw blurRad="38100" dist="38100" dir="2700000" algn="tl">
                    <a:srgbClr val="000000">
                      <a:alpha val="43137"/>
                    </a:srgbClr>
                  </a:outerShdw>
                </a:effectLst>
                <a:latin typeface="NikoshBAN" pitchFamily="2" charset="0"/>
                <a:cs typeface="NikoshBAN" pitchFamily="2" charset="0"/>
              </a:rPr>
              <a:t>০ মিনিট</a:t>
            </a:r>
            <a:r>
              <a:rPr lang="en-US" sz="3200" b="1" dirty="0">
                <a:solidFill>
                  <a:srgbClr val="050403"/>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smtClean="0">
                <a:solidFill>
                  <a:srgbClr val="050403"/>
                </a:solidFill>
                <a:effectLst>
                  <a:outerShdw blurRad="38100" dist="38100" dir="2700000" algn="tl">
                    <a:srgbClr val="000000">
                      <a:alpha val="43137"/>
                    </a:srgbClr>
                  </a:outerShdw>
                </a:effectLst>
                <a:latin typeface="NikoshBAN" pitchFamily="2" charset="0"/>
                <a:cs typeface="NikoshBAN" pitchFamily="2" charset="0"/>
              </a:rPr>
              <a:t>  </a:t>
            </a:r>
            <a:endParaRPr lang="en-US" sz="3200" b="1" dirty="0">
              <a:solidFill>
                <a:srgbClr val="050403"/>
              </a:solidFill>
              <a:effectLst>
                <a:outerShdw blurRad="38100" dist="38100" dir="2700000" algn="tl">
                  <a:srgbClr val="000000">
                    <a:alpha val="43137"/>
                  </a:srgbClr>
                </a:outerShdw>
              </a:effectLst>
              <a:latin typeface="NikoshBAN" pitchFamily="2" charset="0"/>
              <a:cs typeface="NikoshBAN" pitchFamily="2" charset="0"/>
            </a:endParaRPr>
          </a:p>
          <a:p>
            <a:r>
              <a:rPr lang="en-US" sz="3200" b="1" dirty="0" smtClean="0">
                <a:solidFill>
                  <a:srgbClr val="050403"/>
                </a:solidFill>
                <a:effectLst>
                  <a:outerShdw blurRad="38100" dist="38100" dir="2700000" algn="tl">
                    <a:srgbClr val="000000">
                      <a:alpha val="43137"/>
                    </a:srgbClr>
                  </a:outerShdw>
                </a:effectLst>
                <a:latin typeface="NikoshBAN" pitchFamily="2" charset="0"/>
                <a:cs typeface="NikoshBAN" pitchFamily="2" charset="0"/>
              </a:rPr>
              <a:t>তারিখঃ০১/০১</a:t>
            </a:r>
            <a:r>
              <a:rPr lang="bn-BD" sz="3200" b="1" dirty="0" smtClean="0">
                <a:solidFill>
                  <a:srgbClr val="050403"/>
                </a:solidFill>
                <a:effectLst>
                  <a:outerShdw blurRad="38100" dist="38100" dir="2700000" algn="tl">
                    <a:srgbClr val="000000">
                      <a:alpha val="43137"/>
                    </a:srgbClr>
                  </a:outerShdw>
                </a:effectLst>
                <a:latin typeface="NikoshBAN" pitchFamily="2" charset="0"/>
                <a:cs typeface="NikoshBAN" pitchFamily="2" charset="0"/>
              </a:rPr>
              <a:t>/২০২</a:t>
            </a:r>
            <a:r>
              <a:rPr lang="en-US" sz="3200" b="1" dirty="0" smtClean="0">
                <a:solidFill>
                  <a:srgbClr val="050403"/>
                </a:solidFill>
                <a:effectLst>
                  <a:outerShdw blurRad="38100" dist="38100" dir="2700000" algn="tl">
                    <a:srgbClr val="000000">
                      <a:alpha val="43137"/>
                    </a:srgbClr>
                  </a:outerShdw>
                </a:effectLst>
                <a:latin typeface="NikoshBAN" pitchFamily="2" charset="0"/>
                <a:cs typeface="NikoshBAN" pitchFamily="2" charset="0"/>
              </a:rPr>
              <a:t>১</a:t>
            </a:r>
            <a:r>
              <a:rPr lang="bn-BD" sz="3200" b="1" dirty="0" smtClean="0">
                <a:solidFill>
                  <a:srgbClr val="050403"/>
                </a:solidFill>
                <a:effectLst>
                  <a:outerShdw blurRad="38100" dist="38100" dir="2700000" algn="tl">
                    <a:srgbClr val="000000">
                      <a:alpha val="43137"/>
                    </a:srgbClr>
                  </a:outerShdw>
                </a:effectLst>
                <a:latin typeface="NikoshBAN" pitchFamily="2" charset="0"/>
                <a:cs typeface="NikoshBAN" pitchFamily="2" charset="0"/>
              </a:rPr>
              <a:t> </a:t>
            </a:r>
            <a:r>
              <a:rPr lang="bn-BD" sz="3200" b="1" dirty="0">
                <a:solidFill>
                  <a:srgbClr val="050403"/>
                </a:solidFill>
                <a:effectLst>
                  <a:outerShdw blurRad="38100" dist="38100" dir="2700000" algn="tl">
                    <a:srgbClr val="000000">
                      <a:alpha val="43137"/>
                    </a:srgbClr>
                  </a:outerShdw>
                </a:effectLst>
                <a:latin typeface="NikoshBAN" pitchFamily="2" charset="0"/>
                <a:cs typeface="NikoshBAN" pitchFamily="2" charset="0"/>
              </a:rPr>
              <a:t>খ্রিঃ</a:t>
            </a:r>
          </a:p>
        </p:txBody>
      </p:sp>
      <p:sp>
        <p:nvSpPr>
          <p:cNvPr id="7" name="Rectangle 6"/>
          <p:cNvSpPr/>
          <p:nvPr/>
        </p:nvSpPr>
        <p:spPr>
          <a:xfrm>
            <a:off x="4338473" y="715029"/>
            <a:ext cx="2218877" cy="1015663"/>
          </a:xfrm>
          <a:prstGeom prst="rect">
            <a:avLst/>
          </a:prstGeom>
        </p:spPr>
        <p:txBody>
          <a:bodyPr wrap="none">
            <a:spAutoFit/>
          </a:bodyPr>
          <a:lstStyle/>
          <a:p>
            <a:pPr algn="ctr"/>
            <a:r>
              <a:rPr lang="bn-BD" sz="6000" b="1" dirty="0">
                <a:effectLst>
                  <a:outerShdw blurRad="38100" dist="38100" dir="2700000" algn="tl">
                    <a:srgbClr val="000000">
                      <a:alpha val="43137"/>
                    </a:srgbClr>
                  </a:outerShdw>
                </a:effectLst>
                <a:latin typeface="NikoshBAN" pitchFamily="2" charset="0"/>
                <a:cs typeface="NikoshBAN" pitchFamily="2" charset="0"/>
              </a:rPr>
              <a:t>পরিচিতি</a:t>
            </a:r>
            <a:endParaRPr lang="en-US" sz="60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9" name="Picture 8">
            <a:extLst>
              <a:ext uri="{FF2B5EF4-FFF2-40B4-BE49-F238E27FC236}">
                <a16:creationId xmlns="" xmlns:a16="http://schemas.microsoft.com/office/drawing/2014/main" id="{DEF0838A-1812-4182-B0CF-5C61FB0D870A}"/>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94510" y="231485"/>
            <a:ext cx="2646218" cy="2740891"/>
          </a:xfrm>
          <a:prstGeom prst="rect">
            <a:avLst/>
          </a:prstGeom>
        </p:spPr>
      </p:pic>
      <p:pic>
        <p:nvPicPr>
          <p:cNvPr id="10" name="Picture 9">
            <a:extLst>
              <a:ext uri="{FF2B5EF4-FFF2-40B4-BE49-F238E27FC236}">
                <a16:creationId xmlns="" xmlns:a16="http://schemas.microsoft.com/office/drawing/2014/main" id="{9622E983-FCDA-4CCD-A7E2-E5693296A3E1}"/>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804925" y="378897"/>
            <a:ext cx="2214419" cy="2655306"/>
          </a:xfrm>
          <a:prstGeom prst="rect">
            <a:avLst/>
          </a:prstGeom>
        </p:spPr>
      </p:pic>
      <p:sp>
        <p:nvSpPr>
          <p:cNvPr id="11" name="Flowchart: Terminator 10">
            <a:extLst>
              <a:ext uri="{FF2B5EF4-FFF2-40B4-BE49-F238E27FC236}">
                <a16:creationId xmlns="" xmlns:a16="http://schemas.microsoft.com/office/drawing/2014/main" id="{7CE1A91A-E443-4B29-BF37-7235BB8687B3}"/>
              </a:ext>
            </a:extLst>
          </p:cNvPr>
          <p:cNvSpPr/>
          <p:nvPr/>
        </p:nvSpPr>
        <p:spPr>
          <a:xfrm>
            <a:off x="5523345" y="3168073"/>
            <a:ext cx="120073" cy="3592947"/>
          </a:xfrm>
          <a:prstGeom prst="flowChartTerminator">
            <a:avLst/>
          </a:prstGeom>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695451039"/>
      </p:ext>
    </p:extLst>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9611" y="4259198"/>
            <a:ext cx="10575371" cy="2246769"/>
          </a:xfrm>
          <a:prstGeom prst="rect">
            <a:avLst/>
          </a:prstGeom>
          <a:noFill/>
        </p:spPr>
        <p:txBody>
          <a:bodyPr wrap="square" rtlCol="0">
            <a:spAutoFit/>
          </a:bodyPr>
          <a:lstStyle/>
          <a:p>
            <a:pPr algn="just"/>
            <a:r>
              <a:rPr lang="as-IN" sz="2800" dirty="0">
                <a:latin typeface="NikoshBAN" panose="02000000000000000000" pitchFamily="2" charset="0"/>
                <a:cs typeface="NikoshBAN" panose="02000000000000000000" pitchFamily="2" charset="0"/>
              </a:rPr>
              <a:t>বর্মীরা সবাই লুঙ্গি পরেছে। অফিস কাছারিতেও লুঙ্গি। গতকাল শুল্ক অফিসের দুজনের প্যান্ট দেখেছি। ওরা পুলিশ। অন্যদের লুঙ্গি। লুঙ্গি, ফুঙ্গি ও প্যাগোডা এই তিন নিয়ে মিয়ানমার</a:t>
            </a:r>
            <a:r>
              <a:rPr lang="as-IN" sz="2800" dirty="0" smtClean="0">
                <a:latin typeface="NikoshBAN" panose="02000000000000000000" pitchFamily="2" charset="0"/>
                <a:cs typeface="NikoshBAN" panose="02000000000000000000" pitchFamily="2" charset="0"/>
              </a:rPr>
              <a:t>।</a:t>
            </a:r>
            <a:r>
              <a:rPr lang="en-US" sz="2800"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অফিসের </a:t>
            </a:r>
            <a:r>
              <a:rPr lang="as-IN" sz="2800" dirty="0">
                <a:latin typeface="NikoshBAN" panose="02000000000000000000" pitchFamily="2" charset="0"/>
                <a:cs typeface="NikoshBAN" panose="02000000000000000000" pitchFamily="2" charset="0"/>
              </a:rPr>
              <a:t>দুজনের প্যান্ট দেখেছি। ওরা পুলিশ। অন্যদের লুঙ্গি। লুঙ্গি, ফুঙ্গি ও প্যাগোডা এই তিন নিয়ে মিয়ানমার। ফুঙ্গি হলো বৌদ্ধ ভিক্ষু। </a:t>
            </a:r>
            <a:endParaRPr lang="en-US" sz="2800" dirty="0">
              <a:latin typeface="NikoshBAN" panose="02000000000000000000" pitchFamily="2" charset="0"/>
              <a:cs typeface="NikoshBAN" panose="02000000000000000000" pitchFamily="2" charset="0"/>
            </a:endParaRPr>
          </a:p>
        </p:txBody>
      </p:sp>
      <p:sp>
        <p:nvSpPr>
          <p:cNvPr id="12" name="Rectangle 11"/>
          <p:cNvSpPr/>
          <p:nvPr/>
        </p:nvSpPr>
        <p:spPr>
          <a:xfrm>
            <a:off x="2895727" y="196334"/>
            <a:ext cx="4947188" cy="584775"/>
          </a:xfrm>
          <a:prstGeom prst="rect">
            <a:avLst/>
          </a:prstGeom>
        </p:spPr>
        <p:txBody>
          <a:bodyPr wrap="none">
            <a:spAutoFit/>
          </a:bodyPr>
          <a:lstStyle/>
          <a:p>
            <a:r>
              <a:rPr lang="as-IN" sz="3200" dirty="0" smtClean="0">
                <a:latin typeface="NikoshBAN" panose="02000000000000000000" pitchFamily="2" charset="0"/>
                <a:cs typeface="NikoshBAN" panose="02000000000000000000" pitchFamily="2" charset="0"/>
              </a:rPr>
              <a:t>বর্মী</a:t>
            </a:r>
            <a:r>
              <a:rPr lang="en-US" sz="3200" dirty="0" err="1" smtClean="0">
                <a:latin typeface="NikoshBAN" panose="02000000000000000000" pitchFamily="2" charset="0"/>
                <a:cs typeface="NikoshBAN" panose="02000000000000000000" pitchFamily="2" charset="0"/>
              </a:rPr>
              <a:t>দের</a:t>
            </a:r>
            <a:r>
              <a:rPr lang="as-IN"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পোশাক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পরিচ্ছদ</a:t>
            </a:r>
            <a:r>
              <a:rPr lang="as-IN" sz="3200" dirty="0" smtClean="0">
                <a:latin typeface="NikoshBAN" panose="02000000000000000000" pitchFamily="2" charset="0"/>
                <a:cs typeface="NikoshBAN" panose="02000000000000000000" pitchFamily="2" charset="0"/>
              </a:rPr>
              <a:t>। </a:t>
            </a:r>
            <a:endParaRPr lang="en-US" sz="3200" dirty="0"/>
          </a:p>
        </p:txBody>
      </p:sp>
      <p:grpSp>
        <p:nvGrpSpPr>
          <p:cNvPr id="23" name="Group 22"/>
          <p:cNvGrpSpPr/>
          <p:nvPr/>
        </p:nvGrpSpPr>
        <p:grpSpPr>
          <a:xfrm>
            <a:off x="349827" y="997527"/>
            <a:ext cx="10789229" cy="2964873"/>
            <a:chOff x="405245" y="748145"/>
            <a:chExt cx="10789229" cy="2964873"/>
          </a:xfrm>
        </p:grpSpPr>
        <p:pic>
          <p:nvPicPr>
            <p:cNvPr id="18" name="Picture 17" descr="00552514.jpg"/>
            <p:cNvPicPr>
              <a:picLocks noChangeAspect="1"/>
            </p:cNvPicPr>
            <p:nvPr/>
          </p:nvPicPr>
          <p:blipFill>
            <a:blip r:embed="rId2" cstate="print"/>
            <a:stretch>
              <a:fillRect/>
            </a:stretch>
          </p:blipFill>
          <p:spPr>
            <a:xfrm>
              <a:off x="405245" y="775855"/>
              <a:ext cx="2961410" cy="2867890"/>
            </a:xfrm>
            <a:prstGeom prst="rect">
              <a:avLst/>
            </a:prstGeom>
          </p:spPr>
        </p:pic>
        <p:pic>
          <p:nvPicPr>
            <p:cNvPr id="19" name="Picture 18" descr="Dress_1.jpg"/>
            <p:cNvPicPr>
              <a:picLocks noChangeAspect="1"/>
            </p:cNvPicPr>
            <p:nvPr/>
          </p:nvPicPr>
          <p:blipFill>
            <a:blip r:embed="rId3" cstate="print"/>
            <a:stretch>
              <a:fillRect/>
            </a:stretch>
          </p:blipFill>
          <p:spPr>
            <a:xfrm>
              <a:off x="3455877" y="755074"/>
              <a:ext cx="1664208" cy="2957944"/>
            </a:xfrm>
            <a:prstGeom prst="rect">
              <a:avLst/>
            </a:prstGeom>
          </p:spPr>
        </p:pic>
        <p:pic>
          <p:nvPicPr>
            <p:cNvPr id="21" name="Picture 20" descr="wp-1492511935389.jpg"/>
            <p:cNvPicPr>
              <a:picLocks noChangeAspect="1"/>
            </p:cNvPicPr>
            <p:nvPr/>
          </p:nvPicPr>
          <p:blipFill>
            <a:blip r:embed="rId4" cstate="print"/>
            <a:stretch>
              <a:fillRect/>
            </a:stretch>
          </p:blipFill>
          <p:spPr>
            <a:xfrm>
              <a:off x="5262997" y="748145"/>
              <a:ext cx="3091294" cy="2951019"/>
            </a:xfrm>
            <a:prstGeom prst="rect">
              <a:avLst/>
            </a:prstGeom>
          </p:spPr>
        </p:pic>
        <p:pic>
          <p:nvPicPr>
            <p:cNvPr id="22" name="Picture 21" descr="5695736441_236e3f19b7_b-800x534.jpg"/>
            <p:cNvPicPr>
              <a:picLocks noChangeAspect="1"/>
            </p:cNvPicPr>
            <p:nvPr/>
          </p:nvPicPr>
          <p:blipFill>
            <a:blip r:embed="rId5" cstate="print"/>
            <a:stretch>
              <a:fillRect/>
            </a:stretch>
          </p:blipFill>
          <p:spPr>
            <a:xfrm>
              <a:off x="8456774" y="748146"/>
              <a:ext cx="2737700" cy="2951018"/>
            </a:xfrm>
            <a:prstGeom prst="rect">
              <a:avLst/>
            </a:prstGeom>
          </p:spPr>
        </p:pic>
      </p:grpSp>
    </p:spTree>
    <p:extLst>
      <p:ext uri="{BB962C8B-B14F-4D97-AF65-F5344CB8AC3E}">
        <p14:creationId xmlns="" xmlns:p14="http://schemas.microsoft.com/office/powerpoint/2010/main" val="3174952081"/>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0.70"/>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5A358EE-D2F9-41CE-9F82-D9446180E438}"/>
              </a:ext>
            </a:extLst>
          </p:cNvPr>
          <p:cNvSpPr txBox="1"/>
          <p:nvPr/>
        </p:nvSpPr>
        <p:spPr>
          <a:xfrm>
            <a:off x="401782" y="991916"/>
            <a:ext cx="10515600" cy="4585871"/>
          </a:xfrm>
          <a:prstGeom prst="rect">
            <a:avLst/>
          </a:prstGeom>
          <a:noFill/>
        </p:spPr>
        <p:txBody>
          <a:bodyPr wrap="square" rtlCol="0">
            <a:spAutoFit/>
          </a:bodyPr>
          <a:lstStyle/>
          <a:p>
            <a:r>
              <a:rPr lang="en-US" sz="3200" b="1" dirty="0">
                <a:solidFill>
                  <a:schemeClr val="tx1">
                    <a:lumMod val="95000"/>
                    <a:lumOff val="5000"/>
                  </a:schemeClr>
                </a:solidFill>
                <a:latin typeface="NikoshBAN" panose="02000000000000000000" pitchFamily="2" charset="0"/>
                <a:cs typeface="NikoshBAN" panose="02000000000000000000" pitchFamily="2" charset="0"/>
              </a:rPr>
              <a:t>   </a:t>
            </a:r>
            <a:r>
              <a:rPr lang="as-IN" sz="3600" b="1" dirty="0">
                <a:solidFill>
                  <a:schemeClr val="tx1">
                    <a:lumMod val="95000"/>
                    <a:lumOff val="5000"/>
                  </a:schemeClr>
                </a:solidFill>
                <a:latin typeface="NikoshBAN" panose="02000000000000000000" pitchFamily="2" charset="0"/>
                <a:cs typeface="NikoshBAN" panose="02000000000000000000" pitchFamily="2" charset="0"/>
              </a:rPr>
              <a:t>১</a:t>
            </a:r>
            <a:r>
              <a:rPr lang="en-US" sz="3600" b="1" dirty="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বর্মী</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রমনীদের</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সেলাইবিহীন</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লুঙ্গিকে</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কী</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বলা</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হয়</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b="1" dirty="0" smtClean="0">
                <a:solidFill>
                  <a:schemeClr val="tx1">
                    <a:lumMod val="95000"/>
                    <a:lumOff val="5000"/>
                  </a:schemeClr>
                </a:solidFill>
                <a:latin typeface="NikoshBAN" panose="02000000000000000000" pitchFamily="2" charset="0"/>
                <a:cs typeface="NikoshBAN" panose="02000000000000000000" pitchFamily="2" charset="0"/>
              </a:rPr>
              <a:t>?</a:t>
            </a:r>
            <a:endParaRPr lang="en-US" sz="3200" b="1" dirty="0">
              <a:solidFill>
                <a:schemeClr val="tx1">
                  <a:lumMod val="95000"/>
                  <a:lumOff val="5000"/>
                </a:schemeClr>
              </a:solidFill>
              <a:latin typeface="NikoshBAN" panose="02000000000000000000" pitchFamily="2" charset="0"/>
              <a:cs typeface="NikoshBAN" panose="02000000000000000000" pitchFamily="2" charset="0"/>
            </a:endParaRPr>
          </a:p>
          <a:p>
            <a:pPr marL="463550"/>
            <a:r>
              <a:rPr lang="en-US" sz="3200" b="1" dirty="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চীবর</a:t>
            </a:r>
            <a:r>
              <a:rPr lang="en-US" sz="3200" b="1"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b="1" dirty="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ফুঙ্গি</a:t>
            </a:r>
            <a:endParaRPr lang="en-US" sz="3200" dirty="0">
              <a:solidFill>
                <a:schemeClr val="tx1">
                  <a:lumMod val="95000"/>
                  <a:lumOff val="5000"/>
                </a:schemeClr>
              </a:solidFill>
              <a:latin typeface="NikoshBAN" panose="02000000000000000000" pitchFamily="2" charset="0"/>
              <a:cs typeface="NikoshBAN" panose="02000000000000000000" pitchFamily="2" charset="0"/>
            </a:endParaRPr>
          </a:p>
          <a:p>
            <a:pPr marL="231775" indent="231775"/>
            <a:r>
              <a:rPr lang="en-US" sz="3200" b="1" dirty="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থামী</a:t>
            </a:r>
            <a:r>
              <a:rPr lang="en-US" sz="3200" b="1" dirty="0">
                <a:solidFill>
                  <a:schemeClr val="tx1">
                    <a:lumMod val="95000"/>
                    <a:lumOff val="5000"/>
                  </a:schemeClr>
                </a:solidFill>
                <a:latin typeface="NikoshBAN" panose="02000000000000000000" pitchFamily="2" charset="0"/>
                <a:cs typeface="NikoshBAN" panose="02000000000000000000" pitchFamily="2" charset="0"/>
              </a:rPr>
              <a:t>			          </a:t>
            </a:r>
            <a:r>
              <a:rPr lang="en-US" sz="3200" b="1"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লুঙ্গি</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b="1" dirty="0" smtClean="0">
                <a:solidFill>
                  <a:schemeClr val="tx1">
                    <a:lumMod val="95000"/>
                    <a:lumOff val="5000"/>
                  </a:schemeClr>
                </a:solidFill>
                <a:latin typeface="NikoshBAN" panose="02000000000000000000" pitchFamily="2" charset="0"/>
                <a:cs typeface="NikoshBAN" panose="02000000000000000000" pitchFamily="2" charset="0"/>
              </a:rPr>
              <a:t>                                       </a:t>
            </a:r>
            <a:r>
              <a:rPr lang="as-IN" sz="3200" b="1" dirty="0">
                <a:solidFill>
                  <a:schemeClr val="tx1">
                    <a:lumMod val="95000"/>
                    <a:lumOff val="5000"/>
                  </a:schemeClr>
                </a:solidFill>
                <a:latin typeface="NikoshBAN" panose="02000000000000000000" pitchFamily="2" charset="0"/>
                <a:cs typeface="NikoshBAN" panose="02000000000000000000" pitchFamily="2" charset="0"/>
              </a:rPr>
              <a:t>২</a:t>
            </a:r>
            <a:r>
              <a:rPr lang="en-US" sz="3200" b="1" dirty="0">
                <a:solidFill>
                  <a:schemeClr val="tx1">
                    <a:lumMod val="95000"/>
                    <a:lumOff val="5000"/>
                  </a:schemeClr>
                </a:solidFill>
                <a:latin typeface="NikoshBAN" panose="02000000000000000000" pitchFamily="2" charset="0"/>
                <a:cs typeface="NikoshBAN" panose="02000000000000000000" pitchFamily="2" charset="0"/>
              </a:rPr>
              <a:t>.</a:t>
            </a:r>
            <a:r>
              <a:rPr lang="bn-BD" sz="3200" dirty="0" smtClean="0">
                <a:latin typeface="NikoshBAN" pitchFamily="2" charset="0"/>
                <a:cs typeface="NikoshBAN" pitchFamily="2" charset="0"/>
              </a:rPr>
              <a:t>“</a:t>
            </a:r>
            <a:r>
              <a:rPr lang="en-US" sz="3200" dirty="0" err="1" smtClean="0">
                <a:latin typeface="NikoshBAN" pitchFamily="2" charset="0"/>
                <a:cs typeface="NikoshBAN" pitchFamily="2" charset="0"/>
              </a:rPr>
              <a:t>চীবর</a:t>
            </a:r>
            <a:r>
              <a:rPr lang="bn-BD" sz="3200" dirty="0" smtClean="0">
                <a:latin typeface="NikoshBAN" pitchFamily="2" charset="0"/>
                <a:cs typeface="NikoshBAN" pitchFamily="2" charset="0"/>
              </a:rPr>
              <a:t>”</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a:t>
            </a:r>
            <a:endParaRPr lang="en-US" sz="3200" b="1" dirty="0">
              <a:solidFill>
                <a:schemeClr val="tx1">
                  <a:lumMod val="95000"/>
                  <a:lumOff val="5000"/>
                </a:schemeClr>
              </a:solidFill>
              <a:latin typeface="NikoshBAN" panose="02000000000000000000" pitchFamily="2" charset="0"/>
              <a:cs typeface="NikoshBAN" panose="02000000000000000000" pitchFamily="2" charset="0"/>
            </a:endParaRPr>
          </a:p>
          <a:p>
            <a:pPr marL="463550"/>
            <a:r>
              <a:rPr lang="en-US" sz="3200" dirty="0">
                <a:latin typeface="NikoshBAN" panose="02000000000000000000" pitchFamily="2" charset="0"/>
                <a:cs typeface="NikoshBAN" panose="02000000000000000000" pitchFamily="2" charset="0"/>
              </a:rPr>
              <a:t>ক  </a:t>
            </a:r>
            <a:r>
              <a:rPr lang="en-US" sz="3200" dirty="0" err="1" smtClean="0">
                <a:latin typeface="NikoshBAN" panose="02000000000000000000" pitchFamily="2" charset="0"/>
                <a:cs typeface="NikoshBAN" panose="02000000000000000000" pitchFamily="2" charset="0"/>
              </a:rPr>
              <a:t>ভিক্ষুদের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খাবারের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নাম</a:t>
            </a:r>
            <a:r>
              <a:rPr lang="en-US" sz="3200" dirty="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ভিক্ষুদের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হোটেলের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নাম</a:t>
            </a:r>
            <a:endParaRPr lang="en-US" sz="3200" dirty="0">
              <a:latin typeface="NikoshBAN" panose="02000000000000000000" pitchFamily="2" charset="0"/>
              <a:cs typeface="NikoshBAN" panose="02000000000000000000" pitchFamily="2" charset="0"/>
            </a:endParaRPr>
          </a:p>
          <a:p>
            <a:pPr marL="463550"/>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ভিক্ষুদের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পোশাকের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নাম</a:t>
            </a:r>
            <a:r>
              <a:rPr lang="en-US" sz="3200" dirty="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ভিক্ষুদের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জায়গার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নাম</a:t>
            </a:r>
            <a:endParaRPr lang="en-US" sz="3200" dirty="0">
              <a:latin typeface="NikoshBAN" panose="02000000000000000000" pitchFamily="2" charset="0"/>
              <a:cs typeface="NikoshBAN" panose="02000000000000000000" pitchFamily="2" charset="0"/>
            </a:endParaRPr>
          </a:p>
          <a:p>
            <a:pPr marL="288925"/>
            <a:r>
              <a:rPr lang="en-US" sz="3200" dirty="0" smtClean="0">
                <a:latin typeface="NikoshBAN" panose="02000000000000000000" pitchFamily="2" charset="0"/>
                <a:cs typeface="NikoshBAN" panose="02000000000000000000" pitchFamily="2" charset="0"/>
              </a:rPr>
              <a:t>৩. </a:t>
            </a:r>
            <a:r>
              <a:rPr lang="en-US" sz="3200" dirty="0" err="1" smtClean="0">
                <a:latin typeface="NikoshBAN" panose="02000000000000000000" pitchFamily="2" charset="0"/>
                <a:cs typeface="NikoshBAN" panose="02000000000000000000" pitchFamily="2" charset="0"/>
              </a:rPr>
              <a:t>মংডু</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দেশের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পশ্চিম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সীমান্তে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অবস্থিত</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a:p>
            <a:pPr marL="509588"/>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বাংলাদেশ</a:t>
            </a:r>
            <a:r>
              <a:rPr lang="en-US" sz="3200" dirty="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ভারত</a:t>
            </a:r>
            <a:endParaRPr lang="en-US" sz="3200" dirty="0">
              <a:latin typeface="NikoshBAN" panose="02000000000000000000" pitchFamily="2" charset="0"/>
              <a:cs typeface="NikoshBAN" panose="02000000000000000000" pitchFamily="2" charset="0"/>
            </a:endParaRPr>
          </a:p>
          <a:p>
            <a:pPr marL="509588"/>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চীন</a:t>
            </a:r>
            <a:r>
              <a:rPr lang="en-US" sz="3200" dirty="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মিয়ানমার</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20" name="Oval 19">
            <a:extLst>
              <a:ext uri="{FF2B5EF4-FFF2-40B4-BE49-F238E27FC236}">
                <a16:creationId xmlns="" xmlns:a16="http://schemas.microsoft.com/office/drawing/2014/main" id="{3C4CCF10-65F6-4FC4-AE4A-1C39B062CBB4}"/>
              </a:ext>
            </a:extLst>
          </p:cNvPr>
          <p:cNvSpPr/>
          <p:nvPr/>
        </p:nvSpPr>
        <p:spPr>
          <a:xfrm>
            <a:off x="5816631" y="5056909"/>
            <a:ext cx="473334" cy="454747"/>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prstClr val="black">
                    <a:lumMod val="95000"/>
                    <a:lumOff val="5000"/>
                  </a:prstClr>
                </a:solidFill>
                <a:latin typeface="NikoshBAN" panose="02000000000000000000" pitchFamily="2" charset="0"/>
                <a:cs typeface="NikoshBAN" panose="02000000000000000000" pitchFamily="2" charset="0"/>
              </a:rPr>
              <a:t>ঘ</a:t>
            </a:r>
          </a:p>
        </p:txBody>
      </p:sp>
      <p:sp>
        <p:nvSpPr>
          <p:cNvPr id="31" name="Oval 30">
            <a:extLst>
              <a:ext uri="{FF2B5EF4-FFF2-40B4-BE49-F238E27FC236}">
                <a16:creationId xmlns="" xmlns:a16="http://schemas.microsoft.com/office/drawing/2014/main" id="{151AC946-D0BA-42D5-8EAC-CA106F740C46}"/>
              </a:ext>
            </a:extLst>
          </p:cNvPr>
          <p:cNvSpPr/>
          <p:nvPr/>
        </p:nvSpPr>
        <p:spPr>
          <a:xfrm>
            <a:off x="946495" y="5015346"/>
            <a:ext cx="383541" cy="474563"/>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prstClr val="black">
                    <a:lumMod val="95000"/>
                    <a:lumOff val="5000"/>
                  </a:prstClr>
                </a:solidFill>
                <a:latin typeface="NikoshBAN" panose="02000000000000000000" pitchFamily="2" charset="0"/>
                <a:cs typeface="NikoshBAN" panose="02000000000000000000" pitchFamily="2" charset="0"/>
              </a:rPr>
              <a:t>গ</a:t>
            </a:r>
          </a:p>
        </p:txBody>
      </p:sp>
      <p:sp>
        <p:nvSpPr>
          <p:cNvPr id="30" name="Oval 29">
            <a:extLst>
              <a:ext uri="{FF2B5EF4-FFF2-40B4-BE49-F238E27FC236}">
                <a16:creationId xmlns="" xmlns:a16="http://schemas.microsoft.com/office/drawing/2014/main" id="{77F3844C-4384-4CAA-B7C7-50800CA85FA7}"/>
              </a:ext>
            </a:extLst>
          </p:cNvPr>
          <p:cNvSpPr/>
          <p:nvPr/>
        </p:nvSpPr>
        <p:spPr>
          <a:xfrm>
            <a:off x="5857669" y="4516581"/>
            <a:ext cx="432296" cy="404062"/>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prstClr val="black">
                    <a:lumMod val="95000"/>
                    <a:lumOff val="5000"/>
                  </a:prstClr>
                </a:solidFill>
                <a:latin typeface="NikoshBAN" panose="02000000000000000000" pitchFamily="2" charset="0"/>
                <a:cs typeface="NikoshBAN" panose="02000000000000000000" pitchFamily="2" charset="0"/>
              </a:rPr>
              <a:t>খ</a:t>
            </a:r>
          </a:p>
        </p:txBody>
      </p:sp>
      <p:sp>
        <p:nvSpPr>
          <p:cNvPr id="33" name="Oval 32">
            <a:extLst>
              <a:ext uri="{FF2B5EF4-FFF2-40B4-BE49-F238E27FC236}">
                <a16:creationId xmlns="" xmlns:a16="http://schemas.microsoft.com/office/drawing/2014/main" id="{91658E0D-D899-4F52-A76A-9A3D0CB6DFB2}"/>
              </a:ext>
            </a:extLst>
          </p:cNvPr>
          <p:cNvSpPr/>
          <p:nvPr/>
        </p:nvSpPr>
        <p:spPr>
          <a:xfrm>
            <a:off x="939128" y="4502727"/>
            <a:ext cx="446327" cy="468075"/>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prstClr val="black">
                    <a:lumMod val="95000"/>
                    <a:lumOff val="5000"/>
                  </a:prstClr>
                </a:solidFill>
                <a:latin typeface="NikoshBAN" panose="02000000000000000000" pitchFamily="2" charset="0"/>
                <a:cs typeface="NikoshBAN" panose="02000000000000000000" pitchFamily="2" charset="0"/>
              </a:rPr>
              <a:t>ক</a:t>
            </a:r>
          </a:p>
        </p:txBody>
      </p:sp>
      <p:sp>
        <p:nvSpPr>
          <p:cNvPr id="22" name="Oval 21">
            <a:extLst>
              <a:ext uri="{FF2B5EF4-FFF2-40B4-BE49-F238E27FC236}">
                <a16:creationId xmlns="" xmlns:a16="http://schemas.microsoft.com/office/drawing/2014/main" id="{684A2033-F9D9-4C7E-83B0-12E0825D3C64}"/>
              </a:ext>
            </a:extLst>
          </p:cNvPr>
          <p:cNvSpPr/>
          <p:nvPr/>
        </p:nvSpPr>
        <p:spPr>
          <a:xfrm>
            <a:off x="5836975" y="3602182"/>
            <a:ext cx="466844" cy="431595"/>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prstClr val="black">
                    <a:lumMod val="95000"/>
                    <a:lumOff val="5000"/>
                  </a:prstClr>
                </a:solidFill>
                <a:latin typeface="NikoshBAN" panose="02000000000000000000" pitchFamily="2" charset="0"/>
                <a:cs typeface="NikoshBAN" panose="02000000000000000000" pitchFamily="2" charset="0"/>
              </a:rPr>
              <a:t>ঘ</a:t>
            </a:r>
          </a:p>
        </p:txBody>
      </p:sp>
      <p:sp>
        <p:nvSpPr>
          <p:cNvPr id="24" name="Oval 23">
            <a:extLst>
              <a:ext uri="{FF2B5EF4-FFF2-40B4-BE49-F238E27FC236}">
                <a16:creationId xmlns="" xmlns:a16="http://schemas.microsoft.com/office/drawing/2014/main" id="{D0EDF4DD-34EE-4FC8-BB27-2527A2A999F7}"/>
              </a:ext>
            </a:extLst>
          </p:cNvPr>
          <p:cNvSpPr/>
          <p:nvPr/>
        </p:nvSpPr>
        <p:spPr>
          <a:xfrm>
            <a:off x="879499" y="3579558"/>
            <a:ext cx="572947" cy="52086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prstClr val="black">
                    <a:lumMod val="95000"/>
                    <a:lumOff val="5000"/>
                  </a:prstClr>
                </a:solidFill>
                <a:latin typeface="NikoshBAN" panose="02000000000000000000" pitchFamily="2" charset="0"/>
                <a:cs typeface="NikoshBAN" panose="02000000000000000000" pitchFamily="2" charset="0"/>
              </a:rPr>
              <a:t>গ</a:t>
            </a:r>
          </a:p>
        </p:txBody>
      </p:sp>
      <p:sp>
        <p:nvSpPr>
          <p:cNvPr id="26" name="Oval 25">
            <a:extLst>
              <a:ext uri="{FF2B5EF4-FFF2-40B4-BE49-F238E27FC236}">
                <a16:creationId xmlns="" xmlns:a16="http://schemas.microsoft.com/office/drawing/2014/main" id="{A8FC9DC0-8B7F-4987-93AE-1F1DE04EBF6A}"/>
              </a:ext>
            </a:extLst>
          </p:cNvPr>
          <p:cNvSpPr/>
          <p:nvPr/>
        </p:nvSpPr>
        <p:spPr>
          <a:xfrm>
            <a:off x="934044" y="3075709"/>
            <a:ext cx="354429" cy="435806"/>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lumMod val="95000"/>
                    <a:lumOff val="5000"/>
                  </a:schemeClr>
                </a:solidFill>
                <a:latin typeface="NikoshBAN" panose="02000000000000000000" pitchFamily="2" charset="0"/>
                <a:cs typeface="NikoshBAN" panose="02000000000000000000" pitchFamily="2" charset="0"/>
              </a:rPr>
              <a:t>ক</a:t>
            </a:r>
          </a:p>
        </p:txBody>
      </p:sp>
      <p:sp>
        <p:nvSpPr>
          <p:cNvPr id="29" name="Oval 28">
            <a:extLst>
              <a:ext uri="{FF2B5EF4-FFF2-40B4-BE49-F238E27FC236}">
                <a16:creationId xmlns="" xmlns:a16="http://schemas.microsoft.com/office/drawing/2014/main" id="{A2621828-B809-439F-8C52-BFDCD8BBFC89}"/>
              </a:ext>
            </a:extLst>
          </p:cNvPr>
          <p:cNvSpPr/>
          <p:nvPr/>
        </p:nvSpPr>
        <p:spPr>
          <a:xfrm>
            <a:off x="1050491" y="2119746"/>
            <a:ext cx="473509" cy="441242"/>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lumMod val="95000"/>
                    <a:lumOff val="5000"/>
                  </a:schemeClr>
                </a:solidFill>
                <a:latin typeface="NikoshBAN" panose="02000000000000000000" pitchFamily="2" charset="0"/>
                <a:cs typeface="NikoshBAN" panose="02000000000000000000" pitchFamily="2" charset="0"/>
              </a:rPr>
              <a:t>গ</a:t>
            </a:r>
          </a:p>
        </p:txBody>
      </p:sp>
      <p:sp>
        <p:nvSpPr>
          <p:cNvPr id="25" name="Oval 24">
            <a:extLst>
              <a:ext uri="{FF2B5EF4-FFF2-40B4-BE49-F238E27FC236}">
                <a16:creationId xmlns="" xmlns:a16="http://schemas.microsoft.com/office/drawing/2014/main" id="{AE64FFD3-D730-466B-B23D-9F9A0EF6E94A}"/>
              </a:ext>
            </a:extLst>
          </p:cNvPr>
          <p:cNvSpPr/>
          <p:nvPr/>
        </p:nvSpPr>
        <p:spPr>
          <a:xfrm>
            <a:off x="5829082" y="2978727"/>
            <a:ext cx="447028" cy="429140"/>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prstClr val="black">
                    <a:lumMod val="95000"/>
                    <a:lumOff val="5000"/>
                  </a:prstClr>
                </a:solidFill>
                <a:latin typeface="NikoshBAN" panose="02000000000000000000" pitchFamily="2" charset="0"/>
                <a:cs typeface="NikoshBAN" panose="02000000000000000000" pitchFamily="2" charset="0"/>
              </a:rPr>
              <a:t>খ</a:t>
            </a:r>
          </a:p>
        </p:txBody>
      </p:sp>
      <p:sp>
        <p:nvSpPr>
          <p:cNvPr id="27" name="Oval 26">
            <a:extLst>
              <a:ext uri="{FF2B5EF4-FFF2-40B4-BE49-F238E27FC236}">
                <a16:creationId xmlns="" xmlns:a16="http://schemas.microsoft.com/office/drawing/2014/main" id="{AE5F03B6-5570-4A52-B886-C33F7E198CED}"/>
              </a:ext>
            </a:extLst>
          </p:cNvPr>
          <p:cNvSpPr/>
          <p:nvPr/>
        </p:nvSpPr>
        <p:spPr>
          <a:xfrm>
            <a:off x="5765947" y="2133599"/>
            <a:ext cx="288489" cy="411954"/>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lumMod val="95000"/>
                    <a:lumOff val="5000"/>
                  </a:schemeClr>
                </a:solidFill>
                <a:latin typeface="NikoshBAN" panose="02000000000000000000" pitchFamily="2" charset="0"/>
                <a:cs typeface="NikoshBAN" panose="02000000000000000000" pitchFamily="2" charset="0"/>
              </a:rPr>
              <a:t>ঘ</a:t>
            </a:r>
          </a:p>
        </p:txBody>
      </p:sp>
      <p:sp>
        <p:nvSpPr>
          <p:cNvPr id="28" name="Oval 27">
            <a:extLst>
              <a:ext uri="{FF2B5EF4-FFF2-40B4-BE49-F238E27FC236}">
                <a16:creationId xmlns="" xmlns:a16="http://schemas.microsoft.com/office/drawing/2014/main" id="{B8EDCC33-6556-474E-9497-6B5CC33AC0D3}"/>
              </a:ext>
            </a:extLst>
          </p:cNvPr>
          <p:cNvSpPr/>
          <p:nvPr/>
        </p:nvSpPr>
        <p:spPr>
          <a:xfrm>
            <a:off x="5758757" y="1704109"/>
            <a:ext cx="337244" cy="405464"/>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lumMod val="95000"/>
                    <a:lumOff val="5000"/>
                  </a:schemeClr>
                </a:solidFill>
                <a:latin typeface="NikoshBAN" panose="02000000000000000000" pitchFamily="2" charset="0"/>
                <a:cs typeface="NikoshBAN" panose="02000000000000000000" pitchFamily="2" charset="0"/>
              </a:rPr>
              <a:t>খ</a:t>
            </a:r>
          </a:p>
        </p:txBody>
      </p:sp>
      <p:sp>
        <p:nvSpPr>
          <p:cNvPr id="5" name="Oval 4">
            <a:extLst>
              <a:ext uri="{FF2B5EF4-FFF2-40B4-BE49-F238E27FC236}">
                <a16:creationId xmlns="" xmlns:a16="http://schemas.microsoft.com/office/drawing/2014/main" id="{C3EE076D-D02E-4E4E-8B0B-2545C33D6DB8}"/>
              </a:ext>
            </a:extLst>
          </p:cNvPr>
          <p:cNvSpPr/>
          <p:nvPr/>
        </p:nvSpPr>
        <p:spPr>
          <a:xfrm>
            <a:off x="1090650" y="1620982"/>
            <a:ext cx="447205" cy="4428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lumMod val="95000"/>
                    <a:lumOff val="5000"/>
                  </a:schemeClr>
                </a:solidFill>
                <a:latin typeface="NikoshBAN" panose="02000000000000000000" pitchFamily="2" charset="0"/>
                <a:cs typeface="NikoshBAN" panose="02000000000000000000" pitchFamily="2" charset="0"/>
              </a:rPr>
              <a:t>ক</a:t>
            </a:r>
          </a:p>
        </p:txBody>
      </p:sp>
      <p:sp>
        <p:nvSpPr>
          <p:cNvPr id="2" name="TextBox 1">
            <a:extLst>
              <a:ext uri="{FF2B5EF4-FFF2-40B4-BE49-F238E27FC236}">
                <a16:creationId xmlns="" xmlns:a16="http://schemas.microsoft.com/office/drawing/2014/main" id="{C8501604-8417-433D-B9B2-2FFF7A5A7F39}"/>
              </a:ext>
            </a:extLst>
          </p:cNvPr>
          <p:cNvSpPr txBox="1"/>
          <p:nvPr/>
        </p:nvSpPr>
        <p:spPr>
          <a:xfrm>
            <a:off x="2604304" y="162046"/>
            <a:ext cx="4965539"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একক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কাজ</a:t>
            </a:r>
            <a:r>
              <a:rPr lang="en-US" sz="3600" dirty="0">
                <a:latin typeface="NikoshBAN" panose="02000000000000000000" pitchFamily="2" charset="0"/>
                <a:cs typeface="NikoshBAN" panose="02000000000000000000" pitchFamily="2" charset="0"/>
              </a:rPr>
              <a:t> (ম</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খ</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ক)</a:t>
            </a:r>
          </a:p>
        </p:txBody>
      </p:sp>
      <p:sp>
        <p:nvSpPr>
          <p:cNvPr id="17" name="L-Shape 16">
            <a:extLst>
              <a:ext uri="{FF2B5EF4-FFF2-40B4-BE49-F238E27FC236}">
                <a16:creationId xmlns="" xmlns:a16="http://schemas.microsoft.com/office/drawing/2014/main" id="{8E00940E-DC5A-4C28-8F11-D0C3277E5A81}"/>
              </a:ext>
            </a:extLst>
          </p:cNvPr>
          <p:cNvSpPr/>
          <p:nvPr/>
        </p:nvSpPr>
        <p:spPr>
          <a:xfrm rot="18844550">
            <a:off x="1060005" y="2267648"/>
            <a:ext cx="730722" cy="184174"/>
          </a:xfrm>
          <a:prstGeom prst="corne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Shape 17">
            <a:extLst>
              <a:ext uri="{FF2B5EF4-FFF2-40B4-BE49-F238E27FC236}">
                <a16:creationId xmlns="" xmlns:a16="http://schemas.microsoft.com/office/drawing/2014/main" id="{0EC2302D-6F73-4595-B4CE-5B4F5C20BB00}"/>
              </a:ext>
            </a:extLst>
          </p:cNvPr>
          <p:cNvSpPr/>
          <p:nvPr/>
        </p:nvSpPr>
        <p:spPr>
          <a:xfrm rot="18515969">
            <a:off x="992443" y="3682593"/>
            <a:ext cx="714952" cy="193860"/>
          </a:xfrm>
          <a:prstGeom prst="corne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Shape 18">
            <a:extLst>
              <a:ext uri="{FF2B5EF4-FFF2-40B4-BE49-F238E27FC236}">
                <a16:creationId xmlns="" xmlns:a16="http://schemas.microsoft.com/office/drawing/2014/main" id="{C61DA039-F5ED-413B-B1B8-B44B05B28790}"/>
              </a:ext>
            </a:extLst>
          </p:cNvPr>
          <p:cNvSpPr/>
          <p:nvPr/>
        </p:nvSpPr>
        <p:spPr>
          <a:xfrm rot="18562699">
            <a:off x="5761921" y="5024317"/>
            <a:ext cx="1258446" cy="260340"/>
          </a:xfrm>
          <a:prstGeom prst="corne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26567546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2016" y="147730"/>
            <a:ext cx="6011148" cy="92333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5400" dirty="0" err="1">
                <a:effectLst>
                  <a:outerShdw blurRad="38100" dist="38100" dir="2700000" algn="tl">
                    <a:srgbClr val="000000">
                      <a:alpha val="43137"/>
                    </a:srgbClr>
                  </a:outerShdw>
                </a:effectLst>
                <a:latin typeface="NikoshBAN" pitchFamily="2" charset="0"/>
                <a:cs typeface="NikoshBAN" pitchFamily="2" charset="0"/>
              </a:rPr>
              <a:t>দলগত</a:t>
            </a:r>
            <a:r>
              <a:rPr lang="en-US" sz="5400" dirty="0">
                <a:effectLst>
                  <a:outerShdw blurRad="38100" dist="38100" dir="2700000" algn="tl">
                    <a:srgbClr val="000000">
                      <a:alpha val="43137"/>
                    </a:srgbClr>
                  </a:outerShdw>
                </a:effectLst>
                <a:latin typeface="NikoshBAN" pitchFamily="2" charset="0"/>
                <a:cs typeface="NikoshBAN" pitchFamily="2" charset="0"/>
              </a:rPr>
              <a:t> </a:t>
            </a:r>
            <a:r>
              <a:rPr lang="en-US" sz="5400" dirty="0" err="1">
                <a:effectLst>
                  <a:outerShdw blurRad="38100" dist="38100" dir="2700000" algn="tl">
                    <a:srgbClr val="000000">
                      <a:alpha val="43137"/>
                    </a:srgbClr>
                  </a:outerShdw>
                </a:effectLst>
                <a:latin typeface="NikoshBAN" pitchFamily="2" charset="0"/>
                <a:cs typeface="NikoshBAN" pitchFamily="2" charset="0"/>
              </a:rPr>
              <a:t>কাজ</a:t>
            </a:r>
            <a:endParaRPr lang="en-US" sz="54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788507" y="828960"/>
            <a:ext cx="5623974" cy="4000904"/>
          </a:xfrm>
          <a:prstGeom prst="rect">
            <a:avLst/>
          </a:prstGeom>
        </p:spPr>
      </p:pic>
      <p:sp>
        <p:nvSpPr>
          <p:cNvPr id="4" name="TextBox 3">
            <a:extLst>
              <a:ext uri="{FF2B5EF4-FFF2-40B4-BE49-F238E27FC236}">
                <a16:creationId xmlns="" xmlns:a16="http://schemas.microsoft.com/office/drawing/2014/main" id="{25109F1A-FEAE-4210-B092-B6A4A94333BD}"/>
              </a:ext>
            </a:extLst>
          </p:cNvPr>
          <p:cNvSpPr txBox="1"/>
          <p:nvPr/>
        </p:nvSpPr>
        <p:spPr>
          <a:xfrm>
            <a:off x="608575" y="4878339"/>
            <a:ext cx="10509954" cy="1200329"/>
          </a:xfrm>
          <a:prstGeom prst="rect">
            <a:avLst/>
          </a:prstGeom>
          <a:noFill/>
        </p:spPr>
        <p:txBody>
          <a:bodyPr wrap="square" rtlCol="0">
            <a:spAutoFit/>
          </a:bodyPr>
          <a:lstStyle/>
          <a:p>
            <a:r>
              <a:rPr lang="en-US" sz="3600" dirty="0" smtClean="0">
                <a:latin typeface="NikoshBAN" panose="02000000000000000000" pitchFamily="2" charset="0"/>
                <a:cs typeface="NikoshBAN" panose="02000000000000000000" pitchFamily="2" charset="0"/>
              </a:rPr>
              <a:t>‘’</a:t>
            </a:r>
            <a:r>
              <a:rPr lang="en-US" sz="3600" dirty="0" err="1" smtClean="0">
                <a:latin typeface="NikoshBAN" panose="02000000000000000000" pitchFamily="2" charset="0"/>
                <a:cs typeface="NikoshBAN" panose="02000000000000000000" pitchFamily="2" charset="0"/>
              </a:rPr>
              <a:t>লুঙ্গি</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ফুঙ্গি</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প্যাগোডা</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এই</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মিয়ানমার’’-উক্তিটি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ব্যাখ্যা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03738994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7762B46-26E2-4F38-8447-EA17D6D3CDCA}"/>
              </a:ext>
            </a:extLst>
          </p:cNvPr>
          <p:cNvSpPr txBox="1"/>
          <p:nvPr/>
        </p:nvSpPr>
        <p:spPr>
          <a:xfrm>
            <a:off x="3815643" y="428978"/>
            <a:ext cx="3527266" cy="707886"/>
          </a:xfrm>
          <a:prstGeom prst="rect">
            <a:avLst/>
          </a:prstGeom>
          <a:noFill/>
          <a:ln w="38100">
            <a:solidFill>
              <a:schemeClr val="tx1"/>
            </a:solidFill>
          </a:ln>
        </p:spPr>
        <p:txBody>
          <a:bodyPr wrap="square" rtlCol="0">
            <a:spAutoFit/>
          </a:bodyPr>
          <a:lstStyle/>
          <a:p>
            <a:pPr algn="ctr"/>
            <a:r>
              <a:rPr lang="en-US" sz="4000" dirty="0">
                <a:latin typeface="NikoshBAN" panose="02000000000000000000" pitchFamily="2" charset="0"/>
                <a:cs typeface="NikoshBAN" panose="02000000000000000000" pitchFamily="2" charset="0"/>
              </a:rPr>
              <a:t>ম</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ল</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য</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য়</a:t>
            </a:r>
            <a:r>
              <a:rPr lang="as-IN" sz="4000" dirty="0">
                <a:latin typeface="NikoshBAN" panose="02000000000000000000" pitchFamily="2" charset="0"/>
                <a:cs typeface="NikoshBAN" panose="02000000000000000000" pitchFamily="2" charset="0"/>
              </a:rPr>
              <a:t>ন</a:t>
            </a:r>
            <a:endParaRPr lang="en-US" sz="4000" dirty="0">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 xmlns:a16="http://schemas.microsoft.com/office/drawing/2014/main" id="{B85ED02E-9926-4F58-BE65-E214D7F84973}"/>
              </a:ext>
            </a:extLst>
          </p:cNvPr>
          <p:cNvSpPr/>
          <p:nvPr/>
        </p:nvSpPr>
        <p:spPr>
          <a:xfrm>
            <a:off x="857957" y="2459504"/>
            <a:ext cx="9742310" cy="1323439"/>
          </a:xfrm>
          <a:prstGeom prst="rect">
            <a:avLst/>
          </a:prstGeom>
        </p:spPr>
        <p:txBody>
          <a:bodyPr wrap="square">
            <a:spAutoFit/>
          </a:bodyPr>
          <a:lstStyle/>
          <a:p>
            <a:pPr marL="573088" lvl="0" indent="-517525">
              <a:defRPr/>
            </a:pPr>
            <a:r>
              <a:rPr lang="en-US" sz="4000" kern="0" dirty="0">
                <a:solidFill>
                  <a:srgbClr val="002060"/>
                </a:solidFill>
                <a:latin typeface="NikoshBAN" panose="02000000000000000000" pitchFamily="2" charset="0"/>
                <a:cs typeface="NikoshBAN" panose="02000000000000000000" pitchFamily="2" charset="0"/>
              </a:rPr>
              <a:t>১। </a:t>
            </a:r>
            <a:r>
              <a:rPr lang="en-US" sz="4000" kern="0" dirty="0" smtClean="0">
                <a:solidFill>
                  <a:srgbClr val="002060"/>
                </a:solidFill>
                <a:latin typeface="NikoshBAN" panose="02000000000000000000" pitchFamily="2" charset="0"/>
                <a:cs typeface="NikoshBAN" panose="02000000000000000000" pitchFamily="2" charset="0"/>
              </a:rPr>
              <a:t>‘</a:t>
            </a:r>
            <a:r>
              <a:rPr lang="en-US" sz="4000" kern="0" dirty="0" err="1" smtClean="0">
                <a:solidFill>
                  <a:srgbClr val="002060"/>
                </a:solidFill>
                <a:latin typeface="NikoshBAN" panose="02000000000000000000" pitchFamily="2" charset="0"/>
                <a:cs typeface="NikoshBAN" panose="02000000000000000000" pitchFamily="2" charset="0"/>
              </a:rPr>
              <a:t>মংডুর</a:t>
            </a:r>
            <a:r>
              <a:rPr lang="en-US" sz="4000" kern="0" dirty="0" smtClean="0">
                <a:solidFill>
                  <a:srgbClr val="002060"/>
                </a:solidFill>
                <a:latin typeface="NikoshBAN" panose="02000000000000000000" pitchFamily="2" charset="0"/>
                <a:cs typeface="NikoshBAN" panose="02000000000000000000" pitchFamily="2" charset="0"/>
              </a:rPr>
              <a:t> </a:t>
            </a:r>
            <a:r>
              <a:rPr lang="en-US" sz="4000" kern="0" dirty="0" err="1" smtClean="0">
                <a:solidFill>
                  <a:srgbClr val="002060"/>
                </a:solidFill>
                <a:latin typeface="NikoshBAN" panose="02000000000000000000" pitchFamily="2" charset="0"/>
                <a:cs typeface="NikoshBAN" panose="02000000000000000000" pitchFamily="2" charset="0"/>
              </a:rPr>
              <a:t>পথে</a:t>
            </a:r>
            <a:r>
              <a:rPr lang="en-US" sz="4000" kern="0" dirty="0" smtClean="0">
                <a:solidFill>
                  <a:srgbClr val="002060"/>
                </a:solidFill>
                <a:latin typeface="NikoshBAN" panose="02000000000000000000" pitchFamily="2" charset="0"/>
                <a:cs typeface="NikoshBAN" panose="02000000000000000000" pitchFamily="2" charset="0"/>
              </a:rPr>
              <a:t>’ </a:t>
            </a:r>
            <a:r>
              <a:rPr lang="en-US" sz="4000" kern="0" dirty="0" err="1" smtClean="0">
                <a:solidFill>
                  <a:srgbClr val="002060"/>
                </a:solidFill>
                <a:latin typeface="NikoshBAN" panose="02000000000000000000" pitchFamily="2" charset="0"/>
                <a:cs typeface="NikoshBAN" panose="02000000000000000000" pitchFamily="2" charset="0"/>
              </a:rPr>
              <a:t>ভ্রমণ</a:t>
            </a:r>
            <a:r>
              <a:rPr lang="en-US" sz="4000" kern="0" dirty="0" smtClean="0">
                <a:solidFill>
                  <a:srgbClr val="002060"/>
                </a:solidFill>
                <a:latin typeface="NikoshBAN" panose="02000000000000000000" pitchFamily="2" charset="0"/>
                <a:cs typeface="NikoshBAN" panose="02000000000000000000" pitchFamily="2" charset="0"/>
              </a:rPr>
              <a:t> </a:t>
            </a:r>
            <a:r>
              <a:rPr lang="en-US" sz="4000" kern="0" dirty="0" err="1" smtClean="0">
                <a:solidFill>
                  <a:srgbClr val="002060"/>
                </a:solidFill>
                <a:latin typeface="NikoshBAN" panose="02000000000000000000" pitchFamily="2" charset="0"/>
                <a:cs typeface="NikoshBAN" panose="02000000000000000000" pitchFamily="2" charset="0"/>
              </a:rPr>
              <a:t>কাহিনীতে</a:t>
            </a:r>
            <a:r>
              <a:rPr lang="en-US" sz="4000" kern="0" dirty="0" smtClean="0">
                <a:solidFill>
                  <a:srgbClr val="002060"/>
                </a:solidFill>
                <a:latin typeface="NikoshBAN" panose="02000000000000000000" pitchFamily="2" charset="0"/>
                <a:cs typeface="NikoshBAN" panose="02000000000000000000" pitchFamily="2" charset="0"/>
              </a:rPr>
              <a:t> </a:t>
            </a:r>
            <a:r>
              <a:rPr lang="en-US" sz="4000" kern="0" dirty="0" err="1" smtClean="0">
                <a:solidFill>
                  <a:srgbClr val="002060"/>
                </a:solidFill>
                <a:latin typeface="NikoshBAN" panose="02000000000000000000" pitchFamily="2" charset="0"/>
                <a:cs typeface="NikoshBAN" panose="02000000000000000000" pitchFamily="2" charset="0"/>
              </a:rPr>
              <a:t>বর্ণিত</a:t>
            </a:r>
            <a:r>
              <a:rPr lang="en-US" sz="4000" kern="0" dirty="0" smtClean="0">
                <a:solidFill>
                  <a:srgbClr val="002060"/>
                </a:solidFill>
                <a:latin typeface="NikoshBAN" panose="02000000000000000000" pitchFamily="2" charset="0"/>
                <a:cs typeface="NikoshBAN" panose="02000000000000000000" pitchFamily="2" charset="0"/>
              </a:rPr>
              <a:t> </a:t>
            </a:r>
            <a:r>
              <a:rPr lang="en-US" sz="4000" kern="0" dirty="0" err="1" smtClean="0">
                <a:solidFill>
                  <a:srgbClr val="002060"/>
                </a:solidFill>
                <a:latin typeface="NikoshBAN" panose="02000000000000000000" pitchFamily="2" charset="0"/>
                <a:cs typeface="NikoshBAN" panose="02000000000000000000" pitchFamily="2" charset="0"/>
              </a:rPr>
              <a:t>মংডুর</a:t>
            </a:r>
            <a:r>
              <a:rPr lang="en-US" sz="4000" kern="0" dirty="0" smtClean="0">
                <a:solidFill>
                  <a:srgbClr val="002060"/>
                </a:solidFill>
                <a:latin typeface="NikoshBAN" panose="02000000000000000000" pitchFamily="2" charset="0"/>
                <a:cs typeface="NikoshBAN" panose="02000000000000000000" pitchFamily="2" charset="0"/>
              </a:rPr>
              <a:t> </a:t>
            </a:r>
            <a:r>
              <a:rPr lang="en-US" sz="4000" kern="0" dirty="0" err="1" smtClean="0">
                <a:solidFill>
                  <a:srgbClr val="002060"/>
                </a:solidFill>
                <a:latin typeface="NikoshBAN" panose="02000000000000000000" pitchFamily="2" charset="0"/>
                <a:cs typeface="NikoshBAN" panose="02000000000000000000" pitchFamily="2" charset="0"/>
              </a:rPr>
              <a:t>জনগণের</a:t>
            </a:r>
            <a:r>
              <a:rPr lang="en-US" sz="4000" kern="0" dirty="0" smtClean="0">
                <a:solidFill>
                  <a:srgbClr val="002060"/>
                </a:solidFill>
                <a:latin typeface="NikoshBAN" panose="02000000000000000000" pitchFamily="2" charset="0"/>
                <a:cs typeface="NikoshBAN" panose="02000000000000000000" pitchFamily="2" charset="0"/>
              </a:rPr>
              <a:t> </a:t>
            </a:r>
            <a:r>
              <a:rPr lang="en-US" sz="4000" kern="0" dirty="0" err="1" smtClean="0">
                <a:solidFill>
                  <a:srgbClr val="002060"/>
                </a:solidFill>
                <a:latin typeface="NikoshBAN" panose="02000000000000000000" pitchFamily="2" charset="0"/>
                <a:cs typeface="NikoshBAN" panose="02000000000000000000" pitchFamily="2" charset="0"/>
              </a:rPr>
              <a:t>জীবন-সংস্কৃতির</a:t>
            </a:r>
            <a:r>
              <a:rPr lang="en-US" sz="4000" kern="0" dirty="0" smtClean="0">
                <a:solidFill>
                  <a:srgbClr val="002060"/>
                </a:solidFill>
                <a:latin typeface="NikoshBAN" panose="02000000000000000000" pitchFamily="2" charset="0"/>
                <a:cs typeface="NikoshBAN" panose="02000000000000000000" pitchFamily="2" charset="0"/>
              </a:rPr>
              <a:t> </a:t>
            </a:r>
            <a:r>
              <a:rPr lang="en-US" sz="4000" kern="0" dirty="0" err="1" smtClean="0">
                <a:solidFill>
                  <a:srgbClr val="002060"/>
                </a:solidFill>
                <a:latin typeface="NikoshBAN" panose="02000000000000000000" pitchFamily="2" charset="0"/>
                <a:cs typeface="NikoshBAN" panose="02000000000000000000" pitchFamily="2" charset="0"/>
              </a:rPr>
              <a:t>পরিচয়</a:t>
            </a:r>
            <a:r>
              <a:rPr lang="en-US" sz="4000" kern="0" dirty="0" smtClean="0">
                <a:solidFill>
                  <a:srgbClr val="002060"/>
                </a:solidFill>
                <a:latin typeface="NikoshBAN" panose="02000000000000000000" pitchFamily="2" charset="0"/>
                <a:cs typeface="NikoshBAN" panose="02000000000000000000" pitchFamily="2" charset="0"/>
              </a:rPr>
              <a:t> </a:t>
            </a:r>
            <a:r>
              <a:rPr lang="en-US" sz="4000" kern="0" dirty="0" err="1" smtClean="0">
                <a:solidFill>
                  <a:srgbClr val="002060"/>
                </a:solidFill>
                <a:latin typeface="NikoshBAN" panose="02000000000000000000" pitchFamily="2" charset="0"/>
                <a:cs typeface="NikoshBAN" panose="02000000000000000000" pitchFamily="2" charset="0"/>
              </a:rPr>
              <a:t>দাও</a:t>
            </a:r>
            <a:r>
              <a:rPr lang="en-US" sz="4000" kern="0" dirty="0" smtClean="0">
                <a:solidFill>
                  <a:srgbClr val="002060"/>
                </a:solidFill>
                <a:latin typeface="NikoshBAN" panose="02000000000000000000" pitchFamily="2" charset="0"/>
                <a:cs typeface="NikoshBAN" panose="02000000000000000000" pitchFamily="2" charset="0"/>
              </a:rPr>
              <a:t>।</a:t>
            </a:r>
            <a:endParaRPr lang="en-US" sz="4000" kern="0" dirty="0">
              <a:solidFill>
                <a:srgbClr val="002060"/>
              </a:solid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 xmlns:a16="http://schemas.microsoft.com/office/drawing/2014/main" id="{F1397859-AE29-4EDD-8732-97950A5DBF74}"/>
              </a:ext>
            </a:extLst>
          </p:cNvPr>
          <p:cNvSpPr/>
          <p:nvPr/>
        </p:nvSpPr>
        <p:spPr>
          <a:xfrm>
            <a:off x="859670" y="3900481"/>
            <a:ext cx="8703733" cy="1938992"/>
          </a:xfrm>
          <a:prstGeom prst="rect">
            <a:avLst/>
          </a:prstGeom>
        </p:spPr>
        <p:txBody>
          <a:bodyPr wrap="square">
            <a:spAutoFit/>
          </a:bodyPr>
          <a:lstStyle/>
          <a:p>
            <a:pPr marL="573088" lvl="0" indent="-517525">
              <a:defRPr/>
            </a:pPr>
            <a:r>
              <a:rPr lang="as-IN" sz="4000" kern="0" dirty="0">
                <a:solidFill>
                  <a:srgbClr val="002060"/>
                </a:solidFill>
                <a:latin typeface="NikoshBAN" panose="02000000000000000000" pitchFamily="2" charset="0"/>
                <a:cs typeface="NikoshBAN" panose="02000000000000000000" pitchFamily="2" charset="0"/>
              </a:rPr>
              <a:t>২</a:t>
            </a:r>
            <a:r>
              <a:rPr lang="en-US" sz="4000" kern="0" dirty="0" smtClean="0">
                <a:solidFill>
                  <a:srgbClr val="002060"/>
                </a:solidFill>
                <a:latin typeface="NikoshBAN" panose="02000000000000000000" pitchFamily="2" charset="0"/>
                <a:cs typeface="NikoshBAN" panose="02000000000000000000" pitchFamily="2" charset="0"/>
              </a:rPr>
              <a:t>।‘</a:t>
            </a:r>
            <a:r>
              <a:rPr lang="en-US" sz="4000" kern="0" dirty="0" err="1" smtClean="0">
                <a:solidFill>
                  <a:srgbClr val="002060"/>
                </a:solidFill>
                <a:latin typeface="NikoshBAN" panose="02000000000000000000" pitchFamily="2" charset="0"/>
                <a:cs typeface="NikoshBAN" panose="02000000000000000000" pitchFamily="2" charset="0"/>
              </a:rPr>
              <a:t>মংডুর</a:t>
            </a:r>
            <a:r>
              <a:rPr lang="en-US" sz="4000" kern="0" dirty="0" smtClean="0">
                <a:solidFill>
                  <a:srgbClr val="002060"/>
                </a:solidFill>
                <a:latin typeface="NikoshBAN" panose="02000000000000000000" pitchFamily="2" charset="0"/>
                <a:cs typeface="NikoshBAN" panose="02000000000000000000" pitchFamily="2" charset="0"/>
              </a:rPr>
              <a:t> </a:t>
            </a:r>
            <a:r>
              <a:rPr lang="en-US" sz="4000" kern="0" dirty="0" err="1" smtClean="0">
                <a:solidFill>
                  <a:srgbClr val="002060"/>
                </a:solidFill>
                <a:latin typeface="NikoshBAN" panose="02000000000000000000" pitchFamily="2" charset="0"/>
                <a:cs typeface="NikoshBAN" panose="02000000000000000000" pitchFamily="2" charset="0"/>
              </a:rPr>
              <a:t>পথে</a:t>
            </a:r>
            <a:r>
              <a:rPr lang="en-US" sz="4000" kern="0" dirty="0" smtClean="0">
                <a:solidFill>
                  <a:srgbClr val="002060"/>
                </a:solidFill>
                <a:latin typeface="NikoshBAN" panose="02000000000000000000" pitchFamily="2" charset="0"/>
                <a:cs typeface="NikoshBAN" panose="02000000000000000000" pitchFamily="2" charset="0"/>
              </a:rPr>
              <a:t>’ </a:t>
            </a:r>
            <a:r>
              <a:rPr lang="en-US" sz="4000" kern="0" dirty="0" err="1" smtClean="0">
                <a:solidFill>
                  <a:srgbClr val="002060"/>
                </a:solidFill>
                <a:latin typeface="NikoshBAN" panose="02000000000000000000" pitchFamily="2" charset="0"/>
                <a:cs typeface="NikoshBAN" panose="02000000000000000000" pitchFamily="2" charset="0"/>
              </a:rPr>
              <a:t>ভ্রমণ</a:t>
            </a:r>
            <a:r>
              <a:rPr lang="en-US" sz="4000" kern="0" dirty="0" smtClean="0">
                <a:solidFill>
                  <a:srgbClr val="002060"/>
                </a:solidFill>
                <a:latin typeface="NikoshBAN" panose="02000000000000000000" pitchFamily="2" charset="0"/>
                <a:cs typeface="NikoshBAN" panose="02000000000000000000" pitchFamily="2" charset="0"/>
              </a:rPr>
              <a:t> </a:t>
            </a:r>
            <a:r>
              <a:rPr lang="en-US" sz="4000" kern="0" dirty="0" err="1" smtClean="0">
                <a:solidFill>
                  <a:srgbClr val="002060"/>
                </a:solidFill>
                <a:latin typeface="NikoshBAN" panose="02000000000000000000" pitchFamily="2" charset="0"/>
                <a:cs typeface="NikoshBAN" panose="02000000000000000000" pitchFamily="2" charset="0"/>
              </a:rPr>
              <a:t>কাহিনী</a:t>
            </a:r>
            <a:r>
              <a:rPr lang="en-US" sz="4000" kern="0" dirty="0" smtClean="0">
                <a:solidFill>
                  <a:srgbClr val="002060"/>
                </a:solidFill>
                <a:latin typeface="NikoshBAN" panose="02000000000000000000" pitchFamily="2" charset="0"/>
                <a:cs typeface="NikoshBAN" panose="02000000000000000000" pitchFamily="2" charset="0"/>
              </a:rPr>
              <a:t> </a:t>
            </a:r>
            <a:r>
              <a:rPr lang="en-US" sz="4000" kern="0" dirty="0" err="1" smtClean="0">
                <a:solidFill>
                  <a:srgbClr val="002060"/>
                </a:solidFill>
                <a:latin typeface="NikoshBAN" panose="02000000000000000000" pitchFamily="2" charset="0"/>
                <a:cs typeface="NikoshBAN" panose="02000000000000000000" pitchFamily="2" charset="0"/>
              </a:rPr>
              <a:t>অবলম্বনে</a:t>
            </a:r>
            <a:r>
              <a:rPr lang="en-US" sz="4000" kern="0" dirty="0" smtClean="0">
                <a:solidFill>
                  <a:srgbClr val="002060"/>
                </a:solidFill>
                <a:latin typeface="NikoshBAN" panose="02000000000000000000" pitchFamily="2" charset="0"/>
                <a:cs typeface="NikoshBAN" panose="02000000000000000000" pitchFamily="2" charset="0"/>
              </a:rPr>
              <a:t> </a:t>
            </a:r>
            <a:r>
              <a:rPr lang="en-US" sz="4000" kern="0" dirty="0" err="1" smtClean="0">
                <a:solidFill>
                  <a:srgbClr val="002060"/>
                </a:solidFill>
                <a:latin typeface="NikoshBAN" panose="02000000000000000000" pitchFamily="2" charset="0"/>
                <a:cs typeface="NikoshBAN" panose="02000000000000000000" pitchFamily="2" charset="0"/>
              </a:rPr>
              <a:t>ভ্রমণের</a:t>
            </a:r>
            <a:r>
              <a:rPr lang="en-US" sz="4000" kern="0" dirty="0" smtClean="0">
                <a:solidFill>
                  <a:srgbClr val="002060"/>
                </a:solidFill>
                <a:latin typeface="NikoshBAN" panose="02000000000000000000" pitchFamily="2" charset="0"/>
                <a:cs typeface="NikoshBAN" panose="02000000000000000000" pitchFamily="2" charset="0"/>
              </a:rPr>
              <a:t> </a:t>
            </a:r>
            <a:r>
              <a:rPr lang="en-US" sz="4000" kern="0" dirty="0" err="1" smtClean="0">
                <a:solidFill>
                  <a:srgbClr val="002060"/>
                </a:solidFill>
                <a:latin typeface="NikoshBAN" panose="02000000000000000000" pitchFamily="2" charset="0"/>
                <a:cs typeface="NikoshBAN" panose="02000000000000000000" pitchFamily="2" charset="0"/>
              </a:rPr>
              <a:t>আনন্দানুভূতির</a:t>
            </a:r>
            <a:r>
              <a:rPr lang="en-US" sz="4000" kern="0" dirty="0" smtClean="0">
                <a:solidFill>
                  <a:srgbClr val="002060"/>
                </a:solidFill>
                <a:latin typeface="NikoshBAN" panose="02000000000000000000" pitchFamily="2" charset="0"/>
                <a:cs typeface="NikoshBAN" panose="02000000000000000000" pitchFamily="2" charset="0"/>
              </a:rPr>
              <a:t> </a:t>
            </a:r>
            <a:r>
              <a:rPr lang="en-US" sz="4000" kern="0" dirty="0" err="1" smtClean="0">
                <a:solidFill>
                  <a:srgbClr val="002060"/>
                </a:solidFill>
                <a:latin typeface="NikoshBAN" panose="02000000000000000000" pitchFamily="2" charset="0"/>
                <a:cs typeface="NikoshBAN" panose="02000000000000000000" pitchFamily="2" charset="0"/>
              </a:rPr>
              <a:t>দিকটি</a:t>
            </a:r>
            <a:r>
              <a:rPr lang="en-US" sz="4000" kern="0" dirty="0" smtClean="0">
                <a:solidFill>
                  <a:srgbClr val="002060"/>
                </a:solidFill>
                <a:latin typeface="NikoshBAN" panose="02000000000000000000" pitchFamily="2" charset="0"/>
                <a:cs typeface="NikoshBAN" panose="02000000000000000000" pitchFamily="2" charset="0"/>
              </a:rPr>
              <a:t> </a:t>
            </a:r>
            <a:r>
              <a:rPr lang="en-US" sz="4000" kern="0" dirty="0" err="1" smtClean="0">
                <a:solidFill>
                  <a:srgbClr val="002060"/>
                </a:solidFill>
                <a:latin typeface="NikoshBAN" panose="02000000000000000000" pitchFamily="2" charset="0"/>
                <a:cs typeface="NikoshBAN" panose="02000000000000000000" pitchFamily="2" charset="0"/>
              </a:rPr>
              <a:t>তুলে</a:t>
            </a:r>
            <a:r>
              <a:rPr lang="en-US" sz="4000" kern="0" dirty="0" smtClean="0">
                <a:solidFill>
                  <a:srgbClr val="002060"/>
                </a:solidFill>
                <a:latin typeface="NikoshBAN" panose="02000000000000000000" pitchFamily="2" charset="0"/>
                <a:cs typeface="NikoshBAN" panose="02000000000000000000" pitchFamily="2" charset="0"/>
              </a:rPr>
              <a:t> </a:t>
            </a:r>
            <a:r>
              <a:rPr lang="en-US" sz="4000" kern="0" dirty="0" err="1" smtClean="0">
                <a:solidFill>
                  <a:srgbClr val="002060"/>
                </a:solidFill>
                <a:latin typeface="NikoshBAN" panose="02000000000000000000" pitchFamily="2" charset="0"/>
                <a:cs typeface="NikoshBAN" panose="02000000000000000000" pitchFamily="2" charset="0"/>
              </a:rPr>
              <a:t>ধরো</a:t>
            </a:r>
            <a:r>
              <a:rPr lang="en-US" sz="4000" kern="0" dirty="0" smtClean="0">
                <a:solidFill>
                  <a:srgbClr val="002060"/>
                </a:solidFill>
                <a:latin typeface="NikoshBAN" panose="02000000000000000000" pitchFamily="2" charset="0"/>
                <a:cs typeface="NikoshBAN" panose="02000000000000000000" pitchFamily="2" charset="0"/>
              </a:rPr>
              <a:t>।</a:t>
            </a:r>
            <a:endParaRPr lang="en-US" kern="0" dirty="0">
              <a:solidFill>
                <a:sysClr val="windowText" lastClr="000000"/>
              </a:solidFill>
            </a:endParaRPr>
          </a:p>
        </p:txBody>
      </p:sp>
    </p:spTree>
    <p:extLst>
      <p:ext uri="{BB962C8B-B14F-4D97-AF65-F5344CB8AC3E}">
        <p14:creationId xmlns="" xmlns:p14="http://schemas.microsoft.com/office/powerpoint/2010/main" val="185584584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0CC7B4A-C25D-48F2-80EE-3E8A22D7DBF8}"/>
              </a:ext>
            </a:extLst>
          </p:cNvPr>
          <p:cNvSpPr txBox="1"/>
          <p:nvPr/>
        </p:nvSpPr>
        <p:spPr>
          <a:xfrm>
            <a:off x="3584738" y="1004198"/>
            <a:ext cx="2788354" cy="707886"/>
          </a:xfrm>
          <a:prstGeom prst="rect">
            <a:avLst/>
          </a:prstGeom>
          <a:noFill/>
          <a:ln w="28575">
            <a:solidFill>
              <a:schemeClr val="tx1"/>
            </a:solidFill>
          </a:ln>
        </p:spPr>
        <p:txBody>
          <a:bodyPr wrap="square" rtlCol="0">
            <a:spAutoFit/>
          </a:bodyPr>
          <a:lstStyle/>
          <a:p>
            <a:r>
              <a:rPr lang="en-US" sz="4000" dirty="0">
                <a:latin typeface="NikoshBAN" panose="02000000000000000000" pitchFamily="2" charset="0"/>
                <a:cs typeface="NikoshBAN" panose="02000000000000000000" pitchFamily="2" charset="0"/>
              </a:rPr>
              <a:t>ব</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ড়</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র </a:t>
            </a:r>
            <a:r>
              <a:rPr lang="as-IN" sz="4000" dirty="0">
                <a:latin typeface="NikoshBAN" panose="02000000000000000000" pitchFamily="2" charset="0"/>
                <a:cs typeface="NikoshBAN" panose="02000000000000000000" pitchFamily="2" charset="0"/>
              </a:rPr>
              <a:t>ক</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জ</a:t>
            </a:r>
            <a:endParaRPr lang="en-US" sz="40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 xmlns:a16="http://schemas.microsoft.com/office/drawing/2014/main" id="{23066CD4-8FFC-40F4-9633-17D4060916E0}"/>
              </a:ext>
            </a:extLst>
          </p:cNvPr>
          <p:cNvSpPr txBox="1"/>
          <p:nvPr/>
        </p:nvSpPr>
        <p:spPr>
          <a:xfrm>
            <a:off x="1285907" y="2315248"/>
            <a:ext cx="9285111" cy="1200329"/>
          </a:xfrm>
          <a:prstGeom prst="rect">
            <a:avLst/>
          </a:prstGeom>
          <a:noFill/>
        </p:spPr>
        <p:txBody>
          <a:bodyPr wrap="square" rtlCol="0">
            <a:spAutoFit/>
          </a:bodyPr>
          <a:lstStyle/>
          <a:p>
            <a:r>
              <a:rPr lang="en-US" sz="3600" kern="0" dirty="0" err="1" smtClean="0">
                <a:solidFill>
                  <a:srgbClr val="002060"/>
                </a:solidFill>
                <a:latin typeface="NikoshBAN" panose="02000000000000000000" pitchFamily="2" charset="0"/>
                <a:cs typeface="NikoshBAN" panose="02000000000000000000" pitchFamily="2" charset="0"/>
              </a:rPr>
              <a:t>বাংলাদেশের</a:t>
            </a:r>
            <a:r>
              <a:rPr lang="en-US" sz="3600" kern="0" dirty="0" smtClean="0">
                <a:solidFill>
                  <a:srgbClr val="002060"/>
                </a:solidFill>
                <a:latin typeface="NikoshBAN" panose="02000000000000000000" pitchFamily="2" charset="0"/>
                <a:cs typeface="NikoshBAN" panose="02000000000000000000" pitchFamily="2" charset="0"/>
              </a:rPr>
              <a:t> </a:t>
            </a:r>
            <a:r>
              <a:rPr lang="en-US" sz="3600" kern="0" dirty="0" err="1" smtClean="0">
                <a:solidFill>
                  <a:srgbClr val="002060"/>
                </a:solidFill>
                <a:latin typeface="NikoshBAN" panose="02000000000000000000" pitchFamily="2" charset="0"/>
                <a:cs typeface="NikoshBAN" panose="02000000000000000000" pitchFamily="2" charset="0"/>
              </a:rPr>
              <a:t>সাথে</a:t>
            </a:r>
            <a:r>
              <a:rPr lang="en-US" sz="3600" kern="0" dirty="0" smtClean="0">
                <a:solidFill>
                  <a:srgbClr val="002060"/>
                </a:solidFill>
                <a:latin typeface="NikoshBAN" panose="02000000000000000000" pitchFamily="2" charset="0"/>
                <a:cs typeface="NikoshBAN" panose="02000000000000000000" pitchFamily="2" charset="0"/>
              </a:rPr>
              <a:t> </a:t>
            </a:r>
            <a:r>
              <a:rPr lang="en-US" sz="3600" kern="0" dirty="0" err="1" smtClean="0">
                <a:solidFill>
                  <a:srgbClr val="002060"/>
                </a:solidFill>
                <a:latin typeface="NikoshBAN" panose="02000000000000000000" pitchFamily="2" charset="0"/>
                <a:cs typeface="NikoshBAN" panose="02000000000000000000" pitchFamily="2" charset="0"/>
              </a:rPr>
              <a:t>মিয়ানমারের</a:t>
            </a:r>
            <a:r>
              <a:rPr lang="en-US" sz="3600" kern="0" dirty="0" smtClean="0">
                <a:solidFill>
                  <a:srgbClr val="002060"/>
                </a:solidFill>
                <a:latin typeface="NikoshBAN" panose="02000000000000000000" pitchFamily="2" charset="0"/>
                <a:cs typeface="NikoshBAN" panose="02000000000000000000" pitchFamily="2" charset="0"/>
              </a:rPr>
              <a:t> </a:t>
            </a:r>
            <a:r>
              <a:rPr lang="en-US" sz="3600" kern="0" dirty="0" err="1" smtClean="0">
                <a:solidFill>
                  <a:srgbClr val="002060"/>
                </a:solidFill>
                <a:latin typeface="NikoshBAN" panose="02000000000000000000" pitchFamily="2" charset="0"/>
                <a:cs typeface="NikoshBAN" panose="02000000000000000000" pitchFamily="2" charset="0"/>
              </a:rPr>
              <a:t>ঐতিহাসিক</a:t>
            </a:r>
            <a:r>
              <a:rPr lang="en-US" sz="3600" kern="0" dirty="0" smtClean="0">
                <a:solidFill>
                  <a:srgbClr val="002060"/>
                </a:solidFill>
                <a:latin typeface="NikoshBAN" panose="02000000000000000000" pitchFamily="2" charset="0"/>
                <a:cs typeface="NikoshBAN" panose="02000000000000000000" pitchFamily="2" charset="0"/>
              </a:rPr>
              <a:t> ও </a:t>
            </a:r>
            <a:r>
              <a:rPr lang="en-US" sz="3600" kern="0" dirty="0" err="1" smtClean="0">
                <a:solidFill>
                  <a:srgbClr val="002060"/>
                </a:solidFill>
                <a:latin typeface="NikoshBAN" panose="02000000000000000000" pitchFamily="2" charset="0"/>
                <a:cs typeface="NikoshBAN" panose="02000000000000000000" pitchFamily="2" charset="0"/>
              </a:rPr>
              <a:t>সাংস্কৃতিক</a:t>
            </a:r>
            <a:r>
              <a:rPr lang="en-US" sz="3600" kern="0" dirty="0" smtClean="0">
                <a:solidFill>
                  <a:srgbClr val="002060"/>
                </a:solidFill>
                <a:latin typeface="NikoshBAN" panose="02000000000000000000" pitchFamily="2" charset="0"/>
                <a:cs typeface="NikoshBAN" panose="02000000000000000000" pitchFamily="2" charset="0"/>
              </a:rPr>
              <a:t> </a:t>
            </a:r>
            <a:r>
              <a:rPr lang="en-US" sz="3600" kern="0" dirty="0" err="1" smtClean="0">
                <a:solidFill>
                  <a:srgbClr val="002060"/>
                </a:solidFill>
                <a:latin typeface="NikoshBAN" panose="02000000000000000000" pitchFamily="2" charset="0"/>
                <a:cs typeface="NikoshBAN" panose="02000000000000000000" pitchFamily="2" charset="0"/>
              </a:rPr>
              <a:t>সম্পর্ক</a:t>
            </a:r>
            <a:r>
              <a:rPr lang="en-US" sz="3600" kern="0" dirty="0" smtClean="0">
                <a:solidFill>
                  <a:srgbClr val="002060"/>
                </a:solidFill>
                <a:latin typeface="NikoshBAN" panose="02000000000000000000" pitchFamily="2" charset="0"/>
                <a:cs typeface="NikoshBAN" panose="02000000000000000000" pitchFamily="2" charset="0"/>
              </a:rPr>
              <a:t> </a:t>
            </a:r>
            <a:r>
              <a:rPr lang="en-US" sz="3600" kern="0" dirty="0" err="1" smtClean="0">
                <a:solidFill>
                  <a:srgbClr val="002060"/>
                </a:solidFill>
                <a:latin typeface="NikoshBAN" panose="02000000000000000000" pitchFamily="2" charset="0"/>
                <a:cs typeface="NikoshBAN" panose="02000000000000000000" pitchFamily="2" charset="0"/>
              </a:rPr>
              <a:t>বর্ণনা</a:t>
            </a:r>
            <a:r>
              <a:rPr lang="en-US" sz="3600" kern="0" dirty="0" smtClean="0">
                <a:solidFill>
                  <a:srgbClr val="002060"/>
                </a:solidFill>
                <a:latin typeface="NikoshBAN" panose="02000000000000000000" pitchFamily="2" charset="0"/>
                <a:cs typeface="NikoshBAN" panose="02000000000000000000" pitchFamily="2" charset="0"/>
              </a:rPr>
              <a:t> </a:t>
            </a:r>
            <a:r>
              <a:rPr lang="en-US" sz="3600" kern="0" dirty="0" err="1" smtClean="0">
                <a:solidFill>
                  <a:srgbClr val="002060"/>
                </a:solidFill>
                <a:latin typeface="NikoshBAN" panose="02000000000000000000" pitchFamily="2" charset="0"/>
                <a:cs typeface="NikoshBAN" panose="02000000000000000000" pitchFamily="2" charset="0"/>
              </a:rPr>
              <a:t>করো</a:t>
            </a:r>
            <a:r>
              <a:rPr lang="en-US" sz="3600" kern="0" dirty="0" smtClean="0">
                <a:solidFill>
                  <a:srgbClr val="002060"/>
                </a:solidFill>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86664351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C8AA1623-18C4-4898-9370-920E6DD1DE4E}"/>
              </a:ext>
            </a:extLst>
          </p:cNvPr>
          <p:cNvSpPr/>
          <p:nvPr/>
        </p:nvSpPr>
        <p:spPr>
          <a:xfrm>
            <a:off x="435968" y="401994"/>
            <a:ext cx="10425996" cy="1938992"/>
          </a:xfrm>
          <a:prstGeom prst="rect">
            <a:avLst/>
          </a:prstGeom>
        </p:spPr>
        <p:txBody>
          <a:bodyPr wrap="square">
            <a:spAutoFit/>
          </a:bodyPr>
          <a:lstStyle/>
          <a:p>
            <a:pPr lvl="0" algn="ctr" defTabSz="457200">
              <a:defRPr/>
            </a:pPr>
            <a:r>
              <a:rPr lang="en-US" sz="6000" dirty="0" err="1">
                <a:ln w="12700">
                  <a:noFill/>
                </a:ln>
                <a:solidFill>
                  <a:srgbClr val="92D050"/>
                </a:solidFill>
                <a:latin typeface="NikoshBAN" panose="02000000000000000000" pitchFamily="2" charset="0"/>
                <a:cs typeface="NikoshBAN" panose="02000000000000000000" pitchFamily="2" charset="0"/>
              </a:rPr>
              <a:t>আজকের</a:t>
            </a:r>
            <a:r>
              <a:rPr lang="en-US" sz="6000" dirty="0">
                <a:ln w="12700">
                  <a:noFill/>
                </a:ln>
                <a:solidFill>
                  <a:srgbClr val="92D050"/>
                </a:solidFill>
                <a:latin typeface="NikoshBAN" panose="02000000000000000000" pitchFamily="2" charset="0"/>
                <a:cs typeface="NikoshBAN" panose="02000000000000000000" pitchFamily="2" charset="0"/>
              </a:rPr>
              <a:t> </a:t>
            </a:r>
            <a:r>
              <a:rPr lang="en-US" sz="6000" dirty="0" err="1">
                <a:ln w="12700">
                  <a:noFill/>
                </a:ln>
                <a:solidFill>
                  <a:srgbClr val="92D050"/>
                </a:solidFill>
                <a:latin typeface="NikoshBAN" panose="02000000000000000000" pitchFamily="2" charset="0"/>
                <a:cs typeface="NikoshBAN" panose="02000000000000000000" pitchFamily="2" charset="0"/>
              </a:rPr>
              <a:t>পাঠে</a:t>
            </a:r>
            <a:r>
              <a:rPr lang="en-US" sz="6000" dirty="0">
                <a:ln w="12700">
                  <a:noFill/>
                </a:ln>
                <a:solidFill>
                  <a:srgbClr val="92D050"/>
                </a:solidFill>
                <a:latin typeface="NikoshBAN" panose="02000000000000000000" pitchFamily="2" charset="0"/>
                <a:cs typeface="NikoshBAN" panose="02000000000000000000" pitchFamily="2" charset="0"/>
              </a:rPr>
              <a:t> </a:t>
            </a:r>
            <a:r>
              <a:rPr lang="en-US" sz="6000" dirty="0" err="1">
                <a:ln w="12700">
                  <a:noFill/>
                </a:ln>
                <a:solidFill>
                  <a:srgbClr val="92D050"/>
                </a:solidFill>
                <a:latin typeface="NikoshBAN" panose="02000000000000000000" pitchFamily="2" charset="0"/>
                <a:cs typeface="NikoshBAN" panose="02000000000000000000" pitchFamily="2" charset="0"/>
              </a:rPr>
              <a:t>অংশগ্রহণের</a:t>
            </a:r>
            <a:r>
              <a:rPr lang="en-US" sz="6000" dirty="0">
                <a:ln w="12700">
                  <a:noFill/>
                </a:ln>
                <a:solidFill>
                  <a:srgbClr val="92D050"/>
                </a:solidFill>
                <a:latin typeface="NikoshBAN" panose="02000000000000000000" pitchFamily="2" charset="0"/>
                <a:cs typeface="NikoshBAN" panose="02000000000000000000" pitchFamily="2" charset="0"/>
              </a:rPr>
              <a:t> </a:t>
            </a:r>
            <a:r>
              <a:rPr lang="en-US" sz="6000" dirty="0" err="1">
                <a:ln w="12700">
                  <a:noFill/>
                </a:ln>
                <a:solidFill>
                  <a:srgbClr val="92D050"/>
                </a:solidFill>
                <a:latin typeface="NikoshBAN" panose="02000000000000000000" pitchFamily="2" charset="0"/>
                <a:cs typeface="NikoshBAN" panose="02000000000000000000" pitchFamily="2" charset="0"/>
              </a:rPr>
              <a:t>জন্য</a:t>
            </a:r>
            <a:r>
              <a:rPr lang="en-US" sz="6000" dirty="0">
                <a:ln w="12700">
                  <a:noFill/>
                </a:ln>
                <a:solidFill>
                  <a:srgbClr val="92D050"/>
                </a:solidFill>
                <a:latin typeface="NikoshBAN" panose="02000000000000000000" pitchFamily="2" charset="0"/>
                <a:cs typeface="NikoshBAN" panose="02000000000000000000" pitchFamily="2" charset="0"/>
              </a:rPr>
              <a:t> </a:t>
            </a:r>
            <a:r>
              <a:rPr lang="en-US" sz="6000" dirty="0" err="1">
                <a:ln w="12700">
                  <a:noFill/>
                </a:ln>
                <a:solidFill>
                  <a:srgbClr val="92D050"/>
                </a:solidFill>
                <a:latin typeface="NikoshBAN" panose="02000000000000000000" pitchFamily="2" charset="0"/>
                <a:cs typeface="NikoshBAN" panose="02000000000000000000" pitchFamily="2" charset="0"/>
              </a:rPr>
              <a:t>সকলকে</a:t>
            </a:r>
            <a:r>
              <a:rPr lang="en-US" sz="6000" dirty="0">
                <a:ln w="12700">
                  <a:noFill/>
                </a:ln>
                <a:solidFill>
                  <a:srgbClr val="92D050"/>
                </a:solidFill>
                <a:latin typeface="NikoshBAN" panose="02000000000000000000" pitchFamily="2" charset="0"/>
                <a:cs typeface="NikoshBAN" panose="02000000000000000000" pitchFamily="2" charset="0"/>
              </a:rPr>
              <a:t> </a:t>
            </a:r>
            <a:r>
              <a:rPr lang="en-US" sz="6000" dirty="0" err="1">
                <a:ln w="12700">
                  <a:noFill/>
                </a:ln>
                <a:solidFill>
                  <a:srgbClr val="92D050"/>
                </a:solidFill>
                <a:latin typeface="NikoshBAN" panose="02000000000000000000" pitchFamily="2" charset="0"/>
                <a:cs typeface="NikoshBAN" panose="02000000000000000000" pitchFamily="2" charset="0"/>
              </a:rPr>
              <a:t>ধন্যবাদ</a:t>
            </a:r>
            <a:endParaRPr lang="en-US" sz="6000" dirty="0">
              <a:ln w="12700">
                <a:noFill/>
              </a:ln>
              <a:solidFill>
                <a:srgbClr val="92D050"/>
              </a:solidFill>
              <a:latin typeface="NikoshBAN" panose="02000000000000000000" pitchFamily="2" charset="0"/>
              <a:cs typeface="NikoshBAN" panose="02000000000000000000" pitchFamily="2" charset="0"/>
            </a:endParaRPr>
          </a:p>
        </p:txBody>
      </p:sp>
      <p:pic>
        <p:nvPicPr>
          <p:cNvPr id="4" name="Picture 3" descr="portrait-asian-beautiful-burmese-girl-farmer-myanmar_1286-3692.jpg"/>
          <p:cNvPicPr>
            <a:picLocks noChangeAspect="1"/>
          </p:cNvPicPr>
          <p:nvPr/>
        </p:nvPicPr>
        <p:blipFill>
          <a:blip r:embed="rId2" cstate="print"/>
          <a:stretch>
            <a:fillRect/>
          </a:stretch>
        </p:blipFill>
        <p:spPr>
          <a:xfrm>
            <a:off x="2753387" y="2272145"/>
            <a:ext cx="5337667" cy="4124561"/>
          </a:xfrm>
          <a:prstGeom prst="rect">
            <a:avLst/>
          </a:prstGeom>
        </p:spPr>
      </p:pic>
    </p:spTree>
    <p:extLst>
      <p:ext uri="{BB962C8B-B14F-4D97-AF65-F5344CB8AC3E}">
        <p14:creationId xmlns="" xmlns:p14="http://schemas.microsoft.com/office/powerpoint/2010/main" val="107679672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3A95BDE-9D50-472B-A590-7BD46B75474F}"/>
              </a:ext>
            </a:extLst>
          </p:cNvPr>
          <p:cNvSpPr/>
          <p:nvPr/>
        </p:nvSpPr>
        <p:spPr>
          <a:xfrm>
            <a:off x="235528" y="235527"/>
            <a:ext cx="10972800" cy="107721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NikoshBAN" pitchFamily="2" charset="0"/>
                <a:cs typeface="NikoshBAN" pitchFamily="2" charset="0"/>
              </a:rPr>
              <a:t>এস</a:t>
            </a:r>
            <a:r>
              <a:rPr kumimoji="0" lang="as-IN" sz="3200" b="0" i="0" u="none" strike="noStrike" kern="0" cap="none" spc="0" normalizeH="0" baseline="0" noProof="0" dirty="0">
                <a:ln>
                  <a:noFill/>
                </a:ln>
                <a:solidFill>
                  <a:prstClr val="black"/>
                </a:solidFill>
                <a:effectLst/>
                <a:uLnTx/>
                <a:uFillTx/>
                <a:latin typeface="NikoshBAN" pitchFamily="2" charset="0"/>
                <a:cs typeface="NikoshBAN" pitchFamily="2" charset="0"/>
              </a:rPr>
              <a:t>ো</a:t>
            </a:r>
            <a:r>
              <a:rPr kumimoji="0" lang="en-US" sz="3200" b="0" i="0" u="none" strike="noStrike" kern="0" cap="none" spc="0" normalizeH="0" baseline="0" noProof="0" dirty="0">
                <a:ln>
                  <a:noFill/>
                </a:ln>
                <a:solidFill>
                  <a:prstClr val="black"/>
                </a:solidFill>
                <a:effectLst/>
                <a:uLnTx/>
                <a:uFillTx/>
                <a:latin typeface="NikoshBAN" pitchFamily="2" charset="0"/>
                <a:cs typeface="NikoshBAN" pitchFamily="2" charset="0"/>
              </a:rPr>
              <a:t> </a:t>
            </a:r>
            <a:r>
              <a:rPr lang="en-US" sz="3200" kern="0" dirty="0" err="1">
                <a:solidFill>
                  <a:prstClr val="black"/>
                </a:solidFill>
                <a:latin typeface="NikoshBAN" pitchFamily="2" charset="0"/>
                <a:cs typeface="NikoshBAN" pitchFamily="2" charset="0"/>
              </a:rPr>
              <a:t>আমরা</a:t>
            </a:r>
            <a:r>
              <a:rPr lang="en-US" sz="3200" kern="0" dirty="0">
                <a:solidFill>
                  <a:prstClr val="black"/>
                </a:solidFill>
                <a:latin typeface="NikoshBAN" pitchFamily="2" charset="0"/>
                <a:cs typeface="NikoshBAN" pitchFamily="2" charset="0"/>
              </a:rPr>
              <a:t> </a:t>
            </a:r>
            <a:r>
              <a:rPr kumimoji="0" lang="en-US" sz="3200" b="0" i="0" u="none" strike="noStrike" kern="0" cap="none" spc="0" normalizeH="0" baseline="0" noProof="0" dirty="0" err="1">
                <a:ln>
                  <a:noFill/>
                </a:ln>
                <a:solidFill>
                  <a:prstClr val="black"/>
                </a:solidFill>
                <a:effectLst/>
                <a:uLnTx/>
                <a:uFillTx/>
                <a:latin typeface="NikoshBAN" pitchFamily="2" charset="0"/>
                <a:cs typeface="NikoshBAN" pitchFamily="2" charset="0"/>
              </a:rPr>
              <a:t>নিচের</a:t>
            </a:r>
            <a:r>
              <a:rPr kumimoji="0" lang="en-US" sz="3200" b="0" i="0" u="none" strike="noStrike" kern="0" cap="none" spc="0" normalizeH="0" baseline="0" noProof="0" dirty="0">
                <a:ln>
                  <a:noFill/>
                </a:ln>
                <a:solidFill>
                  <a:prstClr val="black"/>
                </a:solidFill>
                <a:effectLst/>
                <a:uLnTx/>
                <a:uFillTx/>
                <a:latin typeface="NikoshBAN" pitchFamily="2" charset="0"/>
                <a:cs typeface="NikoshBAN" pitchFamily="2" charset="0"/>
              </a:rPr>
              <a:t> </a:t>
            </a:r>
            <a:r>
              <a:rPr kumimoji="0" lang="as-IN" sz="3200" b="0" i="0" u="none" strike="noStrike" kern="0" cap="none" spc="0" normalizeH="0" baseline="0" noProof="0" dirty="0">
                <a:ln>
                  <a:noFill/>
                </a:ln>
                <a:solidFill>
                  <a:prstClr val="black"/>
                </a:solidFill>
                <a:effectLst/>
                <a:uLnTx/>
                <a:uFillTx/>
                <a:latin typeface="NikoshBAN" pitchFamily="2" charset="0"/>
                <a:cs typeface="NikoshBAN" pitchFamily="2" charset="0"/>
              </a:rPr>
              <a:t>ছ</a:t>
            </a:r>
            <a:r>
              <a:rPr kumimoji="0" lang="en-US" sz="3200" b="0" i="0" u="none" strike="noStrike" kern="0" cap="none" spc="0" normalizeH="0" baseline="0" noProof="0" dirty="0">
                <a:ln>
                  <a:noFill/>
                </a:ln>
                <a:solidFill>
                  <a:prstClr val="black"/>
                </a:solidFill>
                <a:effectLst/>
                <a:uLnTx/>
                <a:uFillTx/>
                <a:latin typeface="NikoshBAN" pitchFamily="2" charset="0"/>
                <a:cs typeface="NikoshBAN" pitchFamily="2" charset="0"/>
              </a:rPr>
              <a:t>ব</a:t>
            </a:r>
            <a:r>
              <a:rPr kumimoji="0" lang="as-IN" sz="3200" b="0" i="0" u="none" strike="noStrike" kern="0" cap="none" spc="0" normalizeH="0" baseline="0" noProof="0" dirty="0">
                <a:ln>
                  <a:noFill/>
                </a:ln>
                <a:solidFill>
                  <a:prstClr val="black"/>
                </a:solidFill>
                <a:effectLst/>
                <a:uLnTx/>
                <a:uFillTx/>
                <a:latin typeface="NikoshBAN" pitchFamily="2" charset="0"/>
                <a:cs typeface="NikoshBAN" pitchFamily="2" charset="0"/>
              </a:rPr>
              <a:t>ি</a:t>
            </a:r>
            <a:r>
              <a:rPr kumimoji="0" lang="en-US" sz="3200" b="0" i="0" u="none" strike="noStrike" kern="0" cap="none" spc="0" normalizeH="0" baseline="0" noProof="0" dirty="0">
                <a:ln>
                  <a:noFill/>
                </a:ln>
                <a:solidFill>
                  <a:prstClr val="black"/>
                </a:solidFill>
                <a:effectLst/>
                <a:uLnTx/>
                <a:uFillTx/>
                <a:latin typeface="NikoshBAN" pitchFamily="2" charset="0"/>
                <a:cs typeface="NikoshBAN" pitchFamily="2" charset="0"/>
              </a:rPr>
              <a:t>গ</a:t>
            </a:r>
            <a:r>
              <a:rPr kumimoji="0" lang="as-IN" sz="3200" b="0" i="0" u="none" strike="noStrike" kern="0" cap="none" spc="0" normalizeH="0" baseline="0" noProof="0" dirty="0">
                <a:ln>
                  <a:noFill/>
                </a:ln>
                <a:solidFill>
                  <a:prstClr val="black"/>
                </a:solidFill>
                <a:effectLst/>
                <a:uLnTx/>
                <a:uFillTx/>
                <a:latin typeface="NikoshBAN" pitchFamily="2" charset="0"/>
                <a:cs typeface="NikoshBAN" pitchFamily="2" charset="0"/>
              </a:rPr>
              <a:t>ু</a:t>
            </a:r>
            <a:r>
              <a:rPr kumimoji="0" lang="en-US" sz="3200" b="0" i="0" u="none" strike="noStrike" kern="0" cap="none" spc="0" normalizeH="0" baseline="0" noProof="0" dirty="0">
                <a:ln>
                  <a:noFill/>
                </a:ln>
                <a:solidFill>
                  <a:prstClr val="black"/>
                </a:solidFill>
                <a:effectLst/>
                <a:uLnTx/>
                <a:uFillTx/>
                <a:latin typeface="NikoshBAN" pitchFamily="2" charset="0"/>
                <a:cs typeface="NikoshBAN" pitchFamily="2" charset="0"/>
              </a:rPr>
              <a:t>ল</a:t>
            </a:r>
            <a:r>
              <a:rPr lang="en-US" sz="3200" kern="0" dirty="0">
                <a:solidFill>
                  <a:prstClr val="black"/>
                </a:solidFill>
                <a:latin typeface="NikoshBAN" pitchFamily="2" charset="0"/>
                <a:cs typeface="NikoshBAN" pitchFamily="2" charset="0"/>
              </a:rPr>
              <a:t>ো</a:t>
            </a:r>
            <a:r>
              <a:rPr kumimoji="0" lang="en-US" sz="3200" b="0" i="0" u="none" strike="noStrike" kern="0" cap="none" spc="0" normalizeH="0" baseline="0" noProof="0" dirty="0">
                <a:ln>
                  <a:noFill/>
                </a:ln>
                <a:solidFill>
                  <a:prstClr val="black"/>
                </a:solidFill>
                <a:effectLst/>
                <a:uLnTx/>
                <a:uFillTx/>
                <a:latin typeface="NikoshBAN" pitchFamily="2" charset="0"/>
                <a:cs typeface="NikoshBAN" pitchFamily="2" charset="0"/>
              </a:rPr>
              <a:t> </a:t>
            </a:r>
            <a:r>
              <a:rPr kumimoji="0" lang="en-US" sz="3200" b="0" i="0" u="none" strike="noStrike" kern="0" cap="none" spc="0" normalizeH="0" baseline="0" noProof="0" dirty="0" err="1">
                <a:ln>
                  <a:noFill/>
                </a:ln>
                <a:solidFill>
                  <a:prstClr val="black"/>
                </a:solidFill>
                <a:effectLst/>
                <a:uLnTx/>
                <a:uFillTx/>
                <a:latin typeface="NikoshBAN" pitchFamily="2" charset="0"/>
                <a:cs typeface="NikoshBAN" pitchFamily="2" charset="0"/>
              </a:rPr>
              <a:t>মনযোগ</a:t>
            </a:r>
            <a:r>
              <a:rPr kumimoji="0" lang="en-US" sz="3200" b="0" i="0" u="none" strike="noStrike" kern="0" cap="none" spc="0" normalizeH="0" baseline="0" noProof="0" dirty="0">
                <a:ln>
                  <a:noFill/>
                </a:ln>
                <a:solidFill>
                  <a:prstClr val="black"/>
                </a:solidFill>
                <a:effectLst/>
                <a:uLnTx/>
                <a:uFillTx/>
                <a:latin typeface="NikoshBAN" pitchFamily="2" charset="0"/>
                <a:cs typeface="NikoshBAN" pitchFamily="2" charset="0"/>
              </a:rPr>
              <a:t> </a:t>
            </a:r>
            <a:r>
              <a:rPr kumimoji="0" lang="en-US" sz="3200" b="0" i="0" u="none" strike="noStrike" kern="0" cap="none" spc="0" normalizeH="0" baseline="0" noProof="0" dirty="0" err="1">
                <a:ln>
                  <a:noFill/>
                </a:ln>
                <a:solidFill>
                  <a:prstClr val="black"/>
                </a:solidFill>
                <a:effectLst/>
                <a:uLnTx/>
                <a:uFillTx/>
                <a:latin typeface="NikoshBAN" pitchFamily="2" charset="0"/>
                <a:cs typeface="NikoshBAN" pitchFamily="2" charset="0"/>
              </a:rPr>
              <a:t>সহকারে</a:t>
            </a:r>
            <a:r>
              <a:rPr kumimoji="0" lang="en-US" sz="3200" b="0" i="0" u="none" strike="noStrike" kern="0" cap="none" spc="0" normalizeH="0" baseline="0" noProof="0" dirty="0">
                <a:ln>
                  <a:noFill/>
                </a:ln>
                <a:solidFill>
                  <a:prstClr val="black"/>
                </a:solidFill>
                <a:effectLst/>
                <a:uLnTx/>
                <a:uFillTx/>
                <a:latin typeface="NikoshBAN" pitchFamily="2" charset="0"/>
                <a:cs typeface="NikoshBAN" pitchFamily="2" charset="0"/>
              </a:rPr>
              <a:t> </a:t>
            </a:r>
            <a:r>
              <a:rPr kumimoji="0" lang="as-IN" sz="3200" b="0" i="0" u="none" strike="noStrike" kern="0" cap="none" spc="0" normalizeH="0" baseline="0" noProof="0" dirty="0">
                <a:ln>
                  <a:noFill/>
                </a:ln>
                <a:solidFill>
                  <a:prstClr val="black"/>
                </a:solidFill>
                <a:effectLst/>
                <a:uLnTx/>
                <a:uFillTx/>
                <a:latin typeface="NikoshBAN" pitchFamily="2" charset="0"/>
                <a:cs typeface="NikoshBAN" pitchFamily="2" charset="0"/>
              </a:rPr>
              <a:t>দ</a:t>
            </a:r>
            <a:r>
              <a:rPr kumimoji="0" lang="en-US" sz="3200" b="0" i="0" u="none" strike="noStrike" kern="0" cap="none" spc="0" normalizeH="0" baseline="0" noProof="0" dirty="0">
                <a:ln>
                  <a:noFill/>
                </a:ln>
                <a:solidFill>
                  <a:prstClr val="black"/>
                </a:solidFill>
                <a:effectLst/>
                <a:uLnTx/>
                <a:uFillTx/>
                <a:latin typeface="NikoshBAN" pitchFamily="2" charset="0"/>
                <a:cs typeface="NikoshBAN" pitchFamily="2" charset="0"/>
              </a:rPr>
              <a:t>ে</a:t>
            </a:r>
            <a:r>
              <a:rPr lang="en-US" sz="3200" kern="0" dirty="0" err="1">
                <a:solidFill>
                  <a:prstClr val="black"/>
                </a:solidFill>
                <a:latin typeface="NikoshBAN" pitchFamily="2" charset="0"/>
                <a:cs typeface="NikoshBAN" pitchFamily="2" charset="0"/>
              </a:rPr>
              <a:t>খে</a:t>
            </a:r>
            <a:r>
              <a:rPr kumimoji="0" lang="en-US" sz="3200" b="0" i="0" u="none" strike="noStrike" kern="0" cap="none" spc="0" normalizeH="0" baseline="0" noProof="0" dirty="0">
                <a:ln>
                  <a:noFill/>
                </a:ln>
                <a:solidFill>
                  <a:prstClr val="black"/>
                </a:solidFill>
                <a:effectLst/>
                <a:uLnTx/>
                <a:uFillTx/>
                <a:latin typeface="NikoshBAN" pitchFamily="2" charset="0"/>
                <a:cs typeface="NikoshBAN" pitchFamily="2" charset="0"/>
              </a:rPr>
              <a:t> </a:t>
            </a:r>
            <a:r>
              <a:rPr lang="en-US" sz="3200" kern="0" dirty="0" err="1">
                <a:solidFill>
                  <a:prstClr val="black"/>
                </a:solidFill>
                <a:latin typeface="NikoshBAN" pitchFamily="2" charset="0"/>
                <a:cs typeface="NikoshBAN" pitchFamily="2" charset="0"/>
              </a:rPr>
              <a:t>আজকের</a:t>
            </a:r>
            <a:r>
              <a:rPr lang="en-US" sz="3200" kern="0" dirty="0">
                <a:solidFill>
                  <a:prstClr val="black"/>
                </a:solidFill>
                <a:latin typeface="NikoshBAN" pitchFamily="2" charset="0"/>
                <a:cs typeface="NikoshBAN" pitchFamily="2" charset="0"/>
              </a:rPr>
              <a:t> </a:t>
            </a:r>
            <a:r>
              <a:rPr lang="en-US" sz="3200" kern="0" dirty="0" err="1">
                <a:solidFill>
                  <a:prstClr val="black"/>
                </a:solidFill>
                <a:latin typeface="NikoshBAN" pitchFamily="2" charset="0"/>
                <a:cs typeface="NikoshBAN" pitchFamily="2" charset="0"/>
              </a:rPr>
              <a:t>পাঠের</a:t>
            </a:r>
            <a:r>
              <a:rPr lang="en-US" sz="3200" kern="0" dirty="0">
                <a:solidFill>
                  <a:prstClr val="black"/>
                </a:solidFill>
                <a:latin typeface="NikoshBAN" pitchFamily="2" charset="0"/>
                <a:cs typeface="NikoshBAN" pitchFamily="2" charset="0"/>
              </a:rPr>
              <a:t> </a:t>
            </a:r>
            <a:r>
              <a:rPr lang="en-US" sz="3200" kern="0" dirty="0" err="1">
                <a:solidFill>
                  <a:prstClr val="black"/>
                </a:solidFill>
                <a:latin typeface="NikoshBAN" pitchFamily="2" charset="0"/>
                <a:cs typeface="NikoshBAN" pitchFamily="2" charset="0"/>
              </a:rPr>
              <a:t>শির</a:t>
            </a:r>
            <a:r>
              <a:rPr lang="as-IN" sz="3200" kern="0" dirty="0">
                <a:solidFill>
                  <a:prstClr val="black"/>
                </a:solidFill>
                <a:latin typeface="NikoshBAN" pitchFamily="2" charset="0"/>
                <a:cs typeface="NikoshBAN" pitchFamily="2" charset="0"/>
              </a:rPr>
              <a:t>ো</a:t>
            </a:r>
            <a:r>
              <a:rPr lang="en-US" sz="3200" kern="0" dirty="0">
                <a:solidFill>
                  <a:prstClr val="black"/>
                </a:solidFill>
                <a:latin typeface="NikoshBAN" pitchFamily="2" charset="0"/>
                <a:cs typeface="NikoshBAN" pitchFamily="2" charset="0"/>
              </a:rPr>
              <a:t>ন</a:t>
            </a:r>
            <a:r>
              <a:rPr lang="as-IN" sz="3200" kern="0" dirty="0">
                <a:solidFill>
                  <a:prstClr val="black"/>
                </a:solidFill>
                <a:latin typeface="NikoshBAN" pitchFamily="2" charset="0"/>
                <a:cs typeface="NikoshBAN" pitchFamily="2" charset="0"/>
              </a:rPr>
              <a:t>া</a:t>
            </a:r>
            <a:r>
              <a:rPr lang="en-US" sz="3200" kern="0" dirty="0">
                <a:solidFill>
                  <a:prstClr val="black"/>
                </a:solidFill>
                <a:latin typeface="NikoshBAN" pitchFamily="2" charset="0"/>
                <a:cs typeface="NikoshBAN" pitchFamily="2" charset="0"/>
              </a:rPr>
              <a:t>ম </a:t>
            </a:r>
            <a:r>
              <a:rPr lang="as-IN" sz="3200" kern="0" dirty="0">
                <a:solidFill>
                  <a:prstClr val="black"/>
                </a:solidFill>
                <a:latin typeface="NikoshBAN" pitchFamily="2" charset="0"/>
                <a:cs typeface="NikoshBAN" pitchFamily="2" charset="0"/>
              </a:rPr>
              <a:t>ব</a:t>
            </a:r>
            <a:r>
              <a:rPr lang="en-US" sz="3200" kern="0" dirty="0">
                <a:solidFill>
                  <a:prstClr val="black"/>
                </a:solidFill>
                <a:latin typeface="NikoshBAN" pitchFamily="2" charset="0"/>
                <a:cs typeface="NikoshBAN" pitchFamily="2" charset="0"/>
              </a:rPr>
              <a:t>ে</a:t>
            </a:r>
            <a:r>
              <a:rPr lang="as-IN" sz="3200" kern="0" dirty="0">
                <a:solidFill>
                  <a:prstClr val="black"/>
                </a:solidFill>
                <a:latin typeface="NikoshBAN" pitchFamily="2" charset="0"/>
                <a:cs typeface="NikoshBAN" pitchFamily="2" charset="0"/>
              </a:rPr>
              <a:t>র</a:t>
            </a:r>
            <a:r>
              <a:rPr lang="en-US" sz="3200" kern="0" dirty="0">
                <a:solidFill>
                  <a:prstClr val="black"/>
                </a:solidFill>
                <a:latin typeface="NikoshBAN" pitchFamily="2" charset="0"/>
                <a:cs typeface="NikoshBAN" pitchFamily="2" charset="0"/>
              </a:rPr>
              <a:t> </a:t>
            </a:r>
            <a:r>
              <a:rPr lang="as-IN" sz="3200" kern="0" dirty="0">
                <a:solidFill>
                  <a:prstClr val="black"/>
                </a:solidFill>
                <a:latin typeface="NikoshBAN" pitchFamily="2" charset="0"/>
                <a:cs typeface="NikoshBAN" pitchFamily="2" charset="0"/>
              </a:rPr>
              <a:t>ক</a:t>
            </a:r>
            <a:r>
              <a:rPr lang="en-US" sz="3200" kern="0" dirty="0">
                <a:solidFill>
                  <a:prstClr val="black"/>
                </a:solidFill>
                <a:latin typeface="NikoshBAN" pitchFamily="2" charset="0"/>
                <a:cs typeface="NikoshBAN" pitchFamily="2" charset="0"/>
              </a:rPr>
              <a:t>র</a:t>
            </a:r>
            <a:r>
              <a:rPr lang="as-IN" sz="3200" kern="0" dirty="0">
                <a:solidFill>
                  <a:prstClr val="black"/>
                </a:solidFill>
                <a:latin typeface="NikoshBAN" pitchFamily="2" charset="0"/>
                <a:cs typeface="NikoshBAN" pitchFamily="2" charset="0"/>
              </a:rPr>
              <a:t>ি</a:t>
            </a:r>
            <a:endParaRPr kumimoji="0" lang="en-US" sz="3200" b="0" i="0" u="none" strike="noStrike" kern="0" cap="none" spc="0" normalizeH="0" baseline="0" noProof="0" dirty="0">
              <a:ln>
                <a:noFill/>
              </a:ln>
              <a:solidFill>
                <a:sysClr val="windowText" lastClr="000000"/>
              </a:solidFill>
              <a:effectLst/>
              <a:uLnTx/>
              <a:uFillTx/>
            </a:endParaRPr>
          </a:p>
        </p:txBody>
      </p:sp>
      <p:sp>
        <p:nvSpPr>
          <p:cNvPr id="15" name="TextBox 14">
            <a:extLst>
              <a:ext uri="{FF2B5EF4-FFF2-40B4-BE49-F238E27FC236}">
                <a16:creationId xmlns="" xmlns:a16="http://schemas.microsoft.com/office/drawing/2014/main" id="{1F6CF82C-DDF0-486D-80EF-633263BC7F66}"/>
              </a:ext>
            </a:extLst>
          </p:cNvPr>
          <p:cNvSpPr txBox="1"/>
          <p:nvPr/>
        </p:nvSpPr>
        <p:spPr>
          <a:xfrm>
            <a:off x="1322862" y="6070735"/>
            <a:ext cx="9248155"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আরাকান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রাজ্যের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প্রাচীন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রাজধানী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ম্রাউক</a:t>
            </a:r>
            <a:r>
              <a:rPr lang="en-US" sz="2800" dirty="0" smtClean="0">
                <a:latin typeface="NikoshBAN" panose="02000000000000000000" pitchFamily="2" charset="0"/>
                <a:cs typeface="NikoshBAN" panose="02000000000000000000" pitchFamily="2" charset="0"/>
              </a:rPr>
              <a:t>-উ-’’।  </a:t>
            </a:r>
            <a:endParaRPr lang="en-US" sz="2800" dirty="0">
              <a:latin typeface="NikoshBAN" panose="02000000000000000000" pitchFamily="2" charset="0"/>
              <a:cs typeface="NikoshBAN" panose="02000000000000000000" pitchFamily="2" charset="0"/>
            </a:endParaRPr>
          </a:p>
        </p:txBody>
      </p:sp>
      <p:grpSp>
        <p:nvGrpSpPr>
          <p:cNvPr id="23" name="Group 22"/>
          <p:cNvGrpSpPr/>
          <p:nvPr/>
        </p:nvGrpSpPr>
        <p:grpSpPr>
          <a:xfrm>
            <a:off x="166255" y="1579418"/>
            <a:ext cx="11069782" cy="4156364"/>
            <a:chOff x="166255" y="1246909"/>
            <a:chExt cx="11069782" cy="4156364"/>
          </a:xfrm>
        </p:grpSpPr>
        <p:pic>
          <p:nvPicPr>
            <p:cNvPr id="11" name="Picture 10" descr="Mrauk_U,_Dukkanthein_(6211919307).jpg"/>
            <p:cNvPicPr>
              <a:picLocks noChangeAspect="1"/>
            </p:cNvPicPr>
            <p:nvPr/>
          </p:nvPicPr>
          <p:blipFill>
            <a:blip r:embed="rId2" cstate="print"/>
            <a:stretch>
              <a:fillRect/>
            </a:stretch>
          </p:blipFill>
          <p:spPr>
            <a:xfrm>
              <a:off x="5888183" y="1246909"/>
              <a:ext cx="5347854" cy="4156364"/>
            </a:xfrm>
            <a:prstGeom prst="rect">
              <a:avLst/>
            </a:prstGeom>
          </p:spPr>
        </p:pic>
        <p:pic>
          <p:nvPicPr>
            <p:cNvPr id="22" name="Picture 21" descr="Mrauk_U,_Rakhine_State_03.jpg"/>
            <p:cNvPicPr>
              <a:picLocks noChangeAspect="1"/>
            </p:cNvPicPr>
            <p:nvPr/>
          </p:nvPicPr>
          <p:blipFill>
            <a:blip r:embed="rId3" cstate="print"/>
            <a:stretch>
              <a:fillRect/>
            </a:stretch>
          </p:blipFill>
          <p:spPr>
            <a:xfrm>
              <a:off x="166255" y="1246909"/>
              <a:ext cx="5583381" cy="4156364"/>
            </a:xfrm>
            <a:prstGeom prst="rect">
              <a:avLst/>
            </a:prstGeom>
          </p:spPr>
        </p:pic>
      </p:grpSp>
    </p:spTree>
    <p:extLst>
      <p:ext uri="{BB962C8B-B14F-4D97-AF65-F5344CB8AC3E}">
        <p14:creationId xmlns="" xmlns:p14="http://schemas.microsoft.com/office/powerpoint/2010/main" val="196027474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amond(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circle(in)">
                                      <p:cBhvr>
                                        <p:cTn id="12"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1323Kalerkantho_17-09-26-26.jpg"/>
          <p:cNvPicPr>
            <a:picLocks noChangeAspect="1"/>
          </p:cNvPicPr>
          <p:nvPr/>
        </p:nvPicPr>
        <p:blipFill>
          <a:blip r:embed="rId2" cstate="print"/>
          <a:stretch>
            <a:fillRect/>
          </a:stretch>
        </p:blipFill>
        <p:spPr>
          <a:xfrm>
            <a:off x="5749636" y="789708"/>
            <a:ext cx="5267640" cy="3990109"/>
          </a:xfrm>
          <a:prstGeom prst="rect">
            <a:avLst/>
          </a:prstGeom>
        </p:spPr>
      </p:pic>
      <p:pic>
        <p:nvPicPr>
          <p:cNvPr id="5" name="Picture 4" descr="unnamed.jpg"/>
          <p:cNvPicPr>
            <a:picLocks noChangeAspect="1"/>
          </p:cNvPicPr>
          <p:nvPr/>
        </p:nvPicPr>
        <p:blipFill>
          <a:blip r:embed="rId3" cstate="print"/>
          <a:stretch>
            <a:fillRect/>
          </a:stretch>
        </p:blipFill>
        <p:spPr>
          <a:xfrm>
            <a:off x="228601" y="789708"/>
            <a:ext cx="5285508" cy="4017819"/>
          </a:xfrm>
          <a:prstGeom prst="rect">
            <a:avLst/>
          </a:prstGeom>
        </p:spPr>
      </p:pic>
      <p:sp>
        <p:nvSpPr>
          <p:cNvPr id="9" name="TextBox 8">
            <a:extLst>
              <a:ext uri="{FF2B5EF4-FFF2-40B4-BE49-F238E27FC236}">
                <a16:creationId xmlns="" xmlns:a16="http://schemas.microsoft.com/office/drawing/2014/main" id="{4112B0A0-C81E-414B-AE35-516A32389FED}"/>
              </a:ext>
            </a:extLst>
          </p:cNvPr>
          <p:cNvSpPr txBox="1"/>
          <p:nvPr/>
        </p:nvSpPr>
        <p:spPr>
          <a:xfrm>
            <a:off x="346366" y="5167745"/>
            <a:ext cx="3325089" cy="1200329"/>
          </a:xfrm>
          <a:prstGeom prst="rect">
            <a:avLst/>
          </a:prstGeom>
          <a:no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পাহাড়ী</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পথ</a:t>
            </a:r>
            <a:endParaRPr lang="en-US" sz="3600" dirty="0">
              <a:latin typeface="NikoshBAN" panose="02000000000000000000" pitchFamily="2" charset="0"/>
              <a:cs typeface="NikoshBAN" panose="02000000000000000000" pitchFamily="2" charset="0"/>
            </a:endParaRPr>
          </a:p>
          <a:p>
            <a:pPr algn="ctr"/>
            <a:endParaRPr lang="en-US" sz="36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 xmlns:a16="http://schemas.microsoft.com/office/drawing/2014/main" id="{4112B0A0-C81E-414B-AE35-516A32389FED}"/>
              </a:ext>
            </a:extLst>
          </p:cNvPr>
          <p:cNvSpPr txBox="1"/>
          <p:nvPr/>
        </p:nvSpPr>
        <p:spPr>
          <a:xfrm>
            <a:off x="5323310" y="4840438"/>
            <a:ext cx="6106690" cy="1754326"/>
          </a:xfrm>
          <a:prstGeom prst="rect">
            <a:avLst/>
          </a:prstGeom>
          <a:no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মিয়ানমারের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বার্মা</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পশ্চিম</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সীমান্ত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শহর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মংডু</a:t>
            </a:r>
            <a:endParaRPr lang="en-US" sz="3600" dirty="0">
              <a:latin typeface="NikoshBAN" panose="02000000000000000000" pitchFamily="2" charset="0"/>
              <a:cs typeface="NikoshBAN" panose="02000000000000000000" pitchFamily="2" charset="0"/>
            </a:endParaRPr>
          </a:p>
          <a:p>
            <a:pPr algn="ctr"/>
            <a:endParaRPr lang="en-US" sz="3600" dirty="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112B0A0-C81E-414B-AE35-516A32389FED}"/>
              </a:ext>
            </a:extLst>
          </p:cNvPr>
          <p:cNvSpPr txBox="1"/>
          <p:nvPr/>
        </p:nvSpPr>
        <p:spPr>
          <a:xfrm>
            <a:off x="1471748" y="1410260"/>
            <a:ext cx="7880730" cy="3231654"/>
          </a:xfrm>
          <a:prstGeom prst="rect">
            <a:avLst/>
          </a:prstGeom>
          <a:noFill/>
        </p:spPr>
        <p:txBody>
          <a:bodyPr wrap="square" rtlCol="0">
            <a:spAutoFit/>
          </a:bodyPr>
          <a:lstStyle/>
          <a:p>
            <a:pPr algn="ctr"/>
            <a:r>
              <a:rPr lang="en-US" sz="4400" dirty="0">
                <a:latin typeface="NikoshBAN" panose="02000000000000000000" pitchFamily="2" charset="0"/>
                <a:cs typeface="NikoshBAN" panose="02000000000000000000" pitchFamily="2" charset="0"/>
              </a:rPr>
              <a:t>আ</a:t>
            </a:r>
            <a:r>
              <a:rPr lang="as-IN" sz="4400" dirty="0">
                <a:latin typeface="NikoshBAN" panose="02000000000000000000" pitchFamily="2" charset="0"/>
                <a:cs typeface="NikoshBAN" panose="02000000000000000000" pitchFamily="2" charset="0"/>
              </a:rPr>
              <a:t>ক</a:t>
            </a:r>
            <a:r>
              <a:rPr lang="en-US" sz="4400" dirty="0">
                <a:latin typeface="NikoshBAN" panose="02000000000000000000" pitchFamily="2" charset="0"/>
                <a:cs typeface="NikoshBAN" panose="02000000000000000000" pitchFamily="2" charset="0"/>
              </a:rPr>
              <a:t>ে</a:t>
            </a:r>
            <a:r>
              <a:rPr lang="as-IN" sz="4400" dirty="0">
                <a:latin typeface="NikoshBAN" panose="02000000000000000000" pitchFamily="2" charset="0"/>
                <a:cs typeface="NikoshBAN" panose="02000000000000000000" pitchFamily="2" charset="0"/>
              </a:rPr>
              <a:t>র</a:t>
            </a:r>
            <a:r>
              <a:rPr lang="en-US" sz="4400" dirty="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প</a:t>
            </a:r>
            <a:r>
              <a:rPr lang="en-US" sz="4400" dirty="0">
                <a:latin typeface="NikoshBAN" panose="02000000000000000000" pitchFamily="2" charset="0"/>
                <a:cs typeface="NikoshBAN" panose="02000000000000000000" pitchFamily="2" charset="0"/>
              </a:rPr>
              <a:t>া</a:t>
            </a:r>
            <a:r>
              <a:rPr lang="as-IN" sz="4400" dirty="0">
                <a:latin typeface="NikoshBAN" panose="02000000000000000000" pitchFamily="2" charset="0"/>
                <a:cs typeface="NikoshBAN" panose="02000000000000000000" pitchFamily="2" charset="0"/>
              </a:rPr>
              <a:t>ঠ</a:t>
            </a:r>
            <a:r>
              <a:rPr lang="en-US" sz="4400" dirty="0">
                <a:latin typeface="NikoshBAN" panose="02000000000000000000" pitchFamily="2" charset="0"/>
                <a:cs typeface="NikoshBAN" panose="02000000000000000000" pitchFamily="2" charset="0"/>
              </a:rPr>
              <a:t>ে</a:t>
            </a:r>
            <a:r>
              <a:rPr lang="as-IN" sz="4400" dirty="0">
                <a:latin typeface="NikoshBAN" panose="02000000000000000000" pitchFamily="2" charset="0"/>
                <a:cs typeface="NikoshBAN" panose="02000000000000000000" pitchFamily="2" charset="0"/>
              </a:rPr>
              <a:t>র</a:t>
            </a:r>
            <a:r>
              <a:rPr lang="en-US" sz="4400" dirty="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শ</a:t>
            </a:r>
            <a:r>
              <a:rPr lang="en-US" sz="4400" dirty="0">
                <a:latin typeface="NikoshBAN" panose="02000000000000000000" pitchFamily="2" charset="0"/>
                <a:cs typeface="NikoshBAN" panose="02000000000000000000" pitchFamily="2" charset="0"/>
              </a:rPr>
              <a:t>ি</a:t>
            </a:r>
            <a:r>
              <a:rPr lang="as-IN" sz="4400" dirty="0">
                <a:latin typeface="NikoshBAN" panose="02000000000000000000" pitchFamily="2" charset="0"/>
                <a:cs typeface="NikoshBAN" panose="02000000000000000000" pitchFamily="2" charset="0"/>
              </a:rPr>
              <a:t>র</a:t>
            </a:r>
            <a:r>
              <a:rPr lang="en-US" sz="4400" dirty="0" err="1">
                <a:latin typeface="NikoshBAN" panose="02000000000000000000" pitchFamily="2" charset="0"/>
                <a:cs typeface="NikoshBAN" panose="02000000000000000000" pitchFamily="2" charset="0"/>
              </a:rPr>
              <a:t>োনাম</a:t>
            </a:r>
            <a:r>
              <a:rPr lang="en-US" sz="4400" dirty="0">
                <a:latin typeface="NikoshBAN" panose="02000000000000000000" pitchFamily="2" charset="0"/>
                <a:cs typeface="NikoshBAN" panose="02000000000000000000" pitchFamily="2" charset="0"/>
              </a:rPr>
              <a:t>-</a:t>
            </a:r>
          </a:p>
          <a:p>
            <a:pPr algn="ctr"/>
            <a:endParaRPr lang="en-US" sz="6000" dirty="0">
              <a:latin typeface="NikoshBAN" panose="02000000000000000000" pitchFamily="2" charset="0"/>
              <a:cs typeface="NikoshBAN" panose="02000000000000000000" pitchFamily="2" charset="0"/>
            </a:endParaRPr>
          </a:p>
          <a:p>
            <a:pPr algn="ctr"/>
            <a:r>
              <a:rPr lang="en-US" sz="6000" dirty="0" err="1" smtClean="0">
                <a:solidFill>
                  <a:srgbClr val="00B050"/>
                </a:solidFill>
                <a:latin typeface="NikoshBAN" panose="02000000000000000000" pitchFamily="2" charset="0"/>
                <a:cs typeface="NikoshBAN" panose="02000000000000000000" pitchFamily="2" charset="0"/>
              </a:rPr>
              <a:t>মংডুর</a:t>
            </a:r>
            <a:r>
              <a:rPr lang="en-US" sz="6000" dirty="0" smtClean="0">
                <a:solidFill>
                  <a:srgbClr val="00B050"/>
                </a:solidFill>
                <a:latin typeface="NikoshBAN" panose="02000000000000000000" pitchFamily="2" charset="0"/>
                <a:cs typeface="NikoshBAN" panose="02000000000000000000" pitchFamily="2" charset="0"/>
              </a:rPr>
              <a:t> </a:t>
            </a:r>
            <a:r>
              <a:rPr lang="en-US" sz="6000" dirty="0" err="1" smtClean="0">
                <a:solidFill>
                  <a:srgbClr val="00B050"/>
                </a:solidFill>
                <a:latin typeface="NikoshBAN" panose="02000000000000000000" pitchFamily="2" charset="0"/>
                <a:cs typeface="NikoshBAN" panose="02000000000000000000" pitchFamily="2" charset="0"/>
              </a:rPr>
              <a:t>পথে</a:t>
            </a:r>
            <a:endParaRPr lang="en-US" sz="6000" dirty="0">
              <a:solidFill>
                <a:srgbClr val="00B050"/>
              </a:solidFill>
              <a:latin typeface="NikoshBAN" panose="02000000000000000000" pitchFamily="2" charset="0"/>
              <a:cs typeface="NikoshBAN" panose="02000000000000000000" pitchFamily="2" charset="0"/>
            </a:endParaRPr>
          </a:p>
          <a:p>
            <a:pPr algn="ct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বিপ্রদাস</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বড়ুয়া</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2126644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2" end="2"/>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calcmode="lin" valueType="num">
                                      <p:cBhvr>
                                        <p:cTn id="12"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13"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7857578-4667-4ED0-9580-4EDD44492C0A}"/>
              </a:ext>
            </a:extLst>
          </p:cNvPr>
          <p:cNvSpPr/>
          <p:nvPr/>
        </p:nvSpPr>
        <p:spPr>
          <a:xfrm>
            <a:off x="529506" y="1541436"/>
            <a:ext cx="10166202" cy="452431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bn-BD" sz="3200" b="0" i="0" u="none" strike="noStrike" kern="0" cap="none" spc="0" normalizeH="0" baseline="0" noProof="0" dirty="0">
                <a:ln>
                  <a:noFill/>
                </a:ln>
                <a:solidFill>
                  <a:srgbClr val="002060"/>
                </a:solidFill>
                <a:effectLst/>
                <a:uLnTx/>
                <a:uFillTx/>
                <a:latin typeface="NikoshBAN" panose="02000000000000000000" pitchFamily="2" charset="0"/>
                <a:cs typeface="NikoshBAN" panose="02000000000000000000" pitchFamily="2" charset="0"/>
              </a:rPr>
              <a:t>এই পাঠ শেষে শিক্ষার্থীরা............</a:t>
            </a:r>
          </a:p>
          <a:p>
            <a:pPr marL="517525" marR="0" lvl="0" indent="-517525"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solidFill>
                <a:srgbClr val="002060"/>
              </a:solidFill>
              <a:effectLst/>
              <a:uLnTx/>
              <a:uFillTx/>
              <a:latin typeface="NikoshBAN" panose="02000000000000000000" pitchFamily="2" charset="0"/>
              <a:cs typeface="NikoshBAN" panose="02000000000000000000" pitchFamily="2" charset="0"/>
            </a:endParaRPr>
          </a:p>
          <a:p>
            <a:pPr marL="517525" marR="0" lvl="0" indent="-517525" defTabSz="914400" eaLnBrk="1" fontAlgn="auto" latinLnBrk="0" hangingPunct="1">
              <a:lnSpc>
                <a:spcPct val="100000"/>
              </a:lnSpc>
              <a:spcBef>
                <a:spcPts val="0"/>
              </a:spcBef>
              <a:spcAft>
                <a:spcPts val="0"/>
              </a:spcAft>
              <a:buClrTx/>
              <a:buSzTx/>
              <a:buFontTx/>
              <a:buNone/>
              <a:tabLst/>
              <a:defRPr/>
            </a:pPr>
            <a:r>
              <a:rPr kumimoji="0" lang="bn-BD" sz="3200" b="0" i="0" u="none" strike="noStrike" kern="0" cap="none" spc="0" normalizeH="0" baseline="0" noProof="0" dirty="0" smtClean="0">
                <a:ln>
                  <a:noFill/>
                </a:ln>
                <a:solidFill>
                  <a:srgbClr val="002060"/>
                </a:solidFill>
                <a:effectLst/>
                <a:uLnTx/>
                <a:uFillTx/>
                <a:latin typeface="NikoshBAN" panose="02000000000000000000" pitchFamily="2" charset="0"/>
                <a:cs typeface="NikoshBAN" panose="02000000000000000000" pitchFamily="2" charset="0"/>
              </a:rPr>
              <a:t>১</a:t>
            </a:r>
            <a:r>
              <a:rPr kumimoji="0" lang="bn-BD" sz="3200" b="0" i="0" u="none" strike="noStrike" kern="0" cap="none" spc="0" normalizeH="0" baseline="0" noProof="0" dirty="0">
                <a:ln>
                  <a:noFill/>
                </a:ln>
                <a:solidFill>
                  <a:srgbClr val="002060"/>
                </a:solidFill>
                <a:effectLst/>
                <a:uLnTx/>
                <a:uFillTx/>
                <a:latin typeface="NikoshBAN" panose="02000000000000000000" pitchFamily="2" charset="0"/>
                <a:cs typeface="NikoshBAN" panose="02000000000000000000" pitchFamily="2" charset="0"/>
              </a:rPr>
              <a:t>। </a:t>
            </a:r>
            <a:r>
              <a:rPr kumimoji="0" lang="en-US" sz="3200" b="0" i="0" u="none" strike="noStrike" kern="0" cap="none" spc="0" normalizeH="0" baseline="0" noProof="0" dirty="0" err="1" smtClean="0">
                <a:ln>
                  <a:noFill/>
                </a:ln>
                <a:solidFill>
                  <a:srgbClr val="002060"/>
                </a:solidFill>
                <a:effectLst/>
                <a:uLnTx/>
                <a:uFillTx/>
                <a:latin typeface="NikoshBAN" panose="02000000000000000000" pitchFamily="2" charset="0"/>
                <a:cs typeface="NikoshBAN" panose="02000000000000000000" pitchFamily="2" charset="0"/>
              </a:rPr>
              <a:t>বাংলাদেশের</a:t>
            </a:r>
            <a:r>
              <a:rPr kumimoji="0" lang="en-US" sz="3200" b="0" i="0" u="none" strike="noStrike" kern="0" cap="none" spc="0" normalizeH="0" noProof="0" dirty="0" smtClean="0">
                <a:ln>
                  <a:noFill/>
                </a:ln>
                <a:solidFill>
                  <a:srgbClr val="002060"/>
                </a:solidFill>
                <a:effectLst/>
                <a:uLnTx/>
                <a:uFillTx/>
                <a:latin typeface="NikoshBAN" panose="02000000000000000000" pitchFamily="2" charset="0"/>
                <a:cs typeface="NikoshBAN" panose="02000000000000000000" pitchFamily="2" charset="0"/>
              </a:rPr>
              <a:t> </a:t>
            </a:r>
            <a:r>
              <a:rPr kumimoji="0" lang="en-US" sz="3200" b="0" i="0" u="none" strike="noStrike" kern="0" cap="none" spc="0" normalizeH="0" noProof="0" dirty="0" err="1" smtClean="0">
                <a:ln>
                  <a:noFill/>
                </a:ln>
                <a:solidFill>
                  <a:srgbClr val="002060"/>
                </a:solidFill>
                <a:effectLst/>
                <a:uLnTx/>
                <a:uFillTx/>
                <a:latin typeface="NikoshBAN" panose="02000000000000000000" pitchFamily="2" charset="0"/>
                <a:cs typeface="NikoshBAN" panose="02000000000000000000" pitchFamily="2" charset="0"/>
              </a:rPr>
              <a:t>সাথে</a:t>
            </a:r>
            <a:r>
              <a:rPr kumimoji="0" lang="en-US" sz="3200" b="0" i="0" u="none" strike="noStrike" kern="0" cap="none" spc="0" normalizeH="0" noProof="0" dirty="0" smtClean="0">
                <a:ln>
                  <a:noFill/>
                </a:ln>
                <a:solidFill>
                  <a:srgbClr val="002060"/>
                </a:solidFill>
                <a:effectLst/>
                <a:uLnTx/>
                <a:uFillTx/>
                <a:latin typeface="NikoshBAN" panose="02000000000000000000" pitchFamily="2" charset="0"/>
                <a:cs typeface="NikoshBAN" panose="02000000000000000000" pitchFamily="2" charset="0"/>
              </a:rPr>
              <a:t> </a:t>
            </a:r>
            <a:r>
              <a:rPr kumimoji="0" lang="en-US" sz="3200" b="0" i="0" u="none" strike="noStrike" kern="0" cap="none" spc="0" normalizeH="0" noProof="0" dirty="0" err="1" smtClean="0">
                <a:ln>
                  <a:noFill/>
                </a:ln>
                <a:solidFill>
                  <a:srgbClr val="002060"/>
                </a:solidFill>
                <a:effectLst/>
                <a:uLnTx/>
                <a:uFillTx/>
                <a:latin typeface="NikoshBAN" panose="02000000000000000000" pitchFamily="2" charset="0"/>
                <a:cs typeface="NikoshBAN" panose="02000000000000000000" pitchFamily="2" charset="0"/>
              </a:rPr>
              <a:t>মিয়ানমারের</a:t>
            </a:r>
            <a:r>
              <a:rPr kumimoji="0" lang="en-US" sz="3200" b="0" i="0" u="none" strike="noStrike" kern="0" cap="none" spc="0" normalizeH="0" noProof="0" dirty="0" smtClean="0">
                <a:ln>
                  <a:noFill/>
                </a:ln>
                <a:solidFill>
                  <a:srgbClr val="002060"/>
                </a:solidFill>
                <a:effectLst/>
                <a:uLnTx/>
                <a:uFillTx/>
                <a:latin typeface="NikoshBAN" panose="02000000000000000000" pitchFamily="2" charset="0"/>
                <a:cs typeface="NikoshBAN" panose="02000000000000000000" pitchFamily="2" charset="0"/>
              </a:rPr>
              <a:t> </a:t>
            </a:r>
            <a:r>
              <a:rPr kumimoji="0" lang="en-US" sz="3200" b="0" i="0" u="none" strike="noStrike" kern="0" cap="none" spc="0" normalizeH="0" noProof="0" dirty="0" err="1" smtClean="0">
                <a:ln>
                  <a:noFill/>
                </a:ln>
                <a:solidFill>
                  <a:srgbClr val="002060"/>
                </a:solidFill>
                <a:effectLst/>
                <a:uLnTx/>
                <a:uFillTx/>
                <a:latin typeface="NikoshBAN" panose="02000000000000000000" pitchFamily="2" charset="0"/>
                <a:cs typeface="NikoshBAN" panose="02000000000000000000" pitchFamily="2" charset="0"/>
              </a:rPr>
              <a:t>ঐতিহাসিক</a:t>
            </a:r>
            <a:r>
              <a:rPr kumimoji="0" lang="en-US" sz="3200" b="0" i="0" u="none" strike="noStrike" kern="0" cap="none" spc="0" normalizeH="0" noProof="0" dirty="0" smtClean="0">
                <a:ln>
                  <a:noFill/>
                </a:ln>
                <a:solidFill>
                  <a:srgbClr val="002060"/>
                </a:solidFill>
                <a:effectLst/>
                <a:uLnTx/>
                <a:uFillTx/>
                <a:latin typeface="NikoshBAN" panose="02000000000000000000" pitchFamily="2" charset="0"/>
                <a:cs typeface="NikoshBAN" panose="02000000000000000000" pitchFamily="2" charset="0"/>
              </a:rPr>
              <a:t> ও </a:t>
            </a:r>
            <a:r>
              <a:rPr kumimoji="0" lang="en-US" sz="3200" b="0" i="0" u="none" strike="noStrike" kern="0" cap="none" spc="0" normalizeH="0" noProof="0" dirty="0" err="1" smtClean="0">
                <a:ln>
                  <a:noFill/>
                </a:ln>
                <a:solidFill>
                  <a:srgbClr val="002060"/>
                </a:solidFill>
                <a:effectLst/>
                <a:uLnTx/>
                <a:uFillTx/>
                <a:latin typeface="NikoshBAN" panose="02000000000000000000" pitchFamily="2" charset="0"/>
                <a:cs typeface="NikoshBAN" panose="02000000000000000000" pitchFamily="2" charset="0"/>
              </a:rPr>
              <a:t>সাংস্কৃতিক</a:t>
            </a:r>
            <a:r>
              <a:rPr kumimoji="0" lang="en-US" sz="3200" b="0" i="0" u="none" strike="noStrike" kern="0" cap="none" spc="0" normalizeH="0" noProof="0" dirty="0" smtClean="0">
                <a:ln>
                  <a:noFill/>
                </a:ln>
                <a:solidFill>
                  <a:srgbClr val="002060"/>
                </a:solidFill>
                <a:effectLst/>
                <a:uLnTx/>
                <a:uFillTx/>
                <a:latin typeface="NikoshBAN" panose="02000000000000000000" pitchFamily="2" charset="0"/>
                <a:cs typeface="NikoshBAN" panose="02000000000000000000" pitchFamily="2" charset="0"/>
              </a:rPr>
              <a:t> </a:t>
            </a:r>
            <a:r>
              <a:rPr kumimoji="0" lang="en-US" sz="3200" b="0" i="0" u="none" strike="noStrike" kern="0" cap="none" spc="0" normalizeH="0" noProof="0" dirty="0" err="1" smtClean="0">
                <a:ln>
                  <a:noFill/>
                </a:ln>
                <a:solidFill>
                  <a:srgbClr val="002060"/>
                </a:solidFill>
                <a:effectLst/>
                <a:uLnTx/>
                <a:uFillTx/>
                <a:latin typeface="NikoshBAN" panose="02000000000000000000" pitchFamily="2" charset="0"/>
                <a:cs typeface="NikoshBAN" panose="02000000000000000000" pitchFamily="2" charset="0"/>
              </a:rPr>
              <a:t>সম্পর্ক</a:t>
            </a:r>
            <a:r>
              <a:rPr kumimoji="0" lang="en-US" sz="3200" b="0" i="0" u="none" strike="noStrike" kern="0" cap="none" spc="0" normalizeH="0" noProof="0" dirty="0" smtClean="0">
                <a:ln>
                  <a:noFill/>
                </a:ln>
                <a:solidFill>
                  <a:srgbClr val="002060"/>
                </a:solidFill>
                <a:effectLst/>
                <a:uLnTx/>
                <a:uFillTx/>
                <a:latin typeface="NikoshBAN" panose="02000000000000000000" pitchFamily="2" charset="0"/>
                <a:cs typeface="NikoshBAN" panose="02000000000000000000" pitchFamily="2" charset="0"/>
              </a:rPr>
              <a:t> </a:t>
            </a:r>
            <a:r>
              <a:rPr kumimoji="0" lang="en-US" sz="3200" b="0" i="0" u="none" strike="noStrike" kern="0" cap="none" spc="0" normalizeH="0" noProof="0" dirty="0" err="1" smtClean="0">
                <a:ln>
                  <a:noFill/>
                </a:ln>
                <a:solidFill>
                  <a:srgbClr val="002060"/>
                </a:solidFill>
                <a:effectLst/>
                <a:uLnTx/>
                <a:uFillTx/>
                <a:latin typeface="NikoshBAN" panose="02000000000000000000" pitchFamily="2" charset="0"/>
                <a:cs typeface="NikoshBAN" panose="02000000000000000000" pitchFamily="2" charset="0"/>
              </a:rPr>
              <a:t>বর্ণ</a:t>
            </a:r>
            <a:r>
              <a:rPr lang="en-US" sz="3200" kern="0" dirty="0" err="1" smtClean="0">
                <a:solidFill>
                  <a:srgbClr val="002060"/>
                </a:solidFill>
                <a:latin typeface="NikoshBAN" panose="02000000000000000000" pitchFamily="2" charset="0"/>
                <a:cs typeface="NikoshBAN" panose="02000000000000000000" pitchFamily="2" charset="0"/>
              </a:rPr>
              <a:t>না</a:t>
            </a:r>
            <a:r>
              <a:rPr lang="en-US" sz="3200" kern="0" dirty="0" smtClean="0">
                <a:solidFill>
                  <a:srgbClr val="002060"/>
                </a:solidFill>
                <a:latin typeface="NikoshBAN" panose="02000000000000000000" pitchFamily="2" charset="0"/>
                <a:cs typeface="NikoshBAN" panose="02000000000000000000" pitchFamily="2" charset="0"/>
              </a:rPr>
              <a:t> </a:t>
            </a:r>
            <a:r>
              <a:rPr lang="en-US" sz="3200" kern="0" dirty="0" err="1" smtClean="0">
                <a:solidFill>
                  <a:srgbClr val="002060"/>
                </a:solidFill>
                <a:latin typeface="NikoshBAN" panose="02000000000000000000" pitchFamily="2" charset="0"/>
                <a:cs typeface="NikoshBAN" panose="02000000000000000000" pitchFamily="2" charset="0"/>
              </a:rPr>
              <a:t>করতে</a:t>
            </a:r>
            <a:r>
              <a:rPr lang="en-US" sz="3200" kern="0" dirty="0" smtClean="0">
                <a:solidFill>
                  <a:srgbClr val="002060"/>
                </a:solidFill>
                <a:latin typeface="NikoshBAN" panose="02000000000000000000" pitchFamily="2" charset="0"/>
                <a:cs typeface="NikoshBAN" panose="02000000000000000000" pitchFamily="2" charset="0"/>
              </a:rPr>
              <a:t> </a:t>
            </a:r>
            <a:r>
              <a:rPr lang="en-US" sz="3200" kern="0" dirty="0" err="1" smtClean="0">
                <a:solidFill>
                  <a:srgbClr val="002060"/>
                </a:solidFill>
                <a:latin typeface="NikoshBAN" panose="02000000000000000000" pitchFamily="2" charset="0"/>
                <a:cs typeface="NikoshBAN" panose="02000000000000000000" pitchFamily="2" charset="0"/>
              </a:rPr>
              <a:t>পারবে</a:t>
            </a:r>
            <a:r>
              <a:rPr kumimoji="0" lang="en-US" sz="3200" b="0" i="0" u="none" strike="noStrike" kern="0" cap="none" spc="0" normalizeH="0" noProof="0" dirty="0" smtClean="0">
                <a:ln>
                  <a:noFill/>
                </a:ln>
                <a:solidFill>
                  <a:srgbClr val="002060"/>
                </a:solidFill>
                <a:effectLst/>
                <a:uLnTx/>
                <a:uFillTx/>
                <a:latin typeface="NikoshBAN" panose="02000000000000000000" pitchFamily="2" charset="0"/>
                <a:cs typeface="NikoshBAN" panose="02000000000000000000" pitchFamily="2" charset="0"/>
              </a:rPr>
              <a:t>।</a:t>
            </a:r>
            <a:endParaRPr lang="en-US" sz="3200" kern="0" dirty="0">
              <a:solidFill>
                <a:srgbClr val="002060"/>
              </a:solidFill>
              <a:latin typeface="NikoshBAN" panose="02000000000000000000" pitchFamily="2" charset="0"/>
              <a:cs typeface="NikoshBAN" panose="02000000000000000000" pitchFamily="2" charset="0"/>
            </a:endParaRPr>
          </a:p>
          <a:p>
            <a:pPr marL="573088" marR="0" lvl="0" indent="-517525"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solidFill>
                <a:srgbClr val="108CE0"/>
              </a:solidFill>
              <a:effectLst/>
              <a:uLnTx/>
              <a:uFillTx/>
              <a:latin typeface="NikoshBAN" panose="02000000000000000000" pitchFamily="2" charset="0"/>
              <a:cs typeface="NikoshBAN" panose="02000000000000000000" pitchFamily="2" charset="0"/>
            </a:endParaRPr>
          </a:p>
          <a:p>
            <a:pPr marL="573088" marR="0" lvl="0" indent="-517525"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rgbClr val="108CE0"/>
                </a:solidFill>
                <a:effectLst/>
                <a:uLnTx/>
                <a:uFillTx/>
                <a:latin typeface="NikoshBAN" panose="02000000000000000000" pitchFamily="2" charset="0"/>
                <a:cs typeface="NikoshBAN" panose="02000000000000000000" pitchFamily="2" charset="0"/>
              </a:rPr>
              <a:t>২</a:t>
            </a:r>
            <a:r>
              <a:rPr kumimoji="0" lang="en-US" sz="3200" b="0" i="0" u="none" strike="noStrike" kern="0" cap="none" spc="0" normalizeH="0" baseline="0" noProof="0" dirty="0">
                <a:ln>
                  <a:noFill/>
                </a:ln>
                <a:solidFill>
                  <a:srgbClr val="108CE0"/>
                </a:solidFill>
                <a:effectLst/>
                <a:uLnTx/>
                <a:uFillTx/>
                <a:latin typeface="NikoshBAN" panose="02000000000000000000" pitchFamily="2" charset="0"/>
                <a:cs typeface="NikoshBAN" panose="02000000000000000000" pitchFamily="2" charset="0"/>
              </a:rPr>
              <a:t>। </a:t>
            </a:r>
            <a:r>
              <a:rPr kumimoji="0" lang="en-US" sz="3200" b="0" i="0" u="none" strike="noStrike" kern="0" cap="none" spc="0" normalizeH="0" baseline="0" noProof="0" dirty="0" err="1" smtClean="0">
                <a:ln>
                  <a:noFill/>
                </a:ln>
                <a:solidFill>
                  <a:srgbClr val="108CE0"/>
                </a:solidFill>
                <a:effectLst/>
                <a:uLnTx/>
                <a:uFillTx/>
                <a:latin typeface="NikoshBAN" panose="02000000000000000000" pitchFamily="2" charset="0"/>
                <a:cs typeface="NikoshBAN" panose="02000000000000000000" pitchFamily="2" charset="0"/>
              </a:rPr>
              <a:t>প্রতিবেশী</a:t>
            </a:r>
            <a:r>
              <a:rPr kumimoji="0" lang="en-US" sz="3200" b="0" i="0" u="none" strike="noStrike" kern="0" cap="none" spc="0" normalizeH="0" noProof="0" dirty="0" smtClean="0">
                <a:ln>
                  <a:noFill/>
                </a:ln>
                <a:solidFill>
                  <a:srgbClr val="108CE0"/>
                </a:solidFill>
                <a:effectLst/>
                <a:uLnTx/>
                <a:uFillTx/>
                <a:latin typeface="NikoshBAN" panose="02000000000000000000" pitchFamily="2" charset="0"/>
                <a:cs typeface="NikoshBAN" panose="02000000000000000000" pitchFamily="2" charset="0"/>
              </a:rPr>
              <a:t> </a:t>
            </a:r>
            <a:r>
              <a:rPr kumimoji="0" lang="en-US" sz="3200" b="0" i="0" u="none" strike="noStrike" kern="0" cap="none" spc="0" normalizeH="0" noProof="0" dirty="0" err="1" smtClean="0">
                <a:ln>
                  <a:noFill/>
                </a:ln>
                <a:solidFill>
                  <a:srgbClr val="108CE0"/>
                </a:solidFill>
                <a:effectLst/>
                <a:uLnTx/>
                <a:uFillTx/>
                <a:latin typeface="NikoshBAN" panose="02000000000000000000" pitchFamily="2" charset="0"/>
                <a:cs typeface="NikoshBAN" panose="02000000000000000000" pitchFamily="2" charset="0"/>
              </a:rPr>
              <a:t>দেশ</a:t>
            </a:r>
            <a:r>
              <a:rPr kumimoji="0" lang="en-US" sz="3200" b="0" i="0" u="none" strike="noStrike" kern="0" cap="none" spc="0" normalizeH="0" noProof="0" dirty="0" smtClean="0">
                <a:ln>
                  <a:noFill/>
                </a:ln>
                <a:solidFill>
                  <a:srgbClr val="108CE0"/>
                </a:solidFill>
                <a:effectLst/>
                <a:uLnTx/>
                <a:uFillTx/>
                <a:latin typeface="NikoshBAN" panose="02000000000000000000" pitchFamily="2" charset="0"/>
                <a:cs typeface="NikoshBAN" panose="02000000000000000000" pitchFamily="2" charset="0"/>
              </a:rPr>
              <a:t> </a:t>
            </a:r>
            <a:r>
              <a:rPr kumimoji="0" lang="en-US" sz="3200" b="0" i="0" u="none" strike="noStrike" kern="0" cap="none" spc="0" normalizeH="0" noProof="0" dirty="0" err="1" smtClean="0">
                <a:ln>
                  <a:noFill/>
                </a:ln>
                <a:solidFill>
                  <a:srgbClr val="108CE0"/>
                </a:solidFill>
                <a:effectLst/>
                <a:uLnTx/>
                <a:uFillTx/>
                <a:latin typeface="NikoshBAN" panose="02000000000000000000" pitchFamily="2" charset="0"/>
                <a:cs typeface="NikoshBAN" panose="02000000000000000000" pitchFamily="2" charset="0"/>
              </a:rPr>
              <a:t>মিয়ানমারের</a:t>
            </a:r>
            <a:r>
              <a:rPr kumimoji="0" lang="en-US" sz="3200" b="0" i="0" u="none" strike="noStrike" kern="0" cap="none" spc="0" normalizeH="0" noProof="0" dirty="0" smtClean="0">
                <a:ln>
                  <a:noFill/>
                </a:ln>
                <a:solidFill>
                  <a:srgbClr val="108CE0"/>
                </a:solidFill>
                <a:effectLst/>
                <a:uLnTx/>
                <a:uFillTx/>
                <a:latin typeface="NikoshBAN" panose="02000000000000000000" pitchFamily="2" charset="0"/>
                <a:cs typeface="NikoshBAN" panose="02000000000000000000" pitchFamily="2" charset="0"/>
              </a:rPr>
              <a:t> </a:t>
            </a:r>
            <a:r>
              <a:rPr kumimoji="0" lang="en-US" sz="3200" b="0" i="0" u="none" strike="noStrike" kern="0" cap="none" spc="0" normalizeH="0" noProof="0" dirty="0" err="1" smtClean="0">
                <a:ln>
                  <a:noFill/>
                </a:ln>
                <a:solidFill>
                  <a:srgbClr val="108CE0"/>
                </a:solidFill>
                <a:effectLst/>
                <a:uLnTx/>
                <a:uFillTx/>
                <a:latin typeface="NikoshBAN" panose="02000000000000000000" pitchFamily="2" charset="0"/>
                <a:cs typeface="NikoshBAN" panose="02000000000000000000" pitchFamily="2" charset="0"/>
              </a:rPr>
              <a:t>জীবন-সংস্কৃতি</a:t>
            </a:r>
            <a:r>
              <a:rPr lang="en-US" sz="3200" kern="0" dirty="0" smtClean="0">
                <a:solidFill>
                  <a:srgbClr val="108CE0"/>
                </a:solidFill>
                <a:latin typeface="NikoshBAN" panose="02000000000000000000" pitchFamily="2" charset="0"/>
                <a:cs typeface="NikoshBAN" panose="02000000000000000000" pitchFamily="2" charset="0"/>
              </a:rPr>
              <a:t>র </a:t>
            </a:r>
            <a:r>
              <a:rPr lang="en-US" sz="3200" kern="0" dirty="0" err="1" smtClean="0">
                <a:solidFill>
                  <a:srgbClr val="108CE0"/>
                </a:solidFill>
                <a:latin typeface="NikoshBAN" panose="02000000000000000000" pitchFamily="2" charset="0"/>
                <a:cs typeface="NikoshBAN" panose="02000000000000000000" pitchFamily="2" charset="0"/>
              </a:rPr>
              <a:t>বর্ণনা</a:t>
            </a:r>
            <a:r>
              <a:rPr lang="en-US" sz="3200" kern="0" dirty="0" smtClean="0">
                <a:solidFill>
                  <a:srgbClr val="108CE0"/>
                </a:solidFill>
                <a:latin typeface="NikoshBAN" panose="02000000000000000000" pitchFamily="2" charset="0"/>
                <a:cs typeface="NikoshBAN" panose="02000000000000000000" pitchFamily="2" charset="0"/>
              </a:rPr>
              <a:t> </a:t>
            </a:r>
            <a:r>
              <a:rPr lang="en-US" sz="3200" kern="0" dirty="0" err="1" smtClean="0">
                <a:solidFill>
                  <a:srgbClr val="108CE0"/>
                </a:solidFill>
                <a:latin typeface="NikoshBAN" panose="02000000000000000000" pitchFamily="2" charset="0"/>
                <a:cs typeface="NikoshBAN" panose="02000000000000000000" pitchFamily="2" charset="0"/>
              </a:rPr>
              <a:t>করতে</a:t>
            </a:r>
            <a:r>
              <a:rPr lang="en-US" sz="3200" kern="0" dirty="0" smtClean="0">
                <a:solidFill>
                  <a:srgbClr val="108CE0"/>
                </a:solidFill>
                <a:latin typeface="NikoshBAN" panose="02000000000000000000" pitchFamily="2" charset="0"/>
                <a:cs typeface="NikoshBAN" panose="02000000000000000000" pitchFamily="2" charset="0"/>
              </a:rPr>
              <a:t> </a:t>
            </a:r>
            <a:r>
              <a:rPr lang="en-US" sz="3200" kern="0" dirty="0" err="1" smtClean="0">
                <a:solidFill>
                  <a:srgbClr val="108CE0"/>
                </a:solidFill>
                <a:latin typeface="NikoshBAN" panose="02000000000000000000" pitchFamily="2" charset="0"/>
                <a:cs typeface="NikoshBAN" panose="02000000000000000000" pitchFamily="2" charset="0"/>
              </a:rPr>
              <a:t>পারবে</a:t>
            </a:r>
            <a:r>
              <a:rPr lang="en-US" sz="3200" kern="0" dirty="0" smtClean="0">
                <a:solidFill>
                  <a:srgbClr val="108CE0"/>
                </a:solidFill>
                <a:latin typeface="NikoshBAN" panose="02000000000000000000" pitchFamily="2" charset="0"/>
                <a:cs typeface="NikoshBAN" panose="02000000000000000000" pitchFamily="2" charset="0"/>
              </a:rPr>
              <a:t>।</a:t>
            </a:r>
            <a:endParaRPr lang="en-US" sz="3200" kern="0" dirty="0">
              <a:solidFill>
                <a:srgbClr val="108CE0"/>
              </a:solidFill>
              <a:latin typeface="NikoshBAN" panose="02000000000000000000" pitchFamily="2" charset="0"/>
              <a:cs typeface="NikoshBAN" panose="02000000000000000000" pitchFamily="2" charset="0"/>
            </a:endParaRPr>
          </a:p>
          <a:p>
            <a:pPr marL="573088" marR="0" lvl="0" indent="-517525"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solidFill>
                <a:srgbClr val="002060"/>
              </a:solidFill>
              <a:effectLst/>
              <a:uLnTx/>
              <a:uFillTx/>
              <a:latin typeface="NikoshBAN" panose="02000000000000000000" pitchFamily="2" charset="0"/>
              <a:cs typeface="NikoshBAN" panose="02000000000000000000" pitchFamily="2" charset="0"/>
            </a:endParaRPr>
          </a:p>
          <a:p>
            <a:pPr marL="573088" marR="0" lvl="0" indent="-517525"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rgbClr val="002060"/>
                </a:solidFill>
                <a:effectLst/>
                <a:uLnTx/>
                <a:uFillTx/>
                <a:latin typeface="NikoshBAN" panose="02000000000000000000" pitchFamily="2" charset="0"/>
                <a:cs typeface="NikoshBAN" panose="02000000000000000000" pitchFamily="2" charset="0"/>
              </a:rPr>
              <a:t>৩</a:t>
            </a:r>
            <a:r>
              <a:rPr kumimoji="0" lang="en-US" sz="3200" b="0" i="0" u="none" strike="noStrike" kern="0" cap="none" spc="0" normalizeH="0" baseline="0" noProof="0" dirty="0">
                <a:ln>
                  <a:noFill/>
                </a:ln>
                <a:solidFill>
                  <a:srgbClr val="002060"/>
                </a:solidFill>
                <a:effectLst/>
                <a:uLnTx/>
                <a:uFillTx/>
                <a:latin typeface="NikoshBAN" panose="02000000000000000000" pitchFamily="2" charset="0"/>
                <a:cs typeface="NikoshBAN" panose="02000000000000000000" pitchFamily="2" charset="0"/>
              </a:rPr>
              <a:t>। </a:t>
            </a:r>
            <a:r>
              <a:rPr kumimoji="0" lang="en-US" sz="3200" b="0" i="0" u="none" strike="noStrike" kern="0" cap="none" spc="0" normalizeH="0" baseline="0" noProof="0" dirty="0" err="1" smtClean="0">
                <a:ln>
                  <a:noFill/>
                </a:ln>
                <a:solidFill>
                  <a:srgbClr val="002060"/>
                </a:solidFill>
                <a:effectLst/>
                <a:uLnTx/>
                <a:uFillTx/>
                <a:latin typeface="NikoshBAN" panose="02000000000000000000" pitchFamily="2" charset="0"/>
                <a:cs typeface="NikoshBAN" panose="02000000000000000000" pitchFamily="2" charset="0"/>
              </a:rPr>
              <a:t>ভ্রমণের</a:t>
            </a:r>
            <a:r>
              <a:rPr kumimoji="0" lang="en-US" sz="3200" b="0" i="0" u="none" strike="noStrike" kern="0" cap="none" spc="0" normalizeH="0" noProof="0" dirty="0" smtClean="0">
                <a:ln>
                  <a:noFill/>
                </a:ln>
                <a:solidFill>
                  <a:srgbClr val="002060"/>
                </a:solidFill>
                <a:effectLst/>
                <a:uLnTx/>
                <a:uFillTx/>
                <a:latin typeface="NikoshBAN" panose="02000000000000000000" pitchFamily="2" charset="0"/>
                <a:cs typeface="NikoshBAN" panose="02000000000000000000" pitchFamily="2" charset="0"/>
              </a:rPr>
              <a:t> </a:t>
            </a:r>
            <a:r>
              <a:rPr kumimoji="0" lang="en-US" sz="3200" b="0" i="0" u="none" strike="noStrike" kern="0" cap="none" spc="0" normalizeH="0" noProof="0" dirty="0" err="1" smtClean="0">
                <a:ln>
                  <a:noFill/>
                </a:ln>
                <a:solidFill>
                  <a:srgbClr val="002060"/>
                </a:solidFill>
                <a:effectLst/>
                <a:uLnTx/>
                <a:uFillTx/>
                <a:latin typeface="NikoshBAN" panose="02000000000000000000" pitchFamily="2" charset="0"/>
                <a:cs typeface="NikoshBAN" panose="02000000000000000000" pitchFamily="2" charset="0"/>
              </a:rPr>
              <a:t>আনন্দ</a:t>
            </a:r>
            <a:r>
              <a:rPr kumimoji="0" lang="en-US" sz="3200" b="0" i="0" u="none" strike="noStrike" kern="0" cap="none" spc="0" normalizeH="0" noProof="0" dirty="0" smtClean="0">
                <a:ln>
                  <a:noFill/>
                </a:ln>
                <a:solidFill>
                  <a:srgbClr val="002060"/>
                </a:solidFill>
                <a:effectLst/>
                <a:uLnTx/>
                <a:uFillTx/>
                <a:latin typeface="NikoshBAN" panose="02000000000000000000" pitchFamily="2" charset="0"/>
                <a:cs typeface="NikoshBAN" panose="02000000000000000000" pitchFamily="2" charset="0"/>
              </a:rPr>
              <a:t> </a:t>
            </a:r>
            <a:r>
              <a:rPr kumimoji="0" lang="en-US" sz="3200" b="0" i="0" u="none" strike="noStrike" kern="0" cap="none" spc="0" normalizeH="0" noProof="0" dirty="0" err="1" smtClean="0">
                <a:ln>
                  <a:noFill/>
                </a:ln>
                <a:solidFill>
                  <a:srgbClr val="002060"/>
                </a:solidFill>
                <a:effectLst/>
                <a:uLnTx/>
                <a:uFillTx/>
                <a:latin typeface="NikoshBAN" panose="02000000000000000000" pitchFamily="2" charset="0"/>
                <a:cs typeface="NikoshBAN" panose="02000000000000000000" pitchFamily="2" charset="0"/>
              </a:rPr>
              <a:t>সম্পর্কে</a:t>
            </a:r>
            <a:r>
              <a:rPr kumimoji="0" lang="en-US" sz="3200" b="0" i="0" u="none" strike="noStrike" kern="0" cap="none" spc="0" normalizeH="0" noProof="0" dirty="0" smtClean="0">
                <a:ln>
                  <a:noFill/>
                </a:ln>
                <a:solidFill>
                  <a:srgbClr val="002060"/>
                </a:solidFill>
                <a:effectLst/>
                <a:uLnTx/>
                <a:uFillTx/>
                <a:latin typeface="NikoshBAN" panose="02000000000000000000" pitchFamily="2" charset="0"/>
                <a:cs typeface="NikoshBAN" panose="02000000000000000000" pitchFamily="2" charset="0"/>
              </a:rPr>
              <a:t> </a:t>
            </a:r>
            <a:r>
              <a:rPr kumimoji="0" lang="en-US" sz="3200" b="0" i="0" u="none" strike="noStrike" kern="0" cap="none" spc="0" normalizeH="0" noProof="0" dirty="0" err="1" smtClean="0">
                <a:ln>
                  <a:noFill/>
                </a:ln>
                <a:solidFill>
                  <a:srgbClr val="002060"/>
                </a:solidFill>
                <a:effectLst/>
                <a:uLnTx/>
                <a:uFillTx/>
                <a:latin typeface="NikoshBAN" panose="02000000000000000000" pitchFamily="2" charset="0"/>
                <a:cs typeface="NikoshBAN" panose="02000000000000000000" pitchFamily="2" charset="0"/>
              </a:rPr>
              <a:t>বর্ণনা</a:t>
            </a:r>
            <a:r>
              <a:rPr kumimoji="0" lang="en-US" sz="3200" b="0" i="0" u="none" strike="noStrike" kern="0" cap="none" spc="0" normalizeH="0" noProof="0" dirty="0" smtClean="0">
                <a:ln>
                  <a:noFill/>
                </a:ln>
                <a:solidFill>
                  <a:srgbClr val="002060"/>
                </a:solidFill>
                <a:effectLst/>
                <a:uLnTx/>
                <a:uFillTx/>
                <a:latin typeface="NikoshBAN" panose="02000000000000000000" pitchFamily="2" charset="0"/>
                <a:cs typeface="NikoshBAN" panose="02000000000000000000" pitchFamily="2" charset="0"/>
              </a:rPr>
              <a:t> </a:t>
            </a:r>
            <a:r>
              <a:rPr kumimoji="0" lang="en-US" sz="3200" b="0" i="0" u="none" strike="noStrike" kern="0" cap="none" spc="0" normalizeH="0" noProof="0" dirty="0" err="1" smtClean="0">
                <a:ln>
                  <a:noFill/>
                </a:ln>
                <a:solidFill>
                  <a:srgbClr val="002060"/>
                </a:solidFill>
                <a:effectLst/>
                <a:uLnTx/>
                <a:uFillTx/>
                <a:latin typeface="NikoshBAN" panose="02000000000000000000" pitchFamily="2" charset="0"/>
                <a:cs typeface="NikoshBAN" panose="02000000000000000000" pitchFamily="2" charset="0"/>
              </a:rPr>
              <a:t>করতে</a:t>
            </a:r>
            <a:r>
              <a:rPr kumimoji="0" lang="en-US" sz="3200" b="0" i="0" u="none" strike="noStrike" kern="0" cap="none" spc="0" normalizeH="0" noProof="0" dirty="0" smtClean="0">
                <a:ln>
                  <a:noFill/>
                </a:ln>
                <a:solidFill>
                  <a:srgbClr val="002060"/>
                </a:solidFill>
                <a:effectLst/>
                <a:uLnTx/>
                <a:uFillTx/>
                <a:latin typeface="NikoshBAN" panose="02000000000000000000" pitchFamily="2" charset="0"/>
                <a:cs typeface="NikoshBAN" panose="02000000000000000000" pitchFamily="2" charset="0"/>
              </a:rPr>
              <a:t> </a:t>
            </a:r>
            <a:r>
              <a:rPr kumimoji="0" lang="en-US" sz="3200" b="0" i="0" u="none" strike="noStrike" kern="0" cap="none" spc="0" normalizeH="0" noProof="0" dirty="0" err="1" smtClean="0">
                <a:ln>
                  <a:noFill/>
                </a:ln>
                <a:solidFill>
                  <a:srgbClr val="002060"/>
                </a:solidFill>
                <a:effectLst/>
                <a:uLnTx/>
                <a:uFillTx/>
                <a:latin typeface="NikoshBAN" panose="02000000000000000000" pitchFamily="2" charset="0"/>
                <a:cs typeface="NikoshBAN" panose="02000000000000000000" pitchFamily="2" charset="0"/>
              </a:rPr>
              <a:t>পারবে</a:t>
            </a:r>
            <a:r>
              <a:rPr lang="en-US" sz="3200" kern="0" dirty="0" smtClean="0">
                <a:solidFill>
                  <a:srgbClr val="002060"/>
                </a:solidFill>
                <a:latin typeface="NikoshBAN" panose="02000000000000000000" pitchFamily="2" charset="0"/>
                <a:cs typeface="NikoshBAN" panose="02000000000000000000" pitchFamily="2" charset="0"/>
              </a:rPr>
              <a:t>। </a:t>
            </a:r>
            <a:endParaRPr kumimoji="0" lang="en-US" sz="3200" b="0" i="0" u="none" strike="noStrike" kern="0" cap="none" spc="0" normalizeH="0" baseline="0" noProof="0" dirty="0">
              <a:ln>
                <a:noFill/>
              </a:ln>
              <a:solidFill>
                <a:sysClr val="windowText" lastClr="000000"/>
              </a:solidFill>
              <a:effectLst/>
              <a:uLnTx/>
              <a:uFillTx/>
            </a:endParaRPr>
          </a:p>
        </p:txBody>
      </p:sp>
      <p:sp>
        <p:nvSpPr>
          <p:cNvPr id="8" name="TextBox 7">
            <a:extLst>
              <a:ext uri="{FF2B5EF4-FFF2-40B4-BE49-F238E27FC236}">
                <a16:creationId xmlns="" xmlns:a16="http://schemas.microsoft.com/office/drawing/2014/main" id="{5DAC0263-EFC4-4470-B86C-17139DAE3D34}"/>
              </a:ext>
            </a:extLst>
          </p:cNvPr>
          <p:cNvSpPr txBox="1"/>
          <p:nvPr/>
        </p:nvSpPr>
        <p:spPr>
          <a:xfrm>
            <a:off x="2835564" y="581891"/>
            <a:ext cx="4950691" cy="830997"/>
          </a:xfrm>
          <a:prstGeom prst="rect">
            <a:avLst/>
          </a:prstGeom>
          <a:noFill/>
        </p:spPr>
        <p:txBody>
          <a:bodyPr wrap="square" rtlCol="0">
            <a:spAutoFit/>
          </a:bodyPr>
          <a:lstStyle/>
          <a:p>
            <a:r>
              <a:rPr lang="en-US" sz="4800" dirty="0">
                <a:latin typeface="NikoshBAN" panose="02000000000000000000" pitchFamily="2" charset="0"/>
                <a:cs typeface="NikoshBAN" panose="02000000000000000000" pitchFamily="2" charset="0"/>
              </a:rPr>
              <a:t>শ</a:t>
            </a:r>
            <a:r>
              <a:rPr lang="as-IN" sz="4800" dirty="0">
                <a:latin typeface="NikoshBAN" panose="02000000000000000000" pitchFamily="2" charset="0"/>
                <a:cs typeface="NikoshBAN" panose="02000000000000000000" pitchFamily="2" charset="0"/>
              </a:rPr>
              <a:t>ি</a:t>
            </a:r>
            <a:r>
              <a:rPr lang="en-US" sz="4800" dirty="0">
                <a:latin typeface="NikoshBAN" panose="02000000000000000000" pitchFamily="2" charset="0"/>
                <a:cs typeface="NikoshBAN" panose="02000000000000000000" pitchFamily="2" charset="0"/>
              </a:rPr>
              <a:t>খ</a:t>
            </a:r>
            <a:r>
              <a:rPr lang="as-IN" sz="4800" dirty="0">
                <a:latin typeface="NikoshBAN" panose="02000000000000000000" pitchFamily="2" charset="0"/>
                <a:cs typeface="NikoshBAN" panose="02000000000000000000" pitchFamily="2" charset="0"/>
              </a:rPr>
              <a:t>ন</a:t>
            </a:r>
            <a:r>
              <a:rPr lang="en-US" sz="4800" dirty="0" err="1">
                <a:latin typeface="NikoshBAN" panose="02000000000000000000" pitchFamily="2" charset="0"/>
                <a:cs typeface="NikoshBAN" panose="02000000000000000000" pitchFamily="2" charset="0"/>
              </a:rPr>
              <a:t>ফল</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6989802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p:cTn id="7" dur="1000" fill="hold"/>
                                        <p:tgtEl>
                                          <p:spTgt spid="7">
                                            <p:txEl>
                                              <p:pRg st="2" end="2"/>
                                            </p:txEl>
                                          </p:spTgt>
                                        </p:tgtEl>
                                        <p:attrNameLst>
                                          <p:attrName>ppt_w</p:attrName>
                                        </p:attrNameLst>
                                      </p:cBhvr>
                                      <p:tavLst>
                                        <p:tav tm="0">
                                          <p:val>
                                            <p:strVal val="#ppt_w+.3"/>
                                          </p:val>
                                        </p:tav>
                                        <p:tav tm="100000">
                                          <p:val>
                                            <p:strVal val="#ppt_w"/>
                                          </p:val>
                                        </p:tav>
                                      </p:tavLst>
                                    </p:anim>
                                    <p:anim calcmode="lin" valueType="num">
                                      <p:cBhvr>
                                        <p:cTn id="8"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 calcmode="lin" valueType="num">
                                      <p:cBhvr>
                                        <p:cTn id="14" dur="1000" fill="hold"/>
                                        <p:tgtEl>
                                          <p:spTgt spid="7">
                                            <p:txEl>
                                              <p:pRg st="4" end="4"/>
                                            </p:txEl>
                                          </p:spTgt>
                                        </p:tgtEl>
                                        <p:attrNameLst>
                                          <p:attrName>ppt_w</p:attrName>
                                        </p:attrNameLst>
                                      </p:cBhvr>
                                      <p:tavLst>
                                        <p:tav tm="0">
                                          <p:val>
                                            <p:strVal val="#ppt_w+.3"/>
                                          </p:val>
                                        </p:tav>
                                        <p:tav tm="100000">
                                          <p:val>
                                            <p:strVal val="#ppt_w"/>
                                          </p:val>
                                        </p:tav>
                                      </p:tavLst>
                                    </p:anim>
                                    <p:anim calcmode="lin" valueType="num">
                                      <p:cBhvr>
                                        <p:cTn id="15" dur="1000" fill="hold"/>
                                        <p:tgtEl>
                                          <p:spTgt spid="7">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7">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 calcmode="lin" valueType="num">
                                      <p:cBhvr>
                                        <p:cTn id="21" dur="1000" fill="hold"/>
                                        <p:tgtEl>
                                          <p:spTgt spid="7">
                                            <p:txEl>
                                              <p:pRg st="6" end="6"/>
                                            </p:txEl>
                                          </p:spTgt>
                                        </p:tgtEl>
                                        <p:attrNameLst>
                                          <p:attrName>ppt_w</p:attrName>
                                        </p:attrNameLst>
                                      </p:cBhvr>
                                      <p:tavLst>
                                        <p:tav tm="0">
                                          <p:val>
                                            <p:strVal val="#ppt_w+.3"/>
                                          </p:val>
                                        </p:tav>
                                        <p:tav tm="100000">
                                          <p:val>
                                            <p:strVal val="#ppt_w"/>
                                          </p:val>
                                        </p:tav>
                                      </p:tavLst>
                                    </p:anim>
                                    <p:anim calcmode="lin" valueType="num">
                                      <p:cBhvr>
                                        <p:cTn id="22" dur="1000" fill="hold"/>
                                        <p:tgtEl>
                                          <p:spTgt spid="7">
                                            <p:txEl>
                                              <p:pRg st="6" end="6"/>
                                            </p:txEl>
                                          </p:spTgt>
                                        </p:tgtEl>
                                        <p:attrNameLst>
                                          <p:attrName>ppt_h</p:attrName>
                                        </p:attrNameLst>
                                      </p:cBhvr>
                                      <p:tavLst>
                                        <p:tav tm="0">
                                          <p:val>
                                            <p:strVal val="#ppt_h"/>
                                          </p:val>
                                        </p:tav>
                                        <p:tav tm="100000">
                                          <p:val>
                                            <p:strVal val="#ppt_h"/>
                                          </p:val>
                                        </p:tav>
                                      </p:tavLst>
                                    </p:anim>
                                    <p:animEffect transition="in" filter="fade">
                                      <p:cBhvr>
                                        <p:cTn id="23"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11329" y="1304697"/>
            <a:ext cx="3726020" cy="707886"/>
          </a:xfrm>
          <a:prstGeom prst="rect">
            <a:avLst/>
          </a:prstGeom>
        </p:spPr>
        <p:txBody>
          <a:bodyPr wrap="none">
            <a:spAutoFit/>
          </a:bodyPr>
          <a:lstStyle/>
          <a:p>
            <a:pPr marL="573088" lvl="0" indent="-517525">
              <a:defRPr/>
            </a:pPr>
            <a:r>
              <a:rPr lang="en-US" sz="4000" kern="0" dirty="0" err="1" smtClean="0">
                <a:solidFill>
                  <a:srgbClr val="002060"/>
                </a:solidFill>
                <a:latin typeface="NikoshBAN" panose="02000000000000000000" pitchFamily="2" charset="0"/>
                <a:cs typeface="NikoshBAN" panose="02000000000000000000" pitchFamily="2" charset="0"/>
              </a:rPr>
              <a:t>লেখক</a:t>
            </a:r>
            <a:r>
              <a:rPr lang="en-US" sz="4000" kern="0" dirty="0" smtClean="0">
                <a:solidFill>
                  <a:srgbClr val="002060"/>
                </a:solidFill>
                <a:latin typeface="NikoshBAN" panose="02000000000000000000" pitchFamily="2" charset="0"/>
                <a:cs typeface="NikoshBAN" panose="02000000000000000000" pitchFamily="2" charset="0"/>
              </a:rPr>
              <a:t> </a:t>
            </a:r>
            <a:r>
              <a:rPr lang="en-US" sz="4000" kern="0" dirty="0" err="1" smtClean="0">
                <a:solidFill>
                  <a:srgbClr val="002060"/>
                </a:solidFill>
                <a:latin typeface="NikoshBAN" panose="02000000000000000000" pitchFamily="2" charset="0"/>
                <a:cs typeface="NikoshBAN" panose="02000000000000000000" pitchFamily="2" charset="0"/>
              </a:rPr>
              <a:t>পরিচিতি</a:t>
            </a:r>
            <a:r>
              <a:rPr lang="en-US" sz="4000" kern="0" dirty="0" smtClean="0">
                <a:solidFill>
                  <a:srgbClr val="002060"/>
                </a:solidFill>
                <a:latin typeface="NikoshBAN" panose="02000000000000000000" pitchFamily="2" charset="0"/>
                <a:cs typeface="NikoshBAN" panose="02000000000000000000" pitchFamily="2" charset="0"/>
              </a:rPr>
              <a:t> </a:t>
            </a:r>
            <a:endParaRPr lang="en-US" sz="4000" kern="0" dirty="0">
              <a:solidFill>
                <a:sysClr val="windowText" lastClr="000000"/>
              </a:solidFill>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 xmlns:a16="http://schemas.microsoft.com/office/drawing/2014/main" id="{AA250CB3-2D7F-498D-98A5-7ABBCF1D0045}"/>
              </a:ext>
            </a:extLst>
          </p:cNvPr>
          <p:cNvSpPr/>
          <p:nvPr/>
        </p:nvSpPr>
        <p:spPr>
          <a:xfrm>
            <a:off x="2629989" y="69670"/>
            <a:ext cx="5904411" cy="1786840"/>
          </a:xfrm>
          <a:custGeom>
            <a:avLst/>
            <a:gdLst>
              <a:gd name="connsiteX0" fmla="*/ 0 w 1718977"/>
              <a:gd name="connsiteY0" fmla="*/ 859489 h 1718977"/>
              <a:gd name="connsiteX1" fmla="*/ 859489 w 1718977"/>
              <a:gd name="connsiteY1" fmla="*/ 0 h 1718977"/>
              <a:gd name="connsiteX2" fmla="*/ 1718978 w 1718977"/>
              <a:gd name="connsiteY2" fmla="*/ 859489 h 1718977"/>
              <a:gd name="connsiteX3" fmla="*/ 859489 w 1718977"/>
              <a:gd name="connsiteY3" fmla="*/ 1718978 h 1718977"/>
              <a:gd name="connsiteX4" fmla="*/ 0 w 1718977"/>
              <a:gd name="connsiteY4" fmla="*/ 859489 h 1718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8977" h="1718977">
                <a:moveTo>
                  <a:pt x="0" y="859489"/>
                </a:moveTo>
                <a:cubicBezTo>
                  <a:pt x="0" y="384806"/>
                  <a:pt x="384806" y="0"/>
                  <a:pt x="859489" y="0"/>
                </a:cubicBezTo>
                <a:cubicBezTo>
                  <a:pt x="1334172" y="0"/>
                  <a:pt x="1718978" y="384806"/>
                  <a:pt x="1718978" y="859489"/>
                </a:cubicBezTo>
                <a:cubicBezTo>
                  <a:pt x="1718978" y="1334172"/>
                  <a:pt x="1334172" y="1718978"/>
                  <a:pt x="859489" y="1718978"/>
                </a:cubicBezTo>
                <a:cubicBezTo>
                  <a:pt x="384806" y="1718978"/>
                  <a:pt x="0" y="1334172"/>
                  <a:pt x="0" y="859489"/>
                </a:cubicBezTo>
                <a:close/>
              </a:path>
            </a:pathLst>
          </a:custGeom>
          <a:solidFill>
            <a:schemeClr val="bg1"/>
          </a:solidFill>
          <a:ln w="57150">
            <a:solidFill>
              <a:srgbClr val="7030A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8408" tIns="278408" rIns="278408" bIns="278408" numCol="1" spcCol="1270" anchor="ctr" anchorCtr="0">
            <a:noAutofit/>
          </a:bodyPr>
          <a:lstStyle/>
          <a:p>
            <a:pPr lvl="0" algn="ctr">
              <a:defRPr/>
            </a:pPr>
            <a:r>
              <a:rPr lang="bn-BD" sz="2800" kern="0" dirty="0">
                <a:ln>
                  <a:solidFill>
                    <a:srgbClr val="00B050"/>
                  </a:solidFill>
                </a:ln>
                <a:solidFill>
                  <a:srgbClr val="00B050"/>
                </a:solidFill>
                <a:latin typeface="NikoshBAN" pitchFamily="2" charset="0"/>
                <a:cs typeface="NikoshBAN" pitchFamily="2" charset="0"/>
              </a:rPr>
              <a:t>শিক্ষাঃ</a:t>
            </a:r>
            <a:endParaRPr lang="en-US" sz="2800" kern="0" dirty="0">
              <a:ln>
                <a:solidFill>
                  <a:srgbClr val="00B050"/>
                </a:solidFill>
              </a:ln>
              <a:solidFill>
                <a:srgbClr val="00B050"/>
              </a:solidFill>
              <a:latin typeface="NikoshBAN" pitchFamily="2" charset="0"/>
              <a:cs typeface="NikoshBAN" pitchFamily="2" charset="0"/>
            </a:endParaRPr>
          </a:p>
          <a:p>
            <a:pPr lvl="0" algn="ctr">
              <a:defRPr/>
            </a:pPr>
            <a:r>
              <a:rPr lang="en-US" sz="2400" dirty="0" err="1" smtClean="0">
                <a:solidFill>
                  <a:schemeClr val="tx1"/>
                </a:solidFill>
                <a:latin typeface="NikoshBAN" panose="02000000000000000000" pitchFamily="2" charset="0"/>
                <a:cs typeface="NikoshBAN" panose="02000000000000000000" pitchFamily="2" charset="0"/>
              </a:rPr>
              <a:t>ঢাকা</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বিশ্ববিদ্যালয়</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থেকে</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বাংলা</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বিভাগে</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স্নাতকোত্তর</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ডিগ্রি</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অর্জন</a:t>
            </a:r>
            <a:r>
              <a:rPr lang="en-US" sz="2400" dirty="0" smtClean="0">
                <a:solidFill>
                  <a:schemeClr val="tx1"/>
                </a:solidFill>
                <a:latin typeface="NikoshBAN" panose="02000000000000000000" pitchFamily="2" charset="0"/>
                <a:cs typeface="NikoshBAN" panose="02000000000000000000" pitchFamily="2" charset="0"/>
              </a:rPr>
              <a:t> </a:t>
            </a:r>
            <a:r>
              <a:rPr lang="bn-BD" sz="2400" kern="0" dirty="0" smtClean="0">
                <a:ln>
                  <a:solidFill>
                    <a:schemeClr val="tx1">
                      <a:lumMod val="95000"/>
                      <a:lumOff val="5000"/>
                    </a:schemeClr>
                  </a:solidFill>
                </a:ln>
                <a:solidFill>
                  <a:schemeClr val="tx1"/>
                </a:solidFill>
                <a:latin typeface="NikoshBAN" pitchFamily="2" charset="0"/>
                <a:cs typeface="NikoshBAN" pitchFamily="2" charset="0"/>
              </a:rPr>
              <a:t>।   </a:t>
            </a:r>
            <a:endParaRPr lang="en-US" sz="2400" kern="0" dirty="0">
              <a:ln>
                <a:solidFill>
                  <a:schemeClr val="tx1">
                    <a:lumMod val="95000"/>
                    <a:lumOff val="5000"/>
                  </a:schemeClr>
                </a:solidFill>
              </a:ln>
              <a:solidFill>
                <a:schemeClr val="tx1"/>
              </a:solidFill>
              <a:latin typeface="NikoshBAN" pitchFamily="2" charset="0"/>
              <a:cs typeface="NikoshBAN" pitchFamily="2" charset="0"/>
            </a:endParaRPr>
          </a:p>
        </p:txBody>
      </p:sp>
      <p:sp>
        <p:nvSpPr>
          <p:cNvPr id="11" name="Freeform: Shape 10">
            <a:extLst>
              <a:ext uri="{FF2B5EF4-FFF2-40B4-BE49-F238E27FC236}">
                <a16:creationId xmlns="" xmlns:a16="http://schemas.microsoft.com/office/drawing/2014/main" id="{D8980B8E-7BF0-40EC-A3B1-308E25F5B542}"/>
              </a:ext>
            </a:extLst>
          </p:cNvPr>
          <p:cNvSpPr/>
          <p:nvPr/>
        </p:nvSpPr>
        <p:spPr>
          <a:xfrm>
            <a:off x="7155941" y="1997429"/>
            <a:ext cx="4082471" cy="3029527"/>
          </a:xfrm>
          <a:custGeom>
            <a:avLst/>
            <a:gdLst>
              <a:gd name="connsiteX0" fmla="*/ 0 w 1718977"/>
              <a:gd name="connsiteY0" fmla="*/ 859489 h 1718977"/>
              <a:gd name="connsiteX1" fmla="*/ 859489 w 1718977"/>
              <a:gd name="connsiteY1" fmla="*/ 0 h 1718977"/>
              <a:gd name="connsiteX2" fmla="*/ 1718978 w 1718977"/>
              <a:gd name="connsiteY2" fmla="*/ 859489 h 1718977"/>
              <a:gd name="connsiteX3" fmla="*/ 859489 w 1718977"/>
              <a:gd name="connsiteY3" fmla="*/ 1718978 h 1718977"/>
              <a:gd name="connsiteX4" fmla="*/ 0 w 1718977"/>
              <a:gd name="connsiteY4" fmla="*/ 859489 h 1718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8977" h="1718977">
                <a:moveTo>
                  <a:pt x="0" y="859489"/>
                </a:moveTo>
                <a:cubicBezTo>
                  <a:pt x="0" y="384806"/>
                  <a:pt x="384806" y="0"/>
                  <a:pt x="859489" y="0"/>
                </a:cubicBezTo>
                <a:cubicBezTo>
                  <a:pt x="1334172" y="0"/>
                  <a:pt x="1718978" y="384806"/>
                  <a:pt x="1718978" y="859489"/>
                </a:cubicBezTo>
                <a:cubicBezTo>
                  <a:pt x="1718978" y="1334172"/>
                  <a:pt x="1334172" y="1718978"/>
                  <a:pt x="859489" y="1718978"/>
                </a:cubicBezTo>
                <a:cubicBezTo>
                  <a:pt x="384806" y="1718978"/>
                  <a:pt x="0" y="1334172"/>
                  <a:pt x="0" y="859489"/>
                </a:cubicBezTo>
                <a:close/>
              </a:path>
            </a:pathLst>
          </a:custGeom>
          <a:solidFill>
            <a:schemeClr val="bg1"/>
          </a:solidFill>
          <a:ln w="57150">
            <a:solidFill>
              <a:srgbClr val="00B05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8408" tIns="278408" rIns="278408" bIns="278408" numCol="1" spcCol="1270" anchor="ctr" anchorCtr="0">
            <a:noAutofit/>
          </a:bodyPr>
          <a:lstStyle/>
          <a:p>
            <a:pPr lvl="0" algn="ctr">
              <a:defRPr/>
            </a:pPr>
            <a:r>
              <a:rPr lang="en-US" sz="2800" kern="0" dirty="0" err="1" smtClean="0">
                <a:ln>
                  <a:solidFill>
                    <a:srgbClr val="92D050"/>
                  </a:solidFill>
                </a:ln>
                <a:solidFill>
                  <a:srgbClr val="00B050"/>
                </a:solidFill>
                <a:latin typeface="NikoshBAN" pitchFamily="2" charset="0"/>
                <a:cs typeface="NikoshBAN" pitchFamily="2" charset="0"/>
              </a:rPr>
              <a:t>পুরস্কার</a:t>
            </a:r>
            <a:r>
              <a:rPr lang="en-US" sz="2800" kern="0" dirty="0" smtClean="0">
                <a:ln>
                  <a:solidFill>
                    <a:srgbClr val="92D050"/>
                  </a:solidFill>
                </a:ln>
                <a:solidFill>
                  <a:srgbClr val="00B050"/>
                </a:solidFill>
                <a:latin typeface="NikoshBAN" pitchFamily="2" charset="0"/>
                <a:cs typeface="NikoshBAN" pitchFamily="2" charset="0"/>
              </a:rPr>
              <a:t> </a:t>
            </a:r>
            <a:r>
              <a:rPr lang="en-US" sz="2800" kern="0" dirty="0" err="1" smtClean="0">
                <a:ln>
                  <a:solidFill>
                    <a:srgbClr val="92D050"/>
                  </a:solidFill>
                </a:ln>
                <a:solidFill>
                  <a:srgbClr val="00B050"/>
                </a:solidFill>
                <a:latin typeface="NikoshBAN" pitchFamily="2" charset="0"/>
                <a:cs typeface="NikoshBAN" pitchFamily="2" charset="0"/>
              </a:rPr>
              <a:t>সম্মাননাঃ</a:t>
            </a:r>
            <a:endParaRPr lang="en-US" sz="2800" kern="0" dirty="0">
              <a:ln>
                <a:solidFill>
                  <a:srgbClr val="92D050"/>
                </a:solidFill>
              </a:ln>
              <a:solidFill>
                <a:srgbClr val="00B050"/>
              </a:solidFill>
              <a:latin typeface="NikoshBAN" pitchFamily="2" charset="0"/>
              <a:cs typeface="NikoshBAN" pitchFamily="2" charset="0"/>
            </a:endParaRPr>
          </a:p>
          <a:p>
            <a:pPr algn="ctr">
              <a:defRPr/>
            </a:pPr>
            <a:r>
              <a:rPr lang="en-US" sz="2800" dirty="0" smtClean="0">
                <a:solidFill>
                  <a:schemeClr val="tx1"/>
                </a:solidFill>
                <a:latin typeface="NikoshBAN" panose="02000000000000000000" pitchFamily="2" charset="0"/>
                <a:cs typeface="NikoshBAN" panose="02000000000000000000" pitchFamily="2" charset="0"/>
              </a:rPr>
              <a:t>২ </a:t>
            </a:r>
            <a:r>
              <a:rPr lang="en-US" sz="2800" dirty="0" err="1" smtClean="0">
                <a:solidFill>
                  <a:schemeClr val="tx1"/>
                </a:solidFill>
                <a:latin typeface="NikoshBAN" panose="02000000000000000000" pitchFamily="2" charset="0"/>
                <a:cs typeface="NikoshBAN" panose="02000000000000000000" pitchFamily="2" charset="0"/>
              </a:rPr>
              <a:t>বার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অগ্রনী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ব্যাংক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সাহিত্য</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পুরস্কার</a:t>
            </a:r>
            <a:r>
              <a:rPr lang="en-US" sz="2800" dirty="0" smtClean="0">
                <a:solidFill>
                  <a:schemeClr val="tx1"/>
                </a:solidFill>
                <a:latin typeface="NikoshBAN" panose="02000000000000000000" pitchFamily="2" charset="0"/>
                <a:cs typeface="NikoshBAN" panose="02000000000000000000" pitchFamily="2" charset="0"/>
              </a:rPr>
              <a:t> ও </a:t>
            </a:r>
            <a:r>
              <a:rPr lang="en-US" sz="2800" dirty="0" err="1" smtClean="0">
                <a:solidFill>
                  <a:schemeClr val="tx1"/>
                </a:solidFill>
                <a:latin typeface="NikoshBAN" panose="02000000000000000000" pitchFamily="2" charset="0"/>
                <a:cs typeface="NikoshBAN" panose="02000000000000000000" pitchFamily="2" charset="0"/>
              </a:rPr>
              <a:t>বাংলা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একাডেমি</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পুরস্কার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লাভ</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করেন</a:t>
            </a:r>
            <a:r>
              <a:rPr lang="en-US" sz="2800" dirty="0" smtClean="0">
                <a:solidFill>
                  <a:schemeClr val="tx1"/>
                </a:solidFill>
                <a:latin typeface="NikoshBAN" panose="02000000000000000000" pitchFamily="2" charset="0"/>
                <a:cs typeface="NikoshBAN" panose="02000000000000000000" pitchFamily="2" charset="0"/>
              </a:rPr>
              <a:t> ।</a:t>
            </a:r>
          </a:p>
        </p:txBody>
      </p:sp>
      <p:sp>
        <p:nvSpPr>
          <p:cNvPr id="13" name="Freeform: Shape 12">
            <a:extLst>
              <a:ext uri="{FF2B5EF4-FFF2-40B4-BE49-F238E27FC236}">
                <a16:creationId xmlns="" xmlns:a16="http://schemas.microsoft.com/office/drawing/2014/main" id="{99D19372-575F-4A96-9943-F169C65186DE}"/>
              </a:ext>
            </a:extLst>
          </p:cNvPr>
          <p:cNvSpPr/>
          <p:nvPr/>
        </p:nvSpPr>
        <p:spPr>
          <a:xfrm>
            <a:off x="2826328" y="4662782"/>
            <a:ext cx="5818908" cy="2015110"/>
          </a:xfrm>
          <a:custGeom>
            <a:avLst/>
            <a:gdLst>
              <a:gd name="connsiteX0" fmla="*/ 0 w 1718977"/>
              <a:gd name="connsiteY0" fmla="*/ 859489 h 1718977"/>
              <a:gd name="connsiteX1" fmla="*/ 859489 w 1718977"/>
              <a:gd name="connsiteY1" fmla="*/ 0 h 1718977"/>
              <a:gd name="connsiteX2" fmla="*/ 1718978 w 1718977"/>
              <a:gd name="connsiteY2" fmla="*/ 859489 h 1718977"/>
              <a:gd name="connsiteX3" fmla="*/ 859489 w 1718977"/>
              <a:gd name="connsiteY3" fmla="*/ 1718978 h 1718977"/>
              <a:gd name="connsiteX4" fmla="*/ 0 w 1718977"/>
              <a:gd name="connsiteY4" fmla="*/ 859489 h 1718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8977" h="1718977">
                <a:moveTo>
                  <a:pt x="0" y="859489"/>
                </a:moveTo>
                <a:cubicBezTo>
                  <a:pt x="0" y="384806"/>
                  <a:pt x="384806" y="0"/>
                  <a:pt x="859489" y="0"/>
                </a:cubicBezTo>
                <a:cubicBezTo>
                  <a:pt x="1334172" y="0"/>
                  <a:pt x="1718978" y="384806"/>
                  <a:pt x="1718978" y="859489"/>
                </a:cubicBezTo>
                <a:cubicBezTo>
                  <a:pt x="1718978" y="1334172"/>
                  <a:pt x="1334172" y="1718978"/>
                  <a:pt x="859489" y="1718978"/>
                </a:cubicBezTo>
                <a:cubicBezTo>
                  <a:pt x="384806" y="1718978"/>
                  <a:pt x="0" y="1334172"/>
                  <a:pt x="0" y="859489"/>
                </a:cubicBezTo>
                <a:close/>
              </a:path>
            </a:pathLst>
          </a:custGeom>
          <a:solidFill>
            <a:schemeClr val="bg1"/>
          </a:solidFill>
          <a:ln w="57150">
            <a:solidFill>
              <a:srgbClr val="108CE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8408" tIns="278408" rIns="278408" bIns="278408" numCol="1" spcCol="1270" anchor="ctr" anchorCtr="0">
            <a:noAutofit/>
          </a:bodyPr>
          <a:lstStyle/>
          <a:p>
            <a:pPr lvl="0" algn="ctr">
              <a:defRPr/>
            </a:pPr>
            <a:r>
              <a:rPr lang="en-US" sz="2400" kern="0" dirty="0" err="1" smtClean="0">
                <a:ln>
                  <a:solidFill>
                    <a:srgbClr val="00B050"/>
                  </a:solidFill>
                </a:ln>
                <a:solidFill>
                  <a:srgbClr val="00B050"/>
                </a:solidFill>
                <a:latin typeface="NikoshBAN" pitchFamily="2" charset="0"/>
                <a:cs typeface="NikoshBAN" pitchFamily="2" charset="0"/>
              </a:rPr>
              <a:t>উল্লেখযোগ্য</a:t>
            </a:r>
            <a:r>
              <a:rPr lang="en-US" sz="2400" kern="0" dirty="0" smtClean="0">
                <a:ln>
                  <a:solidFill>
                    <a:srgbClr val="00B050"/>
                  </a:solidFill>
                </a:ln>
                <a:solidFill>
                  <a:srgbClr val="00B050"/>
                </a:solidFill>
                <a:latin typeface="NikoshBAN" pitchFamily="2" charset="0"/>
                <a:cs typeface="NikoshBAN" pitchFamily="2" charset="0"/>
              </a:rPr>
              <a:t> </a:t>
            </a:r>
            <a:r>
              <a:rPr lang="en-US" sz="2400" kern="0" dirty="0" err="1" smtClean="0">
                <a:ln>
                  <a:solidFill>
                    <a:srgbClr val="00B050"/>
                  </a:solidFill>
                </a:ln>
                <a:solidFill>
                  <a:srgbClr val="00B050"/>
                </a:solidFill>
                <a:latin typeface="NikoshBAN" pitchFamily="2" charset="0"/>
                <a:cs typeface="NikoshBAN" pitchFamily="2" charset="0"/>
              </a:rPr>
              <a:t>রচনাঃ</a:t>
            </a:r>
            <a:endParaRPr lang="en-US" sz="2400" kern="0" dirty="0">
              <a:ln>
                <a:solidFill>
                  <a:srgbClr val="00B050"/>
                </a:solidFill>
              </a:ln>
              <a:solidFill>
                <a:srgbClr val="00B050"/>
              </a:solidFill>
              <a:latin typeface="NikoshBAN" pitchFamily="2" charset="0"/>
              <a:cs typeface="NikoshBAN" pitchFamily="2" charset="0"/>
            </a:endParaRPr>
          </a:p>
          <a:p>
            <a:pPr lvl="0" algn="ctr">
              <a:defRPr/>
            </a:pPr>
            <a:r>
              <a:rPr lang="en-US" sz="2400" kern="0" dirty="0" err="1" smtClean="0">
                <a:solidFill>
                  <a:sysClr val="windowText" lastClr="000000"/>
                </a:solidFill>
                <a:latin typeface="NikoshBAN" pitchFamily="2" charset="0"/>
                <a:cs typeface="NikoshBAN" pitchFamily="2" charset="0"/>
              </a:rPr>
              <a:t>ছোটগল্পঃ</a:t>
            </a:r>
            <a:r>
              <a:rPr lang="en-US" sz="2400" kern="0" dirty="0" smtClean="0">
                <a:solidFill>
                  <a:sysClr val="windowText" lastClr="000000"/>
                </a:solidFill>
                <a:latin typeface="NikoshBAN" pitchFamily="2" charset="0"/>
                <a:cs typeface="NikoshBAN" pitchFamily="2" charset="0"/>
              </a:rPr>
              <a:t> ‘</a:t>
            </a:r>
            <a:r>
              <a:rPr lang="en-US" sz="2400" kern="0" dirty="0" err="1" smtClean="0">
                <a:solidFill>
                  <a:sysClr val="windowText" lastClr="000000"/>
                </a:solidFill>
                <a:latin typeface="NikoshBAN" pitchFamily="2" charset="0"/>
                <a:cs typeface="NikoshBAN" pitchFamily="2" charset="0"/>
              </a:rPr>
              <a:t>যুদ্ধজয়ের</a:t>
            </a:r>
            <a:r>
              <a:rPr lang="en-US" sz="2400" kern="0" dirty="0" smtClean="0">
                <a:solidFill>
                  <a:sysClr val="windowText" lastClr="000000"/>
                </a:solidFill>
                <a:latin typeface="NikoshBAN" pitchFamily="2" charset="0"/>
                <a:cs typeface="NikoshBAN" pitchFamily="2" charset="0"/>
              </a:rPr>
              <a:t> </a:t>
            </a:r>
            <a:r>
              <a:rPr lang="en-US" sz="2400" kern="0" dirty="0" err="1" smtClean="0">
                <a:solidFill>
                  <a:sysClr val="windowText" lastClr="000000"/>
                </a:solidFill>
                <a:latin typeface="NikoshBAN" pitchFamily="2" charset="0"/>
                <a:cs typeface="NikoshBAN" pitchFamily="2" charset="0"/>
              </a:rPr>
              <a:t>গল্প</a:t>
            </a:r>
            <a:r>
              <a:rPr lang="en-US" sz="2400" kern="0" dirty="0" smtClean="0">
                <a:solidFill>
                  <a:sysClr val="windowText" lastClr="000000"/>
                </a:solidFill>
                <a:latin typeface="NikoshBAN" pitchFamily="2" charset="0"/>
                <a:cs typeface="NikoshBAN" pitchFamily="2" charset="0"/>
              </a:rPr>
              <a:t>’ </a:t>
            </a:r>
            <a:r>
              <a:rPr lang="en-US" sz="2400" kern="0" dirty="0" err="1" smtClean="0">
                <a:solidFill>
                  <a:sysClr val="windowText" lastClr="000000"/>
                </a:solidFill>
                <a:latin typeface="NikoshBAN" pitchFamily="2" charset="0"/>
                <a:cs typeface="NikoshBAN" pitchFamily="2" charset="0"/>
              </a:rPr>
              <a:t>গাঙচিল</a:t>
            </a:r>
            <a:r>
              <a:rPr lang="en-US" sz="2400" kern="0" dirty="0" smtClean="0">
                <a:solidFill>
                  <a:sysClr val="windowText" lastClr="000000"/>
                </a:solidFill>
                <a:latin typeface="NikoshBAN" pitchFamily="2" charset="0"/>
                <a:cs typeface="NikoshBAN" pitchFamily="2" charset="0"/>
              </a:rPr>
              <a:t>’। </a:t>
            </a:r>
            <a:r>
              <a:rPr lang="en-US" sz="2400" kern="0" dirty="0" err="1" smtClean="0">
                <a:solidFill>
                  <a:sysClr val="windowText" lastClr="000000"/>
                </a:solidFill>
                <a:latin typeface="NikoshBAN" pitchFamily="2" charset="0"/>
                <a:cs typeface="NikoshBAN" pitchFamily="2" charset="0"/>
              </a:rPr>
              <a:t>উপন্যাসঃ</a:t>
            </a:r>
            <a:r>
              <a:rPr lang="en-US" sz="2400" kern="0" dirty="0" smtClean="0">
                <a:solidFill>
                  <a:sysClr val="windowText" lastClr="000000"/>
                </a:solidFill>
                <a:latin typeface="NikoshBAN" pitchFamily="2" charset="0"/>
                <a:cs typeface="NikoshBAN" pitchFamily="2" charset="0"/>
              </a:rPr>
              <a:t> </a:t>
            </a:r>
            <a:r>
              <a:rPr lang="en-US" sz="2400" kern="0" dirty="0" err="1" smtClean="0">
                <a:solidFill>
                  <a:sysClr val="windowText" lastClr="000000"/>
                </a:solidFill>
                <a:latin typeface="NikoshBAN" pitchFamily="2" charset="0"/>
                <a:cs typeface="NikoshBAN" pitchFamily="2" charset="0"/>
              </a:rPr>
              <a:t>মুক্তিযোদ্ধারা</a:t>
            </a:r>
            <a:r>
              <a:rPr lang="en-US" sz="2400" kern="0" dirty="0" smtClean="0">
                <a:solidFill>
                  <a:sysClr val="windowText" lastClr="000000"/>
                </a:solidFill>
                <a:latin typeface="NikoshBAN" pitchFamily="2" charset="0"/>
                <a:cs typeface="NikoshBAN" pitchFamily="2" charset="0"/>
              </a:rPr>
              <a:t>। </a:t>
            </a:r>
            <a:r>
              <a:rPr lang="en-US" sz="2400" kern="0" dirty="0" err="1" smtClean="0">
                <a:solidFill>
                  <a:sysClr val="windowText" lastClr="000000"/>
                </a:solidFill>
                <a:latin typeface="NikoshBAN" pitchFamily="2" charset="0"/>
                <a:cs typeface="NikoshBAN" pitchFamily="2" charset="0"/>
              </a:rPr>
              <a:t>নাটকঃ</a:t>
            </a:r>
            <a:r>
              <a:rPr lang="en-US" sz="2400" kern="0" dirty="0" smtClean="0">
                <a:solidFill>
                  <a:sysClr val="windowText" lastClr="000000"/>
                </a:solidFill>
                <a:latin typeface="NikoshBAN" pitchFamily="2" charset="0"/>
                <a:cs typeface="NikoshBAN" pitchFamily="2" charset="0"/>
              </a:rPr>
              <a:t> </a:t>
            </a:r>
            <a:r>
              <a:rPr lang="en-US" sz="2400" kern="0" dirty="0" err="1" smtClean="0">
                <a:solidFill>
                  <a:sysClr val="windowText" lastClr="000000"/>
                </a:solidFill>
                <a:latin typeface="NikoshBAN" pitchFamily="2" charset="0"/>
                <a:cs typeface="NikoshBAN" pitchFamily="2" charset="0"/>
              </a:rPr>
              <a:t>কুমড়োলতা</a:t>
            </a:r>
            <a:r>
              <a:rPr lang="en-US" sz="2400" kern="0" dirty="0" smtClean="0">
                <a:solidFill>
                  <a:sysClr val="windowText" lastClr="000000"/>
                </a:solidFill>
                <a:latin typeface="NikoshBAN" pitchFamily="2" charset="0"/>
                <a:cs typeface="NikoshBAN" pitchFamily="2" charset="0"/>
              </a:rPr>
              <a:t> ও </a:t>
            </a:r>
            <a:r>
              <a:rPr lang="en-US" sz="2400" kern="0" dirty="0" err="1" smtClean="0">
                <a:solidFill>
                  <a:sysClr val="windowText" lastClr="000000"/>
                </a:solidFill>
                <a:latin typeface="NikoshBAN" pitchFamily="2" charset="0"/>
                <a:cs typeface="NikoshBAN" pitchFamily="2" charset="0"/>
              </a:rPr>
              <a:t>পাখী</a:t>
            </a:r>
            <a:r>
              <a:rPr lang="en-US" sz="2400" kern="0" dirty="0" smtClean="0">
                <a:solidFill>
                  <a:sysClr val="windowText" lastClr="000000"/>
                </a:solidFill>
                <a:latin typeface="NikoshBAN" pitchFamily="2" charset="0"/>
                <a:cs typeface="NikoshBAN" pitchFamily="2" charset="0"/>
              </a:rPr>
              <a:t>। </a:t>
            </a:r>
            <a:r>
              <a:rPr lang="en-US" sz="2400" kern="0" dirty="0" err="1" smtClean="0">
                <a:solidFill>
                  <a:sysClr val="windowText" lastClr="000000"/>
                </a:solidFill>
                <a:latin typeface="NikoshBAN" pitchFamily="2" charset="0"/>
                <a:cs typeface="NikoshBAN" pitchFamily="2" charset="0"/>
              </a:rPr>
              <a:t>শিশুতোষ</a:t>
            </a:r>
            <a:r>
              <a:rPr lang="en-US" sz="2400" kern="0" dirty="0" smtClean="0">
                <a:solidFill>
                  <a:sysClr val="windowText" lastClr="000000"/>
                </a:solidFill>
                <a:latin typeface="NikoshBAN" pitchFamily="2" charset="0"/>
                <a:cs typeface="NikoshBAN" pitchFamily="2" charset="0"/>
              </a:rPr>
              <a:t> </a:t>
            </a:r>
            <a:r>
              <a:rPr lang="en-US" sz="2400" kern="0" dirty="0" err="1" smtClean="0">
                <a:solidFill>
                  <a:sysClr val="windowText" lastClr="000000"/>
                </a:solidFill>
                <a:latin typeface="NikoshBAN" pitchFamily="2" charset="0"/>
                <a:cs typeface="NikoshBAN" pitchFamily="2" charset="0"/>
              </a:rPr>
              <a:t>গল্পঃ</a:t>
            </a:r>
            <a:r>
              <a:rPr lang="en-US" sz="2400" kern="0" dirty="0" smtClean="0">
                <a:solidFill>
                  <a:sysClr val="windowText" lastClr="000000"/>
                </a:solidFill>
                <a:latin typeface="NikoshBAN" pitchFamily="2" charset="0"/>
                <a:cs typeface="NikoshBAN" pitchFamily="2" charset="0"/>
              </a:rPr>
              <a:t> </a:t>
            </a:r>
            <a:r>
              <a:rPr lang="en-US" sz="2400" kern="0" dirty="0" err="1" smtClean="0">
                <a:solidFill>
                  <a:sysClr val="windowText" lastClr="000000"/>
                </a:solidFill>
                <a:latin typeface="NikoshBAN" pitchFamily="2" charset="0"/>
                <a:cs typeface="NikoshBAN" pitchFamily="2" charset="0"/>
              </a:rPr>
              <a:t>সূর্য</a:t>
            </a:r>
            <a:r>
              <a:rPr lang="en-US" sz="2400" kern="0" dirty="0" smtClean="0">
                <a:solidFill>
                  <a:sysClr val="windowText" lastClr="000000"/>
                </a:solidFill>
                <a:latin typeface="NikoshBAN" pitchFamily="2" charset="0"/>
                <a:cs typeface="NikoshBAN" pitchFamily="2" charset="0"/>
              </a:rPr>
              <a:t> </a:t>
            </a:r>
            <a:r>
              <a:rPr lang="en-US" sz="2400" kern="0" dirty="0" err="1" smtClean="0">
                <a:solidFill>
                  <a:sysClr val="windowText" lastClr="000000"/>
                </a:solidFill>
                <a:latin typeface="NikoshBAN" pitchFamily="2" charset="0"/>
                <a:cs typeface="NikoshBAN" pitchFamily="2" charset="0"/>
              </a:rPr>
              <a:t>লুঠের</a:t>
            </a:r>
            <a:r>
              <a:rPr lang="en-US" sz="2400" kern="0" dirty="0" smtClean="0">
                <a:solidFill>
                  <a:sysClr val="windowText" lastClr="000000"/>
                </a:solidFill>
                <a:latin typeface="NikoshBAN" pitchFamily="2" charset="0"/>
                <a:cs typeface="NikoshBAN" pitchFamily="2" charset="0"/>
              </a:rPr>
              <a:t> </a:t>
            </a:r>
            <a:r>
              <a:rPr lang="en-US" sz="2400" kern="0" dirty="0" err="1" smtClean="0">
                <a:solidFill>
                  <a:sysClr val="windowText" lastClr="000000"/>
                </a:solidFill>
                <a:latin typeface="NikoshBAN" pitchFamily="2" charset="0"/>
                <a:cs typeface="NikoshBAN" pitchFamily="2" charset="0"/>
              </a:rPr>
              <a:t>গান</a:t>
            </a:r>
            <a:r>
              <a:rPr lang="en-US" sz="2400" kern="0" dirty="0" smtClean="0">
                <a:solidFill>
                  <a:sysClr val="windowText" lastClr="000000"/>
                </a:solidFill>
                <a:latin typeface="NikoshBAN" pitchFamily="2" charset="0"/>
                <a:cs typeface="NikoshBAN" pitchFamily="2" charset="0"/>
              </a:rPr>
              <a:t>।</a:t>
            </a:r>
            <a:endParaRPr lang="bn-BD" sz="2400" kern="0" dirty="0">
              <a:solidFill>
                <a:sysClr val="windowText" lastClr="000000"/>
              </a:solidFill>
              <a:latin typeface="NikoshBAN" pitchFamily="2" charset="0"/>
              <a:cs typeface="NikoshBAN" pitchFamily="2" charset="0"/>
            </a:endParaRPr>
          </a:p>
        </p:txBody>
      </p:sp>
      <p:grpSp>
        <p:nvGrpSpPr>
          <p:cNvPr id="2" name="Group 1">
            <a:extLst>
              <a:ext uri="{FF2B5EF4-FFF2-40B4-BE49-F238E27FC236}">
                <a16:creationId xmlns="" xmlns:a16="http://schemas.microsoft.com/office/drawing/2014/main" id="{334FF787-AB9B-4E21-BD4E-EEC7226A4400}"/>
              </a:ext>
            </a:extLst>
          </p:cNvPr>
          <p:cNvGrpSpPr/>
          <p:nvPr/>
        </p:nvGrpSpPr>
        <p:grpSpPr>
          <a:xfrm>
            <a:off x="4009540" y="1921824"/>
            <a:ext cx="3096551" cy="2733303"/>
            <a:chOff x="3981831" y="2018805"/>
            <a:chExt cx="3096551" cy="2798860"/>
          </a:xfrm>
        </p:grpSpPr>
        <p:sp>
          <p:nvSpPr>
            <p:cNvPr id="8" name="Freeform: Shape 7">
              <a:extLst>
                <a:ext uri="{FF2B5EF4-FFF2-40B4-BE49-F238E27FC236}">
                  <a16:creationId xmlns="" xmlns:a16="http://schemas.microsoft.com/office/drawing/2014/main" id="{FD2CF611-D6DB-4ACA-91B6-438D1A1A6717}"/>
                </a:ext>
              </a:extLst>
            </p:cNvPr>
            <p:cNvSpPr/>
            <p:nvPr/>
          </p:nvSpPr>
          <p:spPr>
            <a:xfrm rot="16200000">
              <a:off x="5324115" y="1953895"/>
              <a:ext cx="254132" cy="383952"/>
            </a:xfrm>
            <a:custGeom>
              <a:avLst/>
              <a:gdLst>
                <a:gd name="connsiteX0" fmla="*/ 0 w 310628"/>
                <a:gd name="connsiteY0" fmla="*/ 116890 h 584452"/>
                <a:gd name="connsiteX1" fmla="*/ 155314 w 310628"/>
                <a:gd name="connsiteY1" fmla="*/ 116890 h 584452"/>
                <a:gd name="connsiteX2" fmla="*/ 155314 w 310628"/>
                <a:gd name="connsiteY2" fmla="*/ 0 h 584452"/>
                <a:gd name="connsiteX3" fmla="*/ 310628 w 310628"/>
                <a:gd name="connsiteY3" fmla="*/ 292226 h 584452"/>
                <a:gd name="connsiteX4" fmla="*/ 155314 w 310628"/>
                <a:gd name="connsiteY4" fmla="*/ 584452 h 584452"/>
                <a:gd name="connsiteX5" fmla="*/ 155314 w 310628"/>
                <a:gd name="connsiteY5" fmla="*/ 467562 h 584452"/>
                <a:gd name="connsiteX6" fmla="*/ 0 w 310628"/>
                <a:gd name="connsiteY6" fmla="*/ 467562 h 584452"/>
                <a:gd name="connsiteX7" fmla="*/ 0 w 310628"/>
                <a:gd name="connsiteY7" fmla="*/ 116890 h 58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628" h="584452">
                  <a:moveTo>
                    <a:pt x="0" y="116890"/>
                  </a:moveTo>
                  <a:lnTo>
                    <a:pt x="155314" y="116890"/>
                  </a:lnTo>
                  <a:lnTo>
                    <a:pt x="155314" y="0"/>
                  </a:lnTo>
                  <a:lnTo>
                    <a:pt x="310628" y="292226"/>
                  </a:lnTo>
                  <a:lnTo>
                    <a:pt x="155314" y="584452"/>
                  </a:lnTo>
                  <a:lnTo>
                    <a:pt x="155314" y="467562"/>
                  </a:lnTo>
                  <a:lnTo>
                    <a:pt x="0" y="467562"/>
                  </a:lnTo>
                  <a:lnTo>
                    <a:pt x="0" y="11689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6890" rIns="93188" bIns="116890" numCol="1" spcCol="1270" anchor="ctr" anchorCtr="0">
              <a:noAutofit/>
            </a:bodyPr>
            <a:lstStyle/>
            <a:p>
              <a:pPr marL="0" lvl="0" indent="0" algn="ctr" defTabSz="755650">
                <a:lnSpc>
                  <a:spcPct val="90000"/>
                </a:lnSpc>
                <a:spcBef>
                  <a:spcPct val="0"/>
                </a:spcBef>
                <a:spcAft>
                  <a:spcPct val="35000"/>
                </a:spcAft>
                <a:buNone/>
              </a:pPr>
              <a:endParaRPr lang="en-US" sz="1700" kern="1200"/>
            </a:p>
          </p:txBody>
        </p:sp>
        <p:sp>
          <p:nvSpPr>
            <p:cNvPr id="10" name="Freeform: Shape 9">
              <a:extLst>
                <a:ext uri="{FF2B5EF4-FFF2-40B4-BE49-F238E27FC236}">
                  <a16:creationId xmlns="" xmlns:a16="http://schemas.microsoft.com/office/drawing/2014/main" id="{31D9C788-3C75-4A65-B535-08DE38D1DAAE}"/>
                </a:ext>
              </a:extLst>
            </p:cNvPr>
            <p:cNvSpPr/>
            <p:nvPr/>
          </p:nvSpPr>
          <p:spPr>
            <a:xfrm rot="174799">
              <a:off x="6781527" y="3337760"/>
              <a:ext cx="296855" cy="412551"/>
            </a:xfrm>
            <a:custGeom>
              <a:avLst/>
              <a:gdLst>
                <a:gd name="connsiteX0" fmla="*/ 0 w 247869"/>
                <a:gd name="connsiteY0" fmla="*/ 116890 h 584452"/>
                <a:gd name="connsiteX1" fmla="*/ 123935 w 247869"/>
                <a:gd name="connsiteY1" fmla="*/ 116890 h 584452"/>
                <a:gd name="connsiteX2" fmla="*/ 123935 w 247869"/>
                <a:gd name="connsiteY2" fmla="*/ 0 h 584452"/>
                <a:gd name="connsiteX3" fmla="*/ 247869 w 247869"/>
                <a:gd name="connsiteY3" fmla="*/ 292226 h 584452"/>
                <a:gd name="connsiteX4" fmla="*/ 123935 w 247869"/>
                <a:gd name="connsiteY4" fmla="*/ 584452 h 584452"/>
                <a:gd name="connsiteX5" fmla="*/ 123935 w 247869"/>
                <a:gd name="connsiteY5" fmla="*/ 467562 h 584452"/>
                <a:gd name="connsiteX6" fmla="*/ 0 w 247869"/>
                <a:gd name="connsiteY6" fmla="*/ 467562 h 584452"/>
                <a:gd name="connsiteX7" fmla="*/ 0 w 247869"/>
                <a:gd name="connsiteY7" fmla="*/ 116890 h 58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869" h="584452">
                  <a:moveTo>
                    <a:pt x="0" y="116890"/>
                  </a:moveTo>
                  <a:lnTo>
                    <a:pt x="123935" y="116890"/>
                  </a:lnTo>
                  <a:lnTo>
                    <a:pt x="123935" y="0"/>
                  </a:lnTo>
                  <a:lnTo>
                    <a:pt x="247869" y="292226"/>
                  </a:lnTo>
                  <a:lnTo>
                    <a:pt x="123935" y="584452"/>
                  </a:lnTo>
                  <a:lnTo>
                    <a:pt x="123935" y="467562"/>
                  </a:lnTo>
                  <a:lnTo>
                    <a:pt x="0" y="467562"/>
                  </a:lnTo>
                  <a:lnTo>
                    <a:pt x="0" y="11689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6889" rIns="74360" bIns="116890" numCol="1" spcCol="1270" anchor="ctr" anchorCtr="0">
              <a:noAutofit/>
            </a:bodyPr>
            <a:lstStyle/>
            <a:p>
              <a:pPr marL="0" lvl="0" indent="0" algn="ctr" defTabSz="755650">
                <a:lnSpc>
                  <a:spcPct val="90000"/>
                </a:lnSpc>
                <a:spcBef>
                  <a:spcPct val="0"/>
                </a:spcBef>
                <a:spcAft>
                  <a:spcPct val="35000"/>
                </a:spcAft>
                <a:buNone/>
              </a:pPr>
              <a:endParaRPr lang="en-US" sz="1700" kern="1200"/>
            </a:p>
          </p:txBody>
        </p:sp>
        <p:sp>
          <p:nvSpPr>
            <p:cNvPr id="12" name="Freeform: Shape 11">
              <a:extLst>
                <a:ext uri="{FF2B5EF4-FFF2-40B4-BE49-F238E27FC236}">
                  <a16:creationId xmlns="" xmlns:a16="http://schemas.microsoft.com/office/drawing/2014/main" id="{45BD4F4B-20F7-41B2-AAD0-6638602331AE}"/>
                </a:ext>
              </a:extLst>
            </p:cNvPr>
            <p:cNvSpPr/>
            <p:nvPr/>
          </p:nvSpPr>
          <p:spPr>
            <a:xfrm rot="5400000">
              <a:off x="5455113" y="4438034"/>
              <a:ext cx="271788" cy="487473"/>
            </a:xfrm>
            <a:custGeom>
              <a:avLst/>
              <a:gdLst>
                <a:gd name="connsiteX0" fmla="*/ 0 w 289165"/>
                <a:gd name="connsiteY0" fmla="*/ 116890 h 584452"/>
                <a:gd name="connsiteX1" fmla="*/ 144583 w 289165"/>
                <a:gd name="connsiteY1" fmla="*/ 116890 h 584452"/>
                <a:gd name="connsiteX2" fmla="*/ 144583 w 289165"/>
                <a:gd name="connsiteY2" fmla="*/ 0 h 584452"/>
                <a:gd name="connsiteX3" fmla="*/ 289165 w 289165"/>
                <a:gd name="connsiteY3" fmla="*/ 292226 h 584452"/>
                <a:gd name="connsiteX4" fmla="*/ 144583 w 289165"/>
                <a:gd name="connsiteY4" fmla="*/ 584452 h 584452"/>
                <a:gd name="connsiteX5" fmla="*/ 144583 w 289165"/>
                <a:gd name="connsiteY5" fmla="*/ 467562 h 584452"/>
                <a:gd name="connsiteX6" fmla="*/ 0 w 289165"/>
                <a:gd name="connsiteY6" fmla="*/ 467562 h 584452"/>
                <a:gd name="connsiteX7" fmla="*/ 0 w 289165"/>
                <a:gd name="connsiteY7" fmla="*/ 116890 h 58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165" h="584452">
                  <a:moveTo>
                    <a:pt x="0" y="116890"/>
                  </a:moveTo>
                  <a:lnTo>
                    <a:pt x="144583" y="116890"/>
                  </a:lnTo>
                  <a:lnTo>
                    <a:pt x="144583" y="0"/>
                  </a:lnTo>
                  <a:lnTo>
                    <a:pt x="289165" y="292226"/>
                  </a:lnTo>
                  <a:lnTo>
                    <a:pt x="144583" y="584452"/>
                  </a:lnTo>
                  <a:lnTo>
                    <a:pt x="144583" y="467562"/>
                  </a:lnTo>
                  <a:lnTo>
                    <a:pt x="0" y="467562"/>
                  </a:lnTo>
                  <a:lnTo>
                    <a:pt x="0" y="11689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16889" rIns="86749" bIns="116890" numCol="1" spcCol="1270" anchor="ctr" anchorCtr="0">
              <a:noAutofit/>
            </a:bodyPr>
            <a:lstStyle/>
            <a:p>
              <a:pPr marL="0" lvl="0" indent="0" algn="ctr" defTabSz="755650">
                <a:lnSpc>
                  <a:spcPct val="90000"/>
                </a:lnSpc>
                <a:spcBef>
                  <a:spcPct val="0"/>
                </a:spcBef>
                <a:spcAft>
                  <a:spcPct val="35000"/>
                </a:spcAft>
                <a:buNone/>
              </a:pPr>
              <a:endParaRPr lang="en-US" sz="1700" kern="1200"/>
            </a:p>
          </p:txBody>
        </p:sp>
        <p:sp>
          <p:nvSpPr>
            <p:cNvPr id="16" name="Freeform: Shape 15">
              <a:extLst>
                <a:ext uri="{FF2B5EF4-FFF2-40B4-BE49-F238E27FC236}">
                  <a16:creationId xmlns="" xmlns:a16="http://schemas.microsoft.com/office/drawing/2014/main" id="{34E2604C-7276-44A2-8B79-C6FF3A6B2948}"/>
                </a:ext>
              </a:extLst>
            </p:cNvPr>
            <p:cNvSpPr/>
            <p:nvPr/>
          </p:nvSpPr>
          <p:spPr>
            <a:xfrm>
              <a:off x="3981831" y="3326674"/>
              <a:ext cx="346330" cy="466635"/>
            </a:xfrm>
            <a:custGeom>
              <a:avLst/>
              <a:gdLst>
                <a:gd name="connsiteX0" fmla="*/ 0 w 471439"/>
                <a:gd name="connsiteY0" fmla="*/ 116890 h 584452"/>
                <a:gd name="connsiteX1" fmla="*/ 235720 w 471439"/>
                <a:gd name="connsiteY1" fmla="*/ 116890 h 584452"/>
                <a:gd name="connsiteX2" fmla="*/ 235720 w 471439"/>
                <a:gd name="connsiteY2" fmla="*/ 0 h 584452"/>
                <a:gd name="connsiteX3" fmla="*/ 471439 w 471439"/>
                <a:gd name="connsiteY3" fmla="*/ 292226 h 584452"/>
                <a:gd name="connsiteX4" fmla="*/ 235720 w 471439"/>
                <a:gd name="connsiteY4" fmla="*/ 584452 h 584452"/>
                <a:gd name="connsiteX5" fmla="*/ 235720 w 471439"/>
                <a:gd name="connsiteY5" fmla="*/ 467562 h 584452"/>
                <a:gd name="connsiteX6" fmla="*/ 0 w 471439"/>
                <a:gd name="connsiteY6" fmla="*/ 467562 h 584452"/>
                <a:gd name="connsiteX7" fmla="*/ 0 w 471439"/>
                <a:gd name="connsiteY7" fmla="*/ 116890 h 58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39" h="584452">
                  <a:moveTo>
                    <a:pt x="471439" y="467562"/>
                  </a:moveTo>
                  <a:lnTo>
                    <a:pt x="235719" y="467562"/>
                  </a:lnTo>
                  <a:lnTo>
                    <a:pt x="235719" y="584452"/>
                  </a:lnTo>
                  <a:lnTo>
                    <a:pt x="0" y="292226"/>
                  </a:lnTo>
                  <a:lnTo>
                    <a:pt x="235719" y="0"/>
                  </a:lnTo>
                  <a:lnTo>
                    <a:pt x="235719" y="116890"/>
                  </a:lnTo>
                  <a:lnTo>
                    <a:pt x="471439" y="116890"/>
                  </a:lnTo>
                  <a:lnTo>
                    <a:pt x="471439" y="46756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1432" tIns="116891" rIns="0" bIns="116889" numCol="1" spcCol="1270" anchor="ctr" anchorCtr="0">
              <a:noAutofit/>
            </a:bodyPr>
            <a:lstStyle/>
            <a:p>
              <a:pPr marL="0" lvl="0" indent="0" algn="ctr" defTabSz="755650">
                <a:lnSpc>
                  <a:spcPct val="90000"/>
                </a:lnSpc>
                <a:spcBef>
                  <a:spcPct val="0"/>
                </a:spcBef>
                <a:spcAft>
                  <a:spcPct val="35000"/>
                </a:spcAft>
                <a:buNone/>
              </a:pPr>
              <a:endParaRPr lang="en-US" sz="1700" kern="1200"/>
            </a:p>
          </p:txBody>
        </p:sp>
      </p:grpSp>
      <p:sp>
        <p:nvSpPr>
          <p:cNvPr id="17" name="Freeform: Shape 16">
            <a:extLst>
              <a:ext uri="{FF2B5EF4-FFF2-40B4-BE49-F238E27FC236}">
                <a16:creationId xmlns="" xmlns:a16="http://schemas.microsoft.com/office/drawing/2014/main" id="{2EE28C31-A4B0-47B3-A76E-93E5BE5987E6}"/>
              </a:ext>
            </a:extLst>
          </p:cNvPr>
          <p:cNvSpPr/>
          <p:nvPr/>
        </p:nvSpPr>
        <p:spPr>
          <a:xfrm>
            <a:off x="162561" y="2147455"/>
            <a:ext cx="3854337" cy="2867890"/>
          </a:xfrm>
          <a:custGeom>
            <a:avLst/>
            <a:gdLst>
              <a:gd name="connsiteX0" fmla="*/ 0 w 2042557"/>
              <a:gd name="connsiteY0" fmla="*/ 1134095 h 2268190"/>
              <a:gd name="connsiteX1" fmla="*/ 1021279 w 2042557"/>
              <a:gd name="connsiteY1" fmla="*/ 0 h 2268190"/>
              <a:gd name="connsiteX2" fmla="*/ 2042558 w 2042557"/>
              <a:gd name="connsiteY2" fmla="*/ 1134095 h 2268190"/>
              <a:gd name="connsiteX3" fmla="*/ 1021279 w 2042557"/>
              <a:gd name="connsiteY3" fmla="*/ 2268190 h 2268190"/>
              <a:gd name="connsiteX4" fmla="*/ 0 w 2042557"/>
              <a:gd name="connsiteY4" fmla="*/ 1134095 h 2268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557" h="2268190">
                <a:moveTo>
                  <a:pt x="0" y="1134095"/>
                </a:moveTo>
                <a:cubicBezTo>
                  <a:pt x="0" y="507752"/>
                  <a:pt x="457242" y="0"/>
                  <a:pt x="1021279" y="0"/>
                </a:cubicBezTo>
                <a:cubicBezTo>
                  <a:pt x="1585316" y="0"/>
                  <a:pt x="2042558" y="507752"/>
                  <a:pt x="2042558" y="1134095"/>
                </a:cubicBezTo>
                <a:cubicBezTo>
                  <a:pt x="2042558" y="1760438"/>
                  <a:pt x="1585316" y="2268190"/>
                  <a:pt x="1021279" y="2268190"/>
                </a:cubicBezTo>
                <a:cubicBezTo>
                  <a:pt x="457242" y="2268190"/>
                  <a:pt x="0" y="1760438"/>
                  <a:pt x="0" y="1134095"/>
                </a:cubicBezTo>
                <a:close/>
              </a:path>
            </a:pathLst>
          </a:custGeom>
          <a:solidFill>
            <a:schemeClr val="bg1"/>
          </a:solidFill>
          <a:ln w="57150">
            <a:solidFill>
              <a:srgbClr val="108CE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796" tIns="358839" rIns="325796" bIns="358839" numCol="1" spcCol="1270" anchor="ctr" anchorCtr="0">
            <a:noAutofit/>
          </a:bodyPr>
          <a:lstStyle/>
          <a:p>
            <a:pPr lvl="0" algn="ctr">
              <a:defRPr/>
            </a:pPr>
            <a:r>
              <a:rPr lang="as-IN" sz="2800" kern="0" dirty="0">
                <a:ln>
                  <a:solidFill>
                    <a:srgbClr val="00B050"/>
                  </a:solidFill>
                </a:ln>
                <a:solidFill>
                  <a:srgbClr val="00B050"/>
                </a:solidFill>
                <a:latin typeface="NikoshBAN" pitchFamily="2" charset="0"/>
                <a:cs typeface="NikoshBAN" pitchFamily="2" charset="0"/>
              </a:rPr>
              <a:t>জ</a:t>
            </a:r>
            <a:r>
              <a:rPr lang="en-US" sz="2800" kern="0" dirty="0">
                <a:ln>
                  <a:solidFill>
                    <a:srgbClr val="00B050"/>
                  </a:solidFill>
                </a:ln>
                <a:solidFill>
                  <a:srgbClr val="00B050"/>
                </a:solidFill>
                <a:latin typeface="NikoshBAN" pitchFamily="2" charset="0"/>
                <a:cs typeface="NikoshBAN" pitchFamily="2" charset="0"/>
              </a:rPr>
              <a:t>ন</a:t>
            </a:r>
            <a:r>
              <a:rPr lang="as-IN" sz="2800" kern="0" dirty="0">
                <a:ln>
                  <a:solidFill>
                    <a:srgbClr val="00B050"/>
                  </a:solidFill>
                </a:ln>
                <a:solidFill>
                  <a:srgbClr val="00B050"/>
                </a:solidFill>
                <a:latin typeface="NikoshBAN" pitchFamily="2" charset="0"/>
                <a:cs typeface="NikoshBAN" pitchFamily="2" charset="0"/>
              </a:rPr>
              <a:t>্</a:t>
            </a:r>
            <a:r>
              <a:rPr lang="en-US" sz="2800" kern="0" dirty="0">
                <a:ln>
                  <a:solidFill>
                    <a:srgbClr val="00B050"/>
                  </a:solidFill>
                </a:ln>
                <a:solidFill>
                  <a:srgbClr val="00B050"/>
                </a:solidFill>
                <a:latin typeface="NikoshBAN" pitchFamily="2" charset="0"/>
                <a:cs typeface="NikoshBAN" pitchFamily="2" charset="0"/>
              </a:rPr>
              <a:t>ম</a:t>
            </a:r>
            <a:r>
              <a:rPr lang="as-IN" sz="2800" kern="0" dirty="0">
                <a:ln>
                  <a:solidFill>
                    <a:srgbClr val="00B050"/>
                  </a:solidFill>
                </a:ln>
                <a:solidFill>
                  <a:srgbClr val="00B050"/>
                </a:solidFill>
                <a:latin typeface="NikoshBAN" pitchFamily="2" charset="0"/>
                <a:cs typeface="NikoshBAN" pitchFamily="2" charset="0"/>
              </a:rPr>
              <a:t>ঃ</a:t>
            </a:r>
            <a:endParaRPr lang="en-US" sz="2800" kern="0" dirty="0">
              <a:ln>
                <a:solidFill>
                  <a:srgbClr val="00B050"/>
                </a:solidFill>
              </a:ln>
              <a:solidFill>
                <a:srgbClr val="00B050"/>
              </a:solidFill>
              <a:latin typeface="NikoshBAN" pitchFamily="2" charset="0"/>
              <a:cs typeface="NikoshBAN" pitchFamily="2" charset="0"/>
            </a:endParaRPr>
          </a:p>
          <a:p>
            <a:pPr lvl="0" algn="ctr">
              <a:defRPr/>
            </a:pPr>
            <a:r>
              <a:rPr lang="en-US" sz="2800" dirty="0" smtClean="0">
                <a:solidFill>
                  <a:schemeClr val="tx1"/>
                </a:solidFill>
                <a:latin typeface="NikoshBAN" panose="02000000000000000000" pitchFamily="2" charset="0"/>
                <a:cs typeface="NikoshBAN" panose="02000000000000000000" pitchFamily="2" charset="0"/>
              </a:rPr>
              <a:t>১৯৪০ </a:t>
            </a:r>
            <a:r>
              <a:rPr lang="en-US" sz="2800" dirty="0" err="1" smtClean="0">
                <a:solidFill>
                  <a:schemeClr val="tx1"/>
                </a:solidFill>
                <a:latin typeface="NikoshBAN" panose="02000000000000000000" pitchFamily="2" charset="0"/>
                <a:cs typeface="NikoshBAN" panose="02000000000000000000" pitchFamily="2" charset="0"/>
              </a:rPr>
              <a:t>সালে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চট্টগ্রামের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ইছামতি</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গ্রামে</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জন্মগ্রহণ</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করেন</a:t>
            </a:r>
            <a:endParaRPr lang="en-US" sz="2800" kern="0" dirty="0">
              <a:solidFill>
                <a:schemeClr val="tx1"/>
              </a:solidFill>
              <a:latin typeface="NikoshBAN" pitchFamily="2" charset="0"/>
              <a:cs typeface="NikoshBAN" pitchFamily="2" charset="0"/>
            </a:endParaRPr>
          </a:p>
        </p:txBody>
      </p:sp>
      <p:pic>
        <p:nvPicPr>
          <p:cNvPr id="14" name="Picture 1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69524" y="2105892"/>
            <a:ext cx="2512320" cy="2341417"/>
          </a:xfrm>
          <a:prstGeom prst="ellipse">
            <a:avLst/>
          </a:prstGeom>
          <a:ln>
            <a:noFill/>
          </a:ln>
          <a:effectLst>
            <a:softEdge rad="112500"/>
          </a:effectLst>
        </p:spPr>
      </p:pic>
    </p:spTree>
    <p:extLst>
      <p:ext uri="{BB962C8B-B14F-4D97-AF65-F5344CB8AC3E}">
        <p14:creationId xmlns="" xmlns:p14="http://schemas.microsoft.com/office/powerpoint/2010/main" val="182579330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 calcmode="lin" valueType="num">
                                      <p:cBhvr>
                                        <p:cTn id="12"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 calcmode="lin" valueType="num">
                                      <p:cBhvr>
                                        <p:cTn id="19" dur="1000" fill="hold"/>
                                        <p:tgtEl>
                                          <p:spTgt spid="17">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17">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blinds(horizontal)">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 calcmode="lin" valueType="num">
                                      <p:cBhvr>
                                        <p:cTn id="31" dur="1000" fill="hold"/>
                                        <p:tgtEl>
                                          <p:spTgt spid="9">
                                            <p:txEl>
                                              <p:pRg st="1" end="1"/>
                                            </p:txEl>
                                          </p:spTgt>
                                        </p:tgtEl>
                                        <p:attrNameLst>
                                          <p:attrName>ppt_w</p:attrName>
                                        </p:attrNameLst>
                                      </p:cBhvr>
                                      <p:tavLst>
                                        <p:tav tm="0">
                                          <p:val>
                                            <p:strVal val="#ppt_w*0.70"/>
                                          </p:val>
                                        </p:tav>
                                        <p:tav tm="100000">
                                          <p:val>
                                            <p:strVal val="#ppt_w"/>
                                          </p:val>
                                        </p:tav>
                                      </p:tavLst>
                                    </p:anim>
                                    <p:anim calcmode="lin" valueType="num">
                                      <p:cBhvr>
                                        <p:cTn id="32" dur="1000" fill="hold"/>
                                        <p:tgtEl>
                                          <p:spTgt spid="9">
                                            <p:txEl>
                                              <p:pRg st="1" end="1"/>
                                            </p:txEl>
                                          </p:spTgt>
                                        </p:tgtEl>
                                        <p:attrNameLst>
                                          <p:attrName>ppt_h</p:attrName>
                                        </p:attrNameLst>
                                      </p:cBhvr>
                                      <p:tavLst>
                                        <p:tav tm="0">
                                          <p:val>
                                            <p:strVal val="#ppt_h"/>
                                          </p:val>
                                        </p:tav>
                                        <p:tav tm="100000">
                                          <p:val>
                                            <p:strVal val="#ppt_h"/>
                                          </p:val>
                                        </p:tav>
                                      </p:tavLst>
                                    </p:anim>
                                    <p:animEffect transition="in" filter="fade">
                                      <p:cBhvr>
                                        <p:cTn id="33" dur="1000"/>
                                        <p:tgtEl>
                                          <p:spTgt spid="9">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 calcmode="lin" valueType="num">
                                      <p:cBhvr>
                                        <p:cTn id="38" dur="1000" fill="hold"/>
                                        <p:tgtEl>
                                          <p:spTgt spid="11">
                                            <p:txEl>
                                              <p:pRg st="0" end="0"/>
                                            </p:txEl>
                                          </p:spTgt>
                                        </p:tgtEl>
                                        <p:attrNameLst>
                                          <p:attrName>ppt_w</p:attrName>
                                        </p:attrNameLst>
                                      </p:cBhvr>
                                      <p:tavLst>
                                        <p:tav tm="0">
                                          <p:val>
                                            <p:strVal val="#ppt_w+.3"/>
                                          </p:val>
                                        </p:tav>
                                        <p:tav tm="100000">
                                          <p:val>
                                            <p:strVal val="#ppt_w"/>
                                          </p:val>
                                        </p:tav>
                                      </p:tavLst>
                                    </p:anim>
                                    <p:anim calcmode="lin" valueType="num">
                                      <p:cBhvr>
                                        <p:cTn id="39"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40" dur="1000"/>
                                        <p:tgtEl>
                                          <p:spTgt spid="11">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anim calcmode="lin" valueType="num">
                                      <p:cBhvr>
                                        <p:cTn id="45" dur="1000" fill="hold"/>
                                        <p:tgtEl>
                                          <p:spTgt spid="11">
                                            <p:txEl>
                                              <p:pRg st="1" end="1"/>
                                            </p:txEl>
                                          </p:spTgt>
                                        </p:tgtEl>
                                        <p:attrNameLst>
                                          <p:attrName>ppt_w</p:attrName>
                                        </p:attrNameLst>
                                      </p:cBhvr>
                                      <p:tavLst>
                                        <p:tav tm="0">
                                          <p:val>
                                            <p:strVal val="#ppt_w+.3"/>
                                          </p:val>
                                        </p:tav>
                                        <p:tav tm="100000">
                                          <p:val>
                                            <p:strVal val="#ppt_w"/>
                                          </p:val>
                                        </p:tav>
                                      </p:tavLst>
                                    </p:anim>
                                    <p:anim calcmode="lin" valueType="num">
                                      <p:cBhvr>
                                        <p:cTn id="46" dur="1000" fill="hold"/>
                                        <p:tgtEl>
                                          <p:spTgt spid="11">
                                            <p:txEl>
                                              <p:pRg st="1" end="1"/>
                                            </p:txEl>
                                          </p:spTgt>
                                        </p:tgtEl>
                                        <p:attrNameLst>
                                          <p:attrName>ppt_h</p:attrName>
                                        </p:attrNameLst>
                                      </p:cBhvr>
                                      <p:tavLst>
                                        <p:tav tm="0">
                                          <p:val>
                                            <p:strVal val="#ppt_h"/>
                                          </p:val>
                                        </p:tav>
                                        <p:tav tm="100000">
                                          <p:val>
                                            <p:strVal val="#ppt_h"/>
                                          </p:val>
                                        </p:tav>
                                      </p:tavLst>
                                    </p:anim>
                                    <p:animEffect transition="in" filter="fade">
                                      <p:cBhvr>
                                        <p:cTn id="47" dur="1000"/>
                                        <p:tgtEl>
                                          <p:spTgt spid="11">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 calcmode="lin" valueType="num">
                                      <p:cBhvr>
                                        <p:cTn id="52"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13">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13">
                                            <p:txEl>
                                              <p:pRg st="1" end="1"/>
                                            </p:txEl>
                                          </p:spTgt>
                                        </p:tgtEl>
                                        <p:attrNameLst>
                                          <p:attrName>style.visibility</p:attrName>
                                        </p:attrNameLst>
                                      </p:cBhvr>
                                      <p:to>
                                        <p:strVal val="visible"/>
                                      </p:to>
                                    </p:set>
                                    <p:anim calcmode="lin" valueType="num">
                                      <p:cBhvr>
                                        <p:cTn id="59" dur="1000" fill="hold"/>
                                        <p:tgtEl>
                                          <p:spTgt spid="13">
                                            <p:txEl>
                                              <p:pRg st="1" end="1"/>
                                            </p:txEl>
                                          </p:spTgt>
                                        </p:tgtEl>
                                        <p:attrNameLst>
                                          <p:attrName>ppt_w</p:attrName>
                                        </p:attrNameLst>
                                      </p:cBhvr>
                                      <p:tavLst>
                                        <p:tav tm="0">
                                          <p:val>
                                            <p:strVal val="#ppt_w+.3"/>
                                          </p:val>
                                        </p:tav>
                                        <p:tav tm="100000">
                                          <p:val>
                                            <p:strVal val="#ppt_w"/>
                                          </p:val>
                                        </p:tav>
                                      </p:tavLst>
                                    </p:anim>
                                    <p:anim calcmode="lin" valueType="num">
                                      <p:cBhvr>
                                        <p:cTn id="60" dur="1000" fill="hold"/>
                                        <p:tgtEl>
                                          <p:spTgt spid="13">
                                            <p:txEl>
                                              <p:pRg st="1" end="1"/>
                                            </p:txEl>
                                          </p:spTgt>
                                        </p:tgtEl>
                                        <p:attrNameLst>
                                          <p:attrName>ppt_h</p:attrName>
                                        </p:attrNameLst>
                                      </p:cBhvr>
                                      <p:tavLst>
                                        <p:tav tm="0">
                                          <p:val>
                                            <p:strVal val="#ppt_h"/>
                                          </p:val>
                                        </p:tav>
                                        <p:tav tm="100000">
                                          <p:val>
                                            <p:strVal val="#ppt_h"/>
                                          </p:val>
                                        </p:tav>
                                      </p:tavLst>
                                    </p:anim>
                                    <p:animEffect transition="in" filter="fade">
                                      <p:cBhvr>
                                        <p:cTn id="61" dur="1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D720F4C9-5F3F-4B70-842A-2AFCC3789DB4}"/>
              </a:ext>
            </a:extLst>
          </p:cNvPr>
          <p:cNvSpPr txBox="1"/>
          <p:nvPr/>
        </p:nvSpPr>
        <p:spPr>
          <a:xfrm>
            <a:off x="3885083" y="265471"/>
            <a:ext cx="4483061" cy="1015663"/>
          </a:xfrm>
          <a:prstGeom prst="rect">
            <a:avLst/>
          </a:prstGeom>
          <a:noFill/>
        </p:spPr>
        <p:txBody>
          <a:bodyPr wrap="square" rtlCol="0">
            <a:spAutoFit/>
          </a:bodyPr>
          <a:lstStyle/>
          <a:p>
            <a:r>
              <a:rPr lang="en-US" sz="6000" dirty="0" err="1">
                <a:latin typeface="NikoshBAN" panose="02000000000000000000" pitchFamily="2" charset="0"/>
                <a:cs typeface="NikoshBAN" panose="02000000000000000000" pitchFamily="2" charset="0"/>
              </a:rPr>
              <a:t>আদর্শ</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পাঠ</a:t>
            </a:r>
            <a:endParaRPr lang="en-US" sz="6000" dirty="0">
              <a:latin typeface="NikoshBAN" panose="02000000000000000000" pitchFamily="2" charset="0"/>
              <a:cs typeface="NikoshBAN" panose="02000000000000000000" pitchFamily="2" charset="0"/>
            </a:endParaRPr>
          </a:p>
        </p:txBody>
      </p:sp>
      <p:pic>
        <p:nvPicPr>
          <p:cNvPr id="6" name="Content Placeholder 3">
            <a:extLst>
              <a:ext uri="{FF2B5EF4-FFF2-40B4-BE49-F238E27FC236}">
                <a16:creationId xmlns="" xmlns:a16="http://schemas.microsoft.com/office/drawing/2014/main" id="{6F720CD5-8DE7-4F38-B587-520F75E1792C}"/>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35392" y="1365046"/>
            <a:ext cx="7575756" cy="505050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432292947"/>
      </p:ext>
    </p:extLst>
  </p:cSld>
  <p:clrMapOvr>
    <a:masterClrMapping/>
  </p:clrMapOvr>
  <p:transition spd="slow">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2441</TotalTime>
  <Words>896</Words>
  <Application>Microsoft Office PowerPoint</Application>
  <PresentationFormat>Custom</PresentationFormat>
  <Paragraphs>100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School</dc:creator>
  <cp:lastModifiedBy>miraapon@hotmail.com</cp:lastModifiedBy>
  <cp:revision>445</cp:revision>
  <dcterms:created xsi:type="dcterms:W3CDTF">2020-05-20T10:45:57Z</dcterms:created>
  <dcterms:modified xsi:type="dcterms:W3CDTF">2020-12-31T19:17:36Z</dcterms:modified>
</cp:coreProperties>
</file>