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5.jpg" ContentType="image/png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1"/>
  </p:notesMasterIdLst>
  <p:handoutMasterIdLst>
    <p:handoutMasterId r:id="rId22"/>
  </p:handoutMasterIdLst>
  <p:sldIdLst>
    <p:sldId id="304" r:id="rId5"/>
    <p:sldId id="280" r:id="rId6"/>
    <p:sldId id="275" r:id="rId7"/>
    <p:sldId id="277" r:id="rId8"/>
    <p:sldId id="283" r:id="rId9"/>
    <p:sldId id="297" r:id="rId10"/>
    <p:sldId id="296" r:id="rId11"/>
    <p:sldId id="261" r:id="rId12"/>
    <p:sldId id="299" r:id="rId13"/>
    <p:sldId id="300" r:id="rId14"/>
    <p:sldId id="301" r:id="rId15"/>
    <p:sldId id="305" r:id="rId16"/>
    <p:sldId id="302" r:id="rId17"/>
    <p:sldId id="303" r:id="rId18"/>
    <p:sldId id="306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66A4C-5E42-4EF2-81D9-D618A402BC10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02E25-D239-4194-8F30-8ABB4A5DE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8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466AD-9FD1-43A0-ACD5-434D3605429C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E9AAE-EF42-45B0-8947-473CD6814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3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5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7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6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95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2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5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8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97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3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45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22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1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99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90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5D4C-9871-4F99-BBFE-0F599EF98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27C23-8F16-4FC3-8EB0-6881FFA2E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313DD-D35F-4374-B80D-7DE7A9C3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E1405-CA39-4C0F-9308-654C549F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5527D-091A-4430-A35E-831202CC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60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5290-4476-4917-9CC1-E6BE6E02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83480-D36F-45D2-89F9-DCDE6A591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8A982-CC11-49CD-867B-48981458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C3FAC-493E-4C82-B3E2-74DEBE70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F28C8-BE71-4E87-8AE5-4CC2A571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68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99403-A2C7-4D6B-ACFB-0C944D6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FD771-BF4B-4C7B-96DC-7F57A737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C110F-C920-4742-BB27-E622D620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174E7-2F3C-40E9-89BB-E140BB49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F9A5A-C837-46A6-A532-B6EA4611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22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CB06-17DB-4676-82D8-576ED384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797C-5FC3-4120-BBFF-56DF1466D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3EE09-CE4A-4109-9B93-C30B01A60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F0211-433E-4D34-96DD-01A9C5C0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18626-414D-47F8-B4E1-14950F9C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F9646-9B7A-4AAE-BE7A-235AA99E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45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2160-95E6-4A53-B034-B54BD94E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61900-25B3-442F-977F-88DA65BB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6E6F6-A1D5-4E7E-BA05-0F0A2F3C3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01793-F812-408A-ACA5-51EA4A6B5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F5DF9-2C5C-426F-9F39-617F4E064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660364-A8B5-41B6-BE32-A74ADA0A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4B8DB9-C824-4B0E-8AF4-4376FCB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6F604B-DE73-4F3F-A0A0-95319873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7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39A5-3878-4D27-8237-79118978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C8BBA-9FD5-4A82-92B6-EF156F33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7EF89-33BC-4080-A7B7-4176AFA3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6D64E-DF40-474D-8280-3CB955FE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22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35D20-D08C-42C2-B8DD-175F7530D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B7D6C-1F7F-4043-BE13-3C32ED9E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48E45-E32F-404C-81A5-5D02CD10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4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79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41D6-E772-4A09-8C74-4EB3EAB7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55619-36B7-4D92-B9A5-0D7BD3810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CD73A-DE70-4540-81BD-4393C7644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EE9EF-6F2B-4C45-AD54-D37F877B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3C93A-F720-4456-91C5-D9582861C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98D35-B335-4C37-A5F5-924569D4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82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73F87-9D99-4748-9BC7-2464B63E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01442-F5D9-4080-B36F-D21B69BD7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BBFC8-C94B-49FE-90A4-B8607342D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D72B3-2862-404E-8377-11D22EEE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99BE0-1521-4707-BD9C-39F28F26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ECD6D-0A7A-4E51-A01F-A26288E2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06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EC482-6DC3-4677-87F2-3612FABD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6029E-5A81-429E-8D72-757F8FB84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43B4E-FBE5-4BAA-826D-8BE1399E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7D77A-00BB-49F9-A125-D6C40005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E78FB-32EF-46AE-9B99-DAD293F2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30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9B254-7FDF-49B2-8F64-A9DBE0936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03261-9806-4B72-816B-DF66670BC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B9657-B5B4-45F4-AC7A-67036B9A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D0493-B1A9-4840-A856-674D1880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9BA7F-293F-44AB-9656-4CC6D6E8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35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45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66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37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01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65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2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92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94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84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89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47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3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5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1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150C-53C2-4F43-B335-CD0BD8987CB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5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2150C-53C2-4F43-B335-CD0BD8987CB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2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57E83-CB7E-4CD9-992F-C3A89A15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B3594-15C6-439F-A421-68DC38973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D4608-4ADE-4B0B-AE91-DFF6E9283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2150C-53C2-4F43-B335-CD0BD8987CBD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48E0E-B1B4-4176-AA7F-3A00A15D3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6C79E-268E-43A7-9816-3B5820B07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76A1-25BC-4FFE-B917-935D51D9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8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3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29B321-4B31-407B-8B74-90DF817A0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3E2E2-4766-4F4C-A055-9047936DB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530" y="275897"/>
            <a:ext cx="5419607" cy="3184634"/>
          </a:xfrm>
          <a:prstGeom prst="rect">
            <a:avLst/>
          </a:prstGeom>
          <a:solidFill>
            <a:schemeClr val="bg2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F66B56-220B-4A76-85AC-949FAADAFCA6}"/>
              </a:ext>
            </a:extLst>
          </p:cNvPr>
          <p:cNvSpPr/>
          <p:nvPr/>
        </p:nvSpPr>
        <p:spPr>
          <a:xfrm>
            <a:off x="7634232" y="1486507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448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EA1DD5-2931-4B03-B848-F41E04B81E5E}"/>
              </a:ext>
            </a:extLst>
          </p:cNvPr>
          <p:cNvSpPr/>
          <p:nvPr/>
        </p:nvSpPr>
        <p:spPr>
          <a:xfrm>
            <a:off x="958228" y="556341"/>
            <a:ext cx="94940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3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CE2C38-BE01-41CE-8FAB-A1A2C2DC48FF}"/>
              </a:ext>
            </a:extLst>
          </p:cNvPr>
          <p:cNvSpPr/>
          <p:nvPr/>
        </p:nvSpPr>
        <p:spPr>
          <a:xfrm>
            <a:off x="4363579" y="2621624"/>
            <a:ext cx="1603324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5590E-2145-4950-9CAA-5DA0AE268A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9556" l="0" r="89778">
                        <a14:foregroundMark x1="87556" y1="9778" x2="88889" y2="11556"/>
                        <a14:backgroundMark x1="4444" y1="94667" x2="6222" y2="99111"/>
                        <a14:backgroundMark x1="3556" y1="91556" x2="2667" y2="99111"/>
                        <a14:backgroundMark x1="17333" y1="90222" x2="10222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"/>
          <a:stretch/>
        </p:blipFill>
        <p:spPr>
          <a:xfrm>
            <a:off x="6940895" y="556341"/>
            <a:ext cx="3812638" cy="3799489"/>
          </a:xfrm>
          <a:prstGeom prst="parallelogram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1B2434-49FA-4641-92EF-18F2481BE48D}"/>
              </a:ext>
            </a:extLst>
          </p:cNvPr>
          <p:cNvSpPr/>
          <p:nvPr/>
        </p:nvSpPr>
        <p:spPr>
          <a:xfrm>
            <a:off x="8771145" y="4355830"/>
            <a:ext cx="303480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3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0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004E7C-F5BE-4342-B84F-DE5220B719C3}"/>
              </a:ext>
            </a:extLst>
          </p:cNvPr>
          <p:cNvSpPr/>
          <p:nvPr/>
        </p:nvSpPr>
        <p:spPr>
          <a:xfrm>
            <a:off x="2182238" y="330141"/>
            <a:ext cx="144383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13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8000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4491F9-9846-4F94-8907-2A170762846E}"/>
              </a:ext>
            </a:extLst>
          </p:cNvPr>
          <p:cNvSpPr/>
          <p:nvPr/>
        </p:nvSpPr>
        <p:spPr>
          <a:xfrm>
            <a:off x="7507809" y="410081"/>
            <a:ext cx="3419526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13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800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1F202-3E5A-4912-A0B9-1355B40FA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734" y="-692225"/>
            <a:ext cx="3495160" cy="349516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42E8E8A7-747B-442A-88E5-A6D6E93D029C}"/>
              </a:ext>
            </a:extLst>
          </p:cNvPr>
          <p:cNvSpPr/>
          <p:nvPr/>
        </p:nvSpPr>
        <p:spPr>
          <a:xfrm>
            <a:off x="3090041" y="2128483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2A4FC9D-CA60-4B89-866A-854EF92C778D}"/>
              </a:ext>
            </a:extLst>
          </p:cNvPr>
          <p:cNvSpPr/>
          <p:nvPr/>
        </p:nvSpPr>
        <p:spPr>
          <a:xfrm>
            <a:off x="3090041" y="2924503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C9D71B9-26D2-43F9-BAF4-343770DF630D}"/>
              </a:ext>
            </a:extLst>
          </p:cNvPr>
          <p:cNvSpPr/>
          <p:nvPr/>
        </p:nvSpPr>
        <p:spPr>
          <a:xfrm>
            <a:off x="4668426" y="2550686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AFB9E9E-D6D7-46A1-8A3B-08F4C28B86E2}"/>
              </a:ext>
            </a:extLst>
          </p:cNvPr>
          <p:cNvSpPr/>
          <p:nvPr/>
        </p:nvSpPr>
        <p:spPr>
          <a:xfrm>
            <a:off x="3121572" y="4752747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A628BFC-1C1D-4382-95B5-F47DBE18E784}"/>
              </a:ext>
            </a:extLst>
          </p:cNvPr>
          <p:cNvSpPr/>
          <p:nvPr/>
        </p:nvSpPr>
        <p:spPr>
          <a:xfrm>
            <a:off x="3090041" y="3775563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3071BF9-B488-4AE4-B4DD-91778E0C54C0}"/>
              </a:ext>
            </a:extLst>
          </p:cNvPr>
          <p:cNvSpPr/>
          <p:nvPr/>
        </p:nvSpPr>
        <p:spPr>
          <a:xfrm rot="17135692">
            <a:off x="4139734" y="1790049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849F160-3330-4174-BFC6-2B42BAECF81B}"/>
              </a:ext>
            </a:extLst>
          </p:cNvPr>
          <p:cNvSpPr/>
          <p:nvPr/>
        </p:nvSpPr>
        <p:spPr>
          <a:xfrm rot="3481383">
            <a:off x="4250091" y="3176751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1072AC6-D1BC-4183-B45B-D093D334D7D2}"/>
              </a:ext>
            </a:extLst>
          </p:cNvPr>
          <p:cNvSpPr/>
          <p:nvPr/>
        </p:nvSpPr>
        <p:spPr>
          <a:xfrm rot="16200000">
            <a:off x="3434316" y="1694793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85CBBF-1613-4CF3-8D92-C8B3247A98B4}"/>
              </a:ext>
            </a:extLst>
          </p:cNvPr>
          <p:cNvSpPr/>
          <p:nvPr/>
        </p:nvSpPr>
        <p:spPr>
          <a:xfrm>
            <a:off x="3076214" y="1860609"/>
            <a:ext cx="217417" cy="1418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BD97E-95F5-476F-874B-05012699B22F}"/>
              </a:ext>
            </a:extLst>
          </p:cNvPr>
          <p:cNvSpPr/>
          <p:nvPr/>
        </p:nvSpPr>
        <p:spPr>
          <a:xfrm>
            <a:off x="4281624" y="5670064"/>
            <a:ext cx="3595856" cy="110799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6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Capital P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C41213-E1A9-4C89-93D4-3C5918227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434" y="-237027"/>
            <a:ext cx="6151397" cy="1341236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FF083456-F598-4A5C-AD2A-0442E6D629C1}"/>
              </a:ext>
            </a:extLst>
          </p:cNvPr>
          <p:cNvSpPr/>
          <p:nvPr/>
        </p:nvSpPr>
        <p:spPr>
          <a:xfrm rot="5179399">
            <a:off x="3585372" y="3390783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00235 0.487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5 4.81481E-6 L 0.11146 0.06805 C 0.13177 0.0824 0.14336 0.10393 0.14336 0.12638 C 0.14336 0.15185 0.13177 0.17222 0.11146 0.18657 L 0.02305 0.25486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004E7C-F5BE-4342-B84F-DE5220B719C3}"/>
              </a:ext>
            </a:extLst>
          </p:cNvPr>
          <p:cNvSpPr/>
          <p:nvPr/>
        </p:nvSpPr>
        <p:spPr>
          <a:xfrm>
            <a:off x="2358857" y="-843229"/>
            <a:ext cx="144383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3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4491F9-9846-4F94-8907-2A170762846E}"/>
              </a:ext>
            </a:extLst>
          </p:cNvPr>
          <p:cNvSpPr/>
          <p:nvPr/>
        </p:nvSpPr>
        <p:spPr>
          <a:xfrm>
            <a:off x="7723477" y="-692225"/>
            <a:ext cx="3130985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3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1F202-3E5A-4912-A0B9-1355B40FA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63" y="-645274"/>
            <a:ext cx="3495160" cy="349516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42E8E8A7-747B-442A-88E5-A6D6E93D029C}"/>
              </a:ext>
            </a:extLst>
          </p:cNvPr>
          <p:cNvSpPr/>
          <p:nvPr/>
        </p:nvSpPr>
        <p:spPr>
          <a:xfrm>
            <a:off x="3090041" y="2128483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2A4FC9D-CA60-4B89-866A-854EF92C778D}"/>
              </a:ext>
            </a:extLst>
          </p:cNvPr>
          <p:cNvSpPr/>
          <p:nvPr/>
        </p:nvSpPr>
        <p:spPr>
          <a:xfrm>
            <a:off x="3090041" y="2924503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C9D71B9-26D2-43F9-BAF4-343770DF630D}"/>
              </a:ext>
            </a:extLst>
          </p:cNvPr>
          <p:cNvSpPr/>
          <p:nvPr/>
        </p:nvSpPr>
        <p:spPr>
          <a:xfrm>
            <a:off x="4668426" y="2550686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AFB9E9E-D6D7-46A1-8A3B-08F4C28B86E2}"/>
              </a:ext>
            </a:extLst>
          </p:cNvPr>
          <p:cNvSpPr/>
          <p:nvPr/>
        </p:nvSpPr>
        <p:spPr>
          <a:xfrm>
            <a:off x="3121572" y="4752747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A628BFC-1C1D-4382-95B5-F47DBE18E784}"/>
              </a:ext>
            </a:extLst>
          </p:cNvPr>
          <p:cNvSpPr/>
          <p:nvPr/>
        </p:nvSpPr>
        <p:spPr>
          <a:xfrm>
            <a:off x="3090041" y="3775563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3071BF9-B488-4AE4-B4DD-91778E0C54C0}"/>
              </a:ext>
            </a:extLst>
          </p:cNvPr>
          <p:cNvSpPr/>
          <p:nvPr/>
        </p:nvSpPr>
        <p:spPr>
          <a:xfrm rot="17882865">
            <a:off x="4293437" y="1750252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849F160-3330-4174-BFC6-2B42BAECF81B}"/>
              </a:ext>
            </a:extLst>
          </p:cNvPr>
          <p:cNvSpPr/>
          <p:nvPr/>
        </p:nvSpPr>
        <p:spPr>
          <a:xfrm rot="2485180">
            <a:off x="4391981" y="3580559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1072AC6-D1BC-4183-B45B-D093D334D7D2}"/>
              </a:ext>
            </a:extLst>
          </p:cNvPr>
          <p:cNvSpPr/>
          <p:nvPr/>
        </p:nvSpPr>
        <p:spPr>
          <a:xfrm rot="13783977">
            <a:off x="3526700" y="1853004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85CBBF-1613-4CF3-8D92-C8B3247A98B4}"/>
              </a:ext>
            </a:extLst>
          </p:cNvPr>
          <p:cNvSpPr/>
          <p:nvPr/>
        </p:nvSpPr>
        <p:spPr>
          <a:xfrm>
            <a:off x="3076214" y="1860609"/>
            <a:ext cx="217417" cy="1418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F1DF9-4B3D-428C-9BB4-A0151AB3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158" y="-27991"/>
            <a:ext cx="6151397" cy="13412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B2AA17-3F5D-4855-A1A7-8C3314002780}"/>
              </a:ext>
            </a:extLst>
          </p:cNvPr>
          <p:cNvSpPr/>
          <p:nvPr/>
        </p:nvSpPr>
        <p:spPr>
          <a:xfrm>
            <a:off x="4724669" y="5604690"/>
            <a:ext cx="29851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6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Small P</a:t>
            </a:r>
            <a:endParaRPr lang="en-US" sz="200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74CE8CB-7873-4CAB-B190-0EA404DD99AA}"/>
              </a:ext>
            </a:extLst>
          </p:cNvPr>
          <p:cNvSpPr/>
          <p:nvPr/>
        </p:nvSpPr>
        <p:spPr>
          <a:xfrm rot="6382233">
            <a:off x="3750645" y="3738377"/>
            <a:ext cx="283780" cy="5044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1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00234 0.487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48 0.02824 L 0.11888 0.12454 C 0.13555 0.14537 0.14479 0.17685 0.1457 0.2081 C 0.14662 0.23958 0.14076 0.29213 0.12396 0.31273 C 0.10495 0.37592 0.06029 0.33541 0.02344 0.29028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7EB3C8-2791-4B8D-8943-4EAE67659CEF}"/>
              </a:ext>
            </a:extLst>
          </p:cNvPr>
          <p:cNvCxnSpPr/>
          <p:nvPr/>
        </p:nvCxnSpPr>
        <p:spPr>
          <a:xfrm>
            <a:off x="0" y="110358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42FE74-D610-4F46-BD9A-D0D322C08E08}"/>
              </a:ext>
            </a:extLst>
          </p:cNvPr>
          <p:cNvCxnSpPr/>
          <p:nvPr/>
        </p:nvCxnSpPr>
        <p:spPr>
          <a:xfrm>
            <a:off x="-5255" y="1655378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1C1D45-5F76-4059-BA3B-6669352EF5ED}"/>
              </a:ext>
            </a:extLst>
          </p:cNvPr>
          <p:cNvCxnSpPr/>
          <p:nvPr/>
        </p:nvCxnSpPr>
        <p:spPr>
          <a:xfrm>
            <a:off x="-5255" y="2506717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97E825-718A-4FCD-B0E1-31B5A32D6CF5}"/>
              </a:ext>
            </a:extLst>
          </p:cNvPr>
          <p:cNvCxnSpPr/>
          <p:nvPr/>
        </p:nvCxnSpPr>
        <p:spPr>
          <a:xfrm>
            <a:off x="-5255" y="29796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996BF2-D10E-4F2C-A276-D977EAFB0094}"/>
              </a:ext>
            </a:extLst>
          </p:cNvPr>
          <p:cNvCxnSpPr/>
          <p:nvPr/>
        </p:nvCxnSpPr>
        <p:spPr>
          <a:xfrm>
            <a:off x="5255" y="3909848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52395E-28F4-41EE-AAE3-241BFD7387D8}"/>
              </a:ext>
            </a:extLst>
          </p:cNvPr>
          <p:cNvCxnSpPr/>
          <p:nvPr/>
        </p:nvCxnSpPr>
        <p:spPr>
          <a:xfrm>
            <a:off x="5255" y="4303987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84087B-61F2-463A-87D3-533497E3C0EA}"/>
              </a:ext>
            </a:extLst>
          </p:cNvPr>
          <p:cNvCxnSpPr/>
          <p:nvPr/>
        </p:nvCxnSpPr>
        <p:spPr>
          <a:xfrm>
            <a:off x="-8717" y="534451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AA7B2E-4D58-4101-8994-215B770556F2}"/>
              </a:ext>
            </a:extLst>
          </p:cNvPr>
          <p:cNvCxnSpPr/>
          <p:nvPr/>
        </p:nvCxnSpPr>
        <p:spPr>
          <a:xfrm>
            <a:off x="-5255" y="577018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01D486C-F9D5-4711-BE0F-C8D8C24E06E0}"/>
              </a:ext>
            </a:extLst>
          </p:cNvPr>
          <p:cNvSpPr/>
          <p:nvPr/>
        </p:nvSpPr>
        <p:spPr>
          <a:xfrm>
            <a:off x="161079" y="451912"/>
            <a:ext cx="148470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727E96-A960-48D2-8AB2-E0FBA4107136}"/>
              </a:ext>
            </a:extLst>
          </p:cNvPr>
          <p:cNvSpPr/>
          <p:nvPr/>
        </p:nvSpPr>
        <p:spPr>
          <a:xfrm>
            <a:off x="2214221" y="460660"/>
            <a:ext cx="148470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6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CAC766-F660-486D-8292-33CEE67F2990}"/>
              </a:ext>
            </a:extLst>
          </p:cNvPr>
          <p:cNvSpPr/>
          <p:nvPr/>
        </p:nvSpPr>
        <p:spPr>
          <a:xfrm>
            <a:off x="4953808" y="451912"/>
            <a:ext cx="148470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6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3AF4BA-7656-4A14-A11E-4EEEE0911340}"/>
              </a:ext>
            </a:extLst>
          </p:cNvPr>
          <p:cNvSpPr/>
          <p:nvPr/>
        </p:nvSpPr>
        <p:spPr>
          <a:xfrm>
            <a:off x="7301145" y="429129"/>
            <a:ext cx="148470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6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94C57B-533D-4F52-A8EA-A6DFDEE1A3BE}"/>
              </a:ext>
            </a:extLst>
          </p:cNvPr>
          <p:cNvSpPr/>
          <p:nvPr/>
        </p:nvSpPr>
        <p:spPr>
          <a:xfrm>
            <a:off x="10210569" y="451912"/>
            <a:ext cx="148470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6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10960-25D1-4E44-B695-D3828CF5D62B}"/>
              </a:ext>
            </a:extLst>
          </p:cNvPr>
          <p:cNvSpPr/>
          <p:nvPr/>
        </p:nvSpPr>
        <p:spPr>
          <a:xfrm>
            <a:off x="5255" y="3249426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8AF6C8-B3FD-4EB8-9A22-16D5E485AE9D}"/>
              </a:ext>
            </a:extLst>
          </p:cNvPr>
          <p:cNvSpPr/>
          <p:nvPr/>
        </p:nvSpPr>
        <p:spPr>
          <a:xfrm>
            <a:off x="1960180" y="3249426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BA6AAE-8FC8-4FAE-9F0E-656E289F6F36}"/>
              </a:ext>
            </a:extLst>
          </p:cNvPr>
          <p:cNvSpPr/>
          <p:nvPr/>
        </p:nvSpPr>
        <p:spPr>
          <a:xfrm>
            <a:off x="4717997" y="3249426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E71F39-4284-47C9-9FDF-D257717A6F27}"/>
              </a:ext>
            </a:extLst>
          </p:cNvPr>
          <p:cNvSpPr/>
          <p:nvPr/>
        </p:nvSpPr>
        <p:spPr>
          <a:xfrm>
            <a:off x="7301145" y="3249426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ED3391-F3AF-4DB8-97AE-446FB48AE6DD}"/>
              </a:ext>
            </a:extLst>
          </p:cNvPr>
          <p:cNvSpPr/>
          <p:nvPr/>
        </p:nvSpPr>
        <p:spPr>
          <a:xfrm>
            <a:off x="10210569" y="3249426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2" name="Down Arrow Callout 6">
            <a:extLst>
              <a:ext uri="{FF2B5EF4-FFF2-40B4-BE49-F238E27FC236}">
                <a16:creationId xmlns:a16="http://schemas.microsoft.com/office/drawing/2014/main" id="{227268CA-2A2D-4AC0-84B7-3E824056E6EB}"/>
              </a:ext>
            </a:extLst>
          </p:cNvPr>
          <p:cNvSpPr/>
          <p:nvPr/>
        </p:nvSpPr>
        <p:spPr>
          <a:xfrm>
            <a:off x="3288506" y="0"/>
            <a:ext cx="5839728" cy="93016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BD" sz="4800" b="1" i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practice writing</a:t>
            </a:r>
            <a:endParaRPr lang="en-US" sz="4800" b="1" i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4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7EC576-0EB8-49B7-B1DF-F3DBD707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464"/>
            <a:ext cx="4560203" cy="59075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31DB03-1444-424B-85BE-FAAFC047AE3C}"/>
              </a:ext>
            </a:extLst>
          </p:cNvPr>
          <p:cNvSpPr/>
          <p:nvPr/>
        </p:nvSpPr>
        <p:spPr>
          <a:xfrm>
            <a:off x="6815312" y="0"/>
            <a:ext cx="49857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3800" u="sng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3800" dirty="0">
                <a:ln w="6600">
                  <a:solidFill>
                    <a:srgbClr val="FF0000"/>
                  </a:solidFill>
                  <a:prstDash val="solid"/>
                </a:ln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encil</a:t>
            </a:r>
            <a:endParaRPr lang="en-US" sz="4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21E89A-9329-492C-9577-24998AB9612F}"/>
              </a:ext>
            </a:extLst>
          </p:cNvPr>
          <p:cNvSpPr/>
          <p:nvPr/>
        </p:nvSpPr>
        <p:spPr>
          <a:xfrm>
            <a:off x="5771423" y="2873144"/>
            <a:ext cx="869608" cy="886446"/>
          </a:xfrm>
          <a:custGeom>
            <a:avLst/>
            <a:gdLst/>
            <a:ahLst/>
            <a:cxnLst/>
            <a:rect l="l" t="t" r="r" b="b"/>
            <a:pathLst>
              <a:path w="884002" h="1160413">
                <a:moveTo>
                  <a:pt x="0" y="0"/>
                </a:moveTo>
                <a:lnTo>
                  <a:pt x="425314" y="0"/>
                </a:lnTo>
                <a:cubicBezTo>
                  <a:pt x="529146" y="0"/>
                  <a:pt x="611014" y="10697"/>
                  <a:pt x="670917" y="32091"/>
                </a:cubicBezTo>
                <a:cubicBezTo>
                  <a:pt x="730821" y="53485"/>
                  <a:pt x="781311" y="89570"/>
                  <a:pt x="822387" y="140345"/>
                </a:cubicBezTo>
                <a:cubicBezTo>
                  <a:pt x="863464" y="191120"/>
                  <a:pt x="884002" y="251309"/>
                  <a:pt x="884002" y="320911"/>
                </a:cubicBezTo>
                <a:cubicBezTo>
                  <a:pt x="884002" y="415615"/>
                  <a:pt x="852767" y="492634"/>
                  <a:pt x="790296" y="551967"/>
                </a:cubicBezTo>
                <a:cubicBezTo>
                  <a:pt x="727825" y="611299"/>
                  <a:pt x="639539" y="640966"/>
                  <a:pt x="525438" y="640966"/>
                </a:cubicBezTo>
                <a:cubicBezTo>
                  <a:pt x="497483" y="640966"/>
                  <a:pt x="467246" y="638969"/>
                  <a:pt x="434727" y="634975"/>
                </a:cubicBezTo>
                <a:cubicBezTo>
                  <a:pt x="402208" y="630982"/>
                  <a:pt x="367407" y="624991"/>
                  <a:pt x="330324" y="617004"/>
                </a:cubicBezTo>
                <a:lnTo>
                  <a:pt x="330324" y="955030"/>
                </a:lnTo>
                <a:cubicBezTo>
                  <a:pt x="330324" y="1028055"/>
                  <a:pt x="338311" y="1073411"/>
                  <a:pt x="354285" y="1091096"/>
                </a:cubicBezTo>
                <a:cubicBezTo>
                  <a:pt x="375965" y="1116199"/>
                  <a:pt x="408769" y="1128750"/>
                  <a:pt x="452698" y="1128750"/>
                </a:cubicBezTo>
                <a:lnTo>
                  <a:pt x="497198" y="1128750"/>
                </a:lnTo>
                <a:lnTo>
                  <a:pt x="497198" y="1160413"/>
                </a:lnTo>
                <a:lnTo>
                  <a:pt x="0" y="1160413"/>
                </a:lnTo>
                <a:lnTo>
                  <a:pt x="0" y="1128750"/>
                </a:lnTo>
                <a:lnTo>
                  <a:pt x="43644" y="1128750"/>
                </a:lnTo>
                <a:cubicBezTo>
                  <a:pt x="92708" y="1128750"/>
                  <a:pt x="127794" y="1112776"/>
                  <a:pt x="148903" y="1080827"/>
                </a:cubicBezTo>
                <a:cubicBezTo>
                  <a:pt x="160313" y="1063141"/>
                  <a:pt x="166018" y="1021209"/>
                  <a:pt x="166018" y="955030"/>
                </a:cubicBezTo>
                <a:lnTo>
                  <a:pt x="166018" y="205383"/>
                </a:lnTo>
                <a:cubicBezTo>
                  <a:pt x="166018" y="132358"/>
                  <a:pt x="158316" y="87003"/>
                  <a:pt x="142912" y="69317"/>
                </a:cubicBezTo>
                <a:cubicBezTo>
                  <a:pt x="120663" y="44214"/>
                  <a:pt x="87573" y="31663"/>
                  <a:pt x="43644" y="31663"/>
                </a:cubicBezTo>
                <a:lnTo>
                  <a:pt x="0" y="31663"/>
                </a:lnTo>
                <a:lnTo>
                  <a:pt x="0" y="0"/>
                </a:lnTo>
                <a:close/>
                <a:moveTo>
                  <a:pt x="442429" y="69317"/>
                </a:moveTo>
                <a:cubicBezTo>
                  <a:pt x="413333" y="69317"/>
                  <a:pt x="375965" y="74737"/>
                  <a:pt x="330324" y="85576"/>
                </a:cubicBezTo>
                <a:lnTo>
                  <a:pt x="330324" y="568226"/>
                </a:lnTo>
                <a:cubicBezTo>
                  <a:pt x="360561" y="573931"/>
                  <a:pt x="387375" y="578210"/>
                  <a:pt x="410766" y="581062"/>
                </a:cubicBezTo>
                <a:cubicBezTo>
                  <a:pt x="434157" y="583915"/>
                  <a:pt x="454124" y="585341"/>
                  <a:pt x="470669" y="585341"/>
                </a:cubicBezTo>
                <a:cubicBezTo>
                  <a:pt x="530002" y="585341"/>
                  <a:pt x="581205" y="562378"/>
                  <a:pt x="624278" y="516452"/>
                </a:cubicBezTo>
                <a:cubicBezTo>
                  <a:pt x="667352" y="470527"/>
                  <a:pt x="688888" y="411051"/>
                  <a:pt x="688888" y="338026"/>
                </a:cubicBezTo>
                <a:cubicBezTo>
                  <a:pt x="688888" y="287821"/>
                  <a:pt x="678619" y="241182"/>
                  <a:pt x="658081" y="198109"/>
                </a:cubicBezTo>
                <a:cubicBezTo>
                  <a:pt x="637543" y="155036"/>
                  <a:pt x="608447" y="122802"/>
                  <a:pt x="570793" y="101408"/>
                </a:cubicBezTo>
                <a:cubicBezTo>
                  <a:pt x="533140" y="80014"/>
                  <a:pt x="490352" y="69317"/>
                  <a:pt x="442429" y="69317"/>
                </a:cubicBezTo>
                <a:close/>
              </a:path>
            </a:pathLst>
          </a:custGeom>
          <a:solidFill>
            <a:srgbClr val="FF0000"/>
          </a:solidFill>
          <a:ln w="6600">
            <a:solidFill>
              <a:srgbClr val="FF0000"/>
            </a:solidFill>
            <a:prstDash val="solid"/>
          </a:ln>
          <a:effectLst>
            <a:glow rad="228600">
              <a:srgbClr val="2683C6">
                <a:satMod val="175000"/>
                <a:alpha val="40000"/>
              </a:srgbClr>
            </a:glow>
            <a:outerShdw dist="38100" dir="2700000" algn="tl" rotWithShape="0">
              <a:srgbClr val="2683C6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FB54AA3-2D01-491D-8195-507F831B0DC6}"/>
              </a:ext>
            </a:extLst>
          </p:cNvPr>
          <p:cNvSpPr/>
          <p:nvPr/>
        </p:nvSpPr>
        <p:spPr>
          <a:xfrm>
            <a:off x="5837254" y="3846064"/>
            <a:ext cx="442429" cy="129220"/>
          </a:xfrm>
          <a:custGeom>
            <a:avLst/>
            <a:gdLst/>
            <a:ahLst/>
            <a:cxnLst/>
            <a:rect l="l" t="t" r="r" b="b"/>
            <a:pathLst>
              <a:path w="442429" h="129220">
                <a:moveTo>
                  <a:pt x="0" y="0"/>
                </a:moveTo>
                <a:lnTo>
                  <a:pt x="442429" y="0"/>
                </a:lnTo>
                <a:lnTo>
                  <a:pt x="442429" y="129220"/>
                </a:lnTo>
                <a:lnTo>
                  <a:pt x="0" y="129220"/>
                </a:lnTo>
                <a:lnTo>
                  <a:pt x="0" y="0"/>
                </a:lnTo>
                <a:close/>
              </a:path>
            </a:pathLst>
          </a:custGeom>
          <a:solidFill>
            <a:prstClr val="black"/>
          </a:solidFill>
          <a:ln w="6600">
            <a:solidFill>
              <a:srgbClr val="FF0000"/>
            </a:solidFill>
            <a:prstDash val="solid"/>
          </a:ln>
          <a:effectLst>
            <a:glow rad="228600">
              <a:srgbClr val="2683C6">
                <a:satMod val="175000"/>
                <a:alpha val="40000"/>
              </a:srgbClr>
            </a:glow>
            <a:outerShdw dist="38100" dir="2700000" algn="tl" rotWithShape="0">
              <a:srgbClr val="2683C6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DFD371-AD6E-4687-9410-D3ED2840AA03}"/>
              </a:ext>
            </a:extLst>
          </p:cNvPr>
          <p:cNvSpPr/>
          <p:nvPr/>
        </p:nvSpPr>
        <p:spPr>
          <a:xfrm flipV="1">
            <a:off x="6743593" y="3836128"/>
            <a:ext cx="581202" cy="129220"/>
          </a:xfrm>
          <a:custGeom>
            <a:avLst/>
            <a:gdLst/>
            <a:ahLst/>
            <a:cxnLst/>
            <a:rect l="l" t="t" r="r" b="b"/>
            <a:pathLst>
              <a:path w="442429" h="129220">
                <a:moveTo>
                  <a:pt x="0" y="0"/>
                </a:moveTo>
                <a:lnTo>
                  <a:pt x="442429" y="0"/>
                </a:lnTo>
                <a:lnTo>
                  <a:pt x="442429" y="129220"/>
                </a:lnTo>
                <a:lnTo>
                  <a:pt x="0" y="129220"/>
                </a:lnTo>
                <a:lnTo>
                  <a:pt x="0" y="0"/>
                </a:lnTo>
                <a:close/>
              </a:path>
            </a:pathLst>
          </a:custGeom>
          <a:solidFill>
            <a:prstClr val="black"/>
          </a:solidFill>
          <a:ln w="6600">
            <a:solidFill>
              <a:srgbClr val="FF0000"/>
            </a:solidFill>
            <a:prstDash val="solid"/>
          </a:ln>
          <a:effectLst>
            <a:glow rad="228600">
              <a:srgbClr val="2683C6">
                <a:satMod val="175000"/>
                <a:alpha val="40000"/>
              </a:srgbClr>
            </a:glow>
            <a:outerShdw dist="38100" dir="2700000" algn="tl" rotWithShape="0">
              <a:srgbClr val="2683C6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EFD18F-E8FA-4B33-BEDF-CCE2BD5CD886}"/>
              </a:ext>
            </a:extLst>
          </p:cNvPr>
          <p:cNvSpPr/>
          <p:nvPr/>
        </p:nvSpPr>
        <p:spPr>
          <a:xfrm flipV="1">
            <a:off x="7650293" y="3836128"/>
            <a:ext cx="581202" cy="129220"/>
          </a:xfrm>
          <a:custGeom>
            <a:avLst/>
            <a:gdLst/>
            <a:ahLst/>
            <a:cxnLst/>
            <a:rect l="l" t="t" r="r" b="b"/>
            <a:pathLst>
              <a:path w="442429" h="129220">
                <a:moveTo>
                  <a:pt x="0" y="0"/>
                </a:moveTo>
                <a:lnTo>
                  <a:pt x="442429" y="0"/>
                </a:lnTo>
                <a:lnTo>
                  <a:pt x="442429" y="129220"/>
                </a:lnTo>
                <a:lnTo>
                  <a:pt x="0" y="129220"/>
                </a:lnTo>
                <a:lnTo>
                  <a:pt x="0" y="0"/>
                </a:lnTo>
                <a:close/>
              </a:path>
            </a:pathLst>
          </a:custGeom>
          <a:solidFill>
            <a:prstClr val="black"/>
          </a:solidFill>
          <a:ln w="6600">
            <a:solidFill>
              <a:srgbClr val="FF0000"/>
            </a:solidFill>
            <a:prstDash val="solid"/>
          </a:ln>
          <a:effectLst>
            <a:glow rad="228600">
              <a:srgbClr val="2683C6">
                <a:satMod val="175000"/>
                <a:alpha val="40000"/>
              </a:srgbClr>
            </a:glow>
            <a:outerShdw dist="38100" dir="2700000" algn="tl" rotWithShape="0">
              <a:srgbClr val="2683C6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25F2C0-6EA8-4BCD-9B1B-83604030678C}"/>
              </a:ext>
            </a:extLst>
          </p:cNvPr>
          <p:cNvSpPr/>
          <p:nvPr/>
        </p:nvSpPr>
        <p:spPr>
          <a:xfrm flipV="1">
            <a:off x="8726972" y="3836740"/>
            <a:ext cx="581202" cy="129220"/>
          </a:xfrm>
          <a:custGeom>
            <a:avLst/>
            <a:gdLst/>
            <a:ahLst/>
            <a:cxnLst/>
            <a:rect l="l" t="t" r="r" b="b"/>
            <a:pathLst>
              <a:path w="442429" h="129220">
                <a:moveTo>
                  <a:pt x="0" y="0"/>
                </a:moveTo>
                <a:lnTo>
                  <a:pt x="442429" y="0"/>
                </a:lnTo>
                <a:lnTo>
                  <a:pt x="442429" y="129220"/>
                </a:lnTo>
                <a:lnTo>
                  <a:pt x="0" y="129220"/>
                </a:lnTo>
                <a:lnTo>
                  <a:pt x="0" y="0"/>
                </a:lnTo>
                <a:close/>
              </a:path>
            </a:pathLst>
          </a:custGeom>
          <a:solidFill>
            <a:prstClr val="black"/>
          </a:solidFill>
          <a:ln w="6600">
            <a:solidFill>
              <a:srgbClr val="FF0000"/>
            </a:solidFill>
            <a:prstDash val="solid"/>
          </a:ln>
          <a:effectLst>
            <a:glow rad="228600">
              <a:srgbClr val="2683C6">
                <a:satMod val="175000"/>
                <a:alpha val="40000"/>
              </a:srgbClr>
            </a:glow>
            <a:outerShdw dist="38100" dir="2700000" algn="tl" rotWithShape="0">
              <a:srgbClr val="2683C6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A71CF40-D0AE-4808-89D9-0344ECBA2304}"/>
              </a:ext>
            </a:extLst>
          </p:cNvPr>
          <p:cNvSpPr/>
          <p:nvPr/>
        </p:nvSpPr>
        <p:spPr>
          <a:xfrm flipV="1">
            <a:off x="9993298" y="3846064"/>
            <a:ext cx="581202" cy="129220"/>
          </a:xfrm>
          <a:custGeom>
            <a:avLst/>
            <a:gdLst/>
            <a:ahLst/>
            <a:cxnLst/>
            <a:rect l="l" t="t" r="r" b="b"/>
            <a:pathLst>
              <a:path w="442429" h="129220">
                <a:moveTo>
                  <a:pt x="0" y="0"/>
                </a:moveTo>
                <a:lnTo>
                  <a:pt x="442429" y="0"/>
                </a:lnTo>
                <a:lnTo>
                  <a:pt x="442429" y="129220"/>
                </a:lnTo>
                <a:lnTo>
                  <a:pt x="0" y="129220"/>
                </a:lnTo>
                <a:lnTo>
                  <a:pt x="0" y="0"/>
                </a:lnTo>
                <a:close/>
              </a:path>
            </a:pathLst>
          </a:custGeom>
          <a:solidFill>
            <a:prstClr val="black"/>
          </a:solidFill>
          <a:ln w="6600">
            <a:solidFill>
              <a:srgbClr val="FF0000"/>
            </a:solidFill>
            <a:prstDash val="solid"/>
          </a:ln>
          <a:effectLst>
            <a:glow rad="228600">
              <a:srgbClr val="2683C6">
                <a:satMod val="175000"/>
                <a:alpha val="40000"/>
              </a:srgbClr>
            </a:glow>
            <a:outerShdw dist="38100" dir="2700000" algn="tl" rotWithShape="0">
              <a:srgbClr val="2683C6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31431C5-D8F5-42A2-8363-3111A8B162C4}"/>
              </a:ext>
            </a:extLst>
          </p:cNvPr>
          <p:cNvSpPr/>
          <p:nvPr/>
        </p:nvSpPr>
        <p:spPr>
          <a:xfrm flipV="1">
            <a:off x="10926274" y="3839622"/>
            <a:ext cx="581202" cy="129220"/>
          </a:xfrm>
          <a:custGeom>
            <a:avLst/>
            <a:gdLst/>
            <a:ahLst/>
            <a:cxnLst/>
            <a:rect l="l" t="t" r="r" b="b"/>
            <a:pathLst>
              <a:path w="442429" h="129220">
                <a:moveTo>
                  <a:pt x="0" y="0"/>
                </a:moveTo>
                <a:lnTo>
                  <a:pt x="442429" y="0"/>
                </a:lnTo>
                <a:lnTo>
                  <a:pt x="442429" y="129220"/>
                </a:lnTo>
                <a:lnTo>
                  <a:pt x="0" y="129220"/>
                </a:lnTo>
                <a:lnTo>
                  <a:pt x="0" y="0"/>
                </a:lnTo>
                <a:close/>
              </a:path>
            </a:pathLst>
          </a:custGeom>
          <a:solidFill>
            <a:prstClr val="black"/>
          </a:solidFill>
          <a:ln w="6600">
            <a:solidFill>
              <a:srgbClr val="FF0000"/>
            </a:solidFill>
            <a:prstDash val="solid"/>
          </a:ln>
          <a:effectLst>
            <a:glow rad="228600">
              <a:srgbClr val="2683C6">
                <a:satMod val="175000"/>
                <a:alpha val="40000"/>
              </a:srgbClr>
            </a:glow>
            <a:outerShdw dist="38100" dir="2700000" algn="tl" rotWithShape="0">
              <a:srgbClr val="2683C6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2A810D-A970-4AA9-8E39-A6AFC8DBFE00}"/>
              </a:ext>
            </a:extLst>
          </p:cNvPr>
          <p:cNvSpPr/>
          <p:nvPr/>
        </p:nvSpPr>
        <p:spPr>
          <a:xfrm>
            <a:off x="6668549" y="2591140"/>
            <a:ext cx="7312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798EE-4527-413F-93C2-E50B02B7EBC1}"/>
              </a:ext>
            </a:extLst>
          </p:cNvPr>
          <p:cNvSpPr/>
          <p:nvPr/>
        </p:nvSpPr>
        <p:spPr>
          <a:xfrm>
            <a:off x="7509227" y="2531537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8F899E-29F3-481B-A58D-E12235B6D773}"/>
              </a:ext>
            </a:extLst>
          </p:cNvPr>
          <p:cNvSpPr/>
          <p:nvPr/>
        </p:nvSpPr>
        <p:spPr>
          <a:xfrm>
            <a:off x="8643872" y="2531537"/>
            <a:ext cx="7312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1E6F94-9D1B-4E8F-BCA2-C0D5609145A0}"/>
              </a:ext>
            </a:extLst>
          </p:cNvPr>
          <p:cNvSpPr/>
          <p:nvPr/>
        </p:nvSpPr>
        <p:spPr>
          <a:xfrm>
            <a:off x="9961228" y="2531537"/>
            <a:ext cx="5261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02E75D-60BC-4B0F-91F0-9CDA1A181380}"/>
              </a:ext>
            </a:extLst>
          </p:cNvPr>
          <p:cNvSpPr/>
          <p:nvPr/>
        </p:nvSpPr>
        <p:spPr>
          <a:xfrm>
            <a:off x="10926274" y="2591140"/>
            <a:ext cx="5261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14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3C16509-B249-4685-9FAA-6892E7B36D90}"/>
              </a:ext>
            </a:extLst>
          </p:cNvPr>
          <p:cNvSpPr/>
          <p:nvPr/>
        </p:nvSpPr>
        <p:spPr>
          <a:xfrm flipV="1">
            <a:off x="5817686" y="5697071"/>
            <a:ext cx="581202" cy="129220"/>
          </a:xfrm>
          <a:custGeom>
            <a:avLst/>
            <a:gdLst/>
            <a:ahLst/>
            <a:cxnLst/>
            <a:rect l="l" t="t" r="r" b="b"/>
            <a:pathLst>
              <a:path w="442429" h="129220">
                <a:moveTo>
                  <a:pt x="0" y="0"/>
                </a:moveTo>
                <a:lnTo>
                  <a:pt x="442429" y="0"/>
                </a:lnTo>
                <a:lnTo>
                  <a:pt x="442429" y="129220"/>
                </a:lnTo>
                <a:lnTo>
                  <a:pt x="0" y="129220"/>
                </a:lnTo>
                <a:lnTo>
                  <a:pt x="0" y="0"/>
                </a:lnTo>
                <a:close/>
              </a:path>
            </a:pathLst>
          </a:custGeom>
          <a:solidFill>
            <a:prstClr val="black"/>
          </a:solidFill>
          <a:ln w="6600">
            <a:solidFill>
              <a:srgbClr val="FF0000"/>
            </a:solidFill>
            <a:prstDash val="solid"/>
          </a:ln>
          <a:effectLst>
            <a:glow rad="228600">
              <a:srgbClr val="2683C6">
                <a:satMod val="175000"/>
                <a:alpha val="40000"/>
              </a:srgbClr>
            </a:glow>
            <a:outerShdw dist="38100" dir="2700000" algn="tl" rotWithShape="0">
              <a:srgbClr val="2683C6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DB62F5B-D44E-4230-8730-727018B7BB69}"/>
              </a:ext>
            </a:extLst>
          </p:cNvPr>
          <p:cNvSpPr/>
          <p:nvPr/>
        </p:nvSpPr>
        <p:spPr>
          <a:xfrm flipV="1">
            <a:off x="6871435" y="5697071"/>
            <a:ext cx="581202" cy="129220"/>
          </a:xfrm>
          <a:custGeom>
            <a:avLst/>
            <a:gdLst/>
            <a:ahLst/>
            <a:cxnLst/>
            <a:rect l="l" t="t" r="r" b="b"/>
            <a:pathLst>
              <a:path w="442429" h="129220">
                <a:moveTo>
                  <a:pt x="0" y="0"/>
                </a:moveTo>
                <a:lnTo>
                  <a:pt x="442429" y="0"/>
                </a:lnTo>
                <a:lnTo>
                  <a:pt x="442429" y="129220"/>
                </a:lnTo>
                <a:lnTo>
                  <a:pt x="0" y="129220"/>
                </a:lnTo>
                <a:lnTo>
                  <a:pt x="0" y="0"/>
                </a:lnTo>
                <a:close/>
              </a:path>
            </a:pathLst>
          </a:custGeom>
          <a:solidFill>
            <a:prstClr val="black"/>
          </a:solidFill>
          <a:ln w="6600">
            <a:solidFill>
              <a:srgbClr val="FF0000"/>
            </a:solidFill>
            <a:prstDash val="solid"/>
          </a:ln>
          <a:effectLst>
            <a:glow rad="228600">
              <a:srgbClr val="2683C6">
                <a:satMod val="175000"/>
                <a:alpha val="40000"/>
              </a:srgbClr>
            </a:glow>
            <a:outerShdw dist="38100" dir="2700000" algn="tl" rotWithShape="0">
              <a:srgbClr val="2683C6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F00568A-F4BA-4DC9-8300-C64CF29C96CB}"/>
              </a:ext>
            </a:extLst>
          </p:cNvPr>
          <p:cNvSpPr/>
          <p:nvPr/>
        </p:nvSpPr>
        <p:spPr>
          <a:xfrm flipV="1">
            <a:off x="7980168" y="5704657"/>
            <a:ext cx="581202" cy="129220"/>
          </a:xfrm>
          <a:custGeom>
            <a:avLst/>
            <a:gdLst/>
            <a:ahLst/>
            <a:cxnLst/>
            <a:rect l="l" t="t" r="r" b="b"/>
            <a:pathLst>
              <a:path w="442429" h="129220">
                <a:moveTo>
                  <a:pt x="0" y="0"/>
                </a:moveTo>
                <a:lnTo>
                  <a:pt x="442429" y="0"/>
                </a:lnTo>
                <a:lnTo>
                  <a:pt x="442429" y="129220"/>
                </a:lnTo>
                <a:lnTo>
                  <a:pt x="0" y="129220"/>
                </a:lnTo>
                <a:lnTo>
                  <a:pt x="0" y="0"/>
                </a:lnTo>
                <a:close/>
              </a:path>
            </a:pathLst>
          </a:custGeom>
          <a:solidFill>
            <a:prstClr val="black"/>
          </a:solidFill>
          <a:ln w="6600">
            <a:solidFill>
              <a:srgbClr val="FF0000"/>
            </a:solidFill>
            <a:prstDash val="solid"/>
          </a:ln>
          <a:effectLst>
            <a:glow rad="228600">
              <a:srgbClr val="2683C6">
                <a:satMod val="175000"/>
                <a:alpha val="40000"/>
              </a:srgbClr>
            </a:glow>
            <a:outerShdw dist="38100" dir="2700000" algn="tl" rotWithShape="0">
              <a:srgbClr val="2683C6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CB49087-7FF7-4676-83AC-AA670D1C6ED5}"/>
              </a:ext>
            </a:extLst>
          </p:cNvPr>
          <p:cNvSpPr/>
          <p:nvPr/>
        </p:nvSpPr>
        <p:spPr>
          <a:xfrm flipV="1">
            <a:off x="9004196" y="5697071"/>
            <a:ext cx="581202" cy="129220"/>
          </a:xfrm>
          <a:custGeom>
            <a:avLst/>
            <a:gdLst/>
            <a:ahLst/>
            <a:cxnLst/>
            <a:rect l="l" t="t" r="r" b="b"/>
            <a:pathLst>
              <a:path w="442429" h="129220">
                <a:moveTo>
                  <a:pt x="0" y="0"/>
                </a:moveTo>
                <a:lnTo>
                  <a:pt x="442429" y="0"/>
                </a:lnTo>
                <a:lnTo>
                  <a:pt x="442429" y="129220"/>
                </a:lnTo>
                <a:lnTo>
                  <a:pt x="0" y="129220"/>
                </a:lnTo>
                <a:lnTo>
                  <a:pt x="0" y="0"/>
                </a:lnTo>
                <a:close/>
              </a:path>
            </a:pathLst>
          </a:custGeom>
          <a:solidFill>
            <a:prstClr val="black"/>
          </a:solidFill>
          <a:ln w="6600">
            <a:solidFill>
              <a:srgbClr val="FF0000"/>
            </a:solidFill>
            <a:prstDash val="solid"/>
          </a:ln>
          <a:effectLst>
            <a:glow rad="228600">
              <a:srgbClr val="2683C6">
                <a:satMod val="175000"/>
                <a:alpha val="40000"/>
              </a:srgbClr>
            </a:glow>
            <a:outerShdw dist="38100" dir="2700000" algn="tl" rotWithShape="0">
              <a:srgbClr val="2683C6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BDFFCF4-6178-468F-A798-3C8468D3126A}"/>
              </a:ext>
            </a:extLst>
          </p:cNvPr>
          <p:cNvSpPr/>
          <p:nvPr/>
        </p:nvSpPr>
        <p:spPr>
          <a:xfrm flipV="1">
            <a:off x="9978888" y="5731270"/>
            <a:ext cx="581202" cy="129220"/>
          </a:xfrm>
          <a:custGeom>
            <a:avLst/>
            <a:gdLst/>
            <a:ahLst/>
            <a:cxnLst/>
            <a:rect l="l" t="t" r="r" b="b"/>
            <a:pathLst>
              <a:path w="442429" h="129220">
                <a:moveTo>
                  <a:pt x="0" y="0"/>
                </a:moveTo>
                <a:lnTo>
                  <a:pt x="442429" y="0"/>
                </a:lnTo>
                <a:lnTo>
                  <a:pt x="442429" y="129220"/>
                </a:lnTo>
                <a:lnTo>
                  <a:pt x="0" y="129220"/>
                </a:lnTo>
                <a:lnTo>
                  <a:pt x="0" y="0"/>
                </a:lnTo>
                <a:close/>
              </a:path>
            </a:pathLst>
          </a:custGeom>
          <a:solidFill>
            <a:prstClr val="black"/>
          </a:solidFill>
          <a:ln w="6600">
            <a:solidFill>
              <a:srgbClr val="FF0000"/>
            </a:solidFill>
            <a:prstDash val="solid"/>
          </a:ln>
          <a:effectLst>
            <a:glow rad="228600">
              <a:srgbClr val="2683C6">
                <a:satMod val="175000"/>
                <a:alpha val="40000"/>
              </a:srgbClr>
            </a:glow>
            <a:outerShdw dist="38100" dir="2700000" algn="tl" rotWithShape="0">
              <a:srgbClr val="2683C6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FF63D1D-2505-42F1-BFEA-2B86B4FBDA99}"/>
              </a:ext>
            </a:extLst>
          </p:cNvPr>
          <p:cNvSpPr/>
          <p:nvPr/>
        </p:nvSpPr>
        <p:spPr>
          <a:xfrm flipV="1">
            <a:off x="10933866" y="5731270"/>
            <a:ext cx="581202" cy="129220"/>
          </a:xfrm>
          <a:custGeom>
            <a:avLst/>
            <a:gdLst/>
            <a:ahLst/>
            <a:cxnLst/>
            <a:rect l="l" t="t" r="r" b="b"/>
            <a:pathLst>
              <a:path w="442429" h="129220">
                <a:moveTo>
                  <a:pt x="0" y="0"/>
                </a:moveTo>
                <a:lnTo>
                  <a:pt x="442429" y="0"/>
                </a:lnTo>
                <a:lnTo>
                  <a:pt x="442429" y="129220"/>
                </a:lnTo>
                <a:lnTo>
                  <a:pt x="0" y="129220"/>
                </a:lnTo>
                <a:lnTo>
                  <a:pt x="0" y="0"/>
                </a:lnTo>
                <a:close/>
              </a:path>
            </a:pathLst>
          </a:custGeom>
          <a:solidFill>
            <a:prstClr val="black"/>
          </a:solidFill>
          <a:ln w="6600">
            <a:solidFill>
              <a:srgbClr val="FF0000"/>
            </a:solidFill>
            <a:prstDash val="solid"/>
          </a:ln>
          <a:effectLst>
            <a:glow rad="228600">
              <a:srgbClr val="2683C6">
                <a:satMod val="175000"/>
                <a:alpha val="40000"/>
              </a:srgbClr>
            </a:glow>
            <a:outerShdw dist="38100" dir="2700000" algn="tl" rotWithShape="0">
              <a:srgbClr val="2683C6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1EB4D9-8FC5-45AC-B6E1-D41294619716}"/>
              </a:ext>
            </a:extLst>
          </p:cNvPr>
          <p:cNvSpPr/>
          <p:nvPr/>
        </p:nvSpPr>
        <p:spPr>
          <a:xfrm>
            <a:off x="2268775" y="2758555"/>
            <a:ext cx="7320617" cy="3046988"/>
          </a:xfrm>
          <a:prstGeom prst="rect">
            <a:avLst/>
          </a:prstGeom>
          <a:solidFill>
            <a:srgbClr val="5B9BD5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Goodbye son</a:t>
            </a:r>
            <a:r>
              <a:rPr kumimoji="0" lang="en-US" sz="96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2FCB8E-6E52-4442-94D0-40186EE032AE}"/>
              </a:ext>
            </a:extLst>
          </p:cNvPr>
          <p:cNvSpPr/>
          <p:nvPr/>
        </p:nvSpPr>
        <p:spPr>
          <a:xfrm>
            <a:off x="4372408" y="1207684"/>
            <a:ext cx="3113353" cy="1015663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Lets sing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079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611163" y="174171"/>
            <a:ext cx="11479237" cy="6555546"/>
          </a:xfrm>
          <a:prstGeom prst="irregularSeal1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sz="5400" b="1" dirty="0">
                <a:ln w="381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</a:t>
            </a:r>
            <a:endParaRPr lang="en-US" sz="5400" b="1" dirty="0">
              <a:ln w="381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0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122">
        <p14:switch dir="r"/>
      </p:transition>
    </mc:Choice>
    <mc:Fallback xmlns="">
      <p:transition spd="slow" advTm="111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0" y="-100013"/>
            <a:ext cx="13101638" cy="7243763"/>
          </a:xfrm>
          <a:prstGeom prst="irregularSeal2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6000" b="1" dirty="0">
                <a:ln w="381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53890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9EB89-B80C-4815-9788-A5C1E8E2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400550" y="257175"/>
            <a:ext cx="6143625" cy="1643063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E7E6E6">
                    <a:lumMod val="10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0" t="2679" r="13720" b="8418"/>
          <a:stretch/>
        </p:blipFill>
        <p:spPr>
          <a:xfrm rot="16200000">
            <a:off x="-1174975" y="1282476"/>
            <a:ext cx="6686623" cy="44644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 rot="21221985">
            <a:off x="4375200" y="2027544"/>
            <a:ext cx="7013259" cy="440577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Marina </a:t>
            </a:r>
            <a:r>
              <a:rPr lang="en-US" sz="54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Akther</a:t>
            </a:r>
            <a:endParaRPr lang="en-US" sz="54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KB </a:t>
            </a:r>
            <a:r>
              <a:rPr lang="en-US" sz="54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</a:t>
            </a:r>
          </a:p>
          <a:p>
            <a:pPr algn="ctr"/>
            <a:r>
              <a:rPr lang="en-US" sz="54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Begumgonj,Noakhali</a:t>
            </a:r>
            <a:endParaRPr lang="en-US" sz="54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4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EA22A3-5045-41B1-A6E8-17097D639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8" b="15860"/>
          <a:stretch/>
        </p:blipFill>
        <p:spPr>
          <a:xfrm>
            <a:off x="0" y="0"/>
            <a:ext cx="5595582" cy="6921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4BB2C-A239-4A40-A7B9-2E086F5B4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82" y="931460"/>
            <a:ext cx="6587218" cy="53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6979" y="2921169"/>
            <a:ext cx="68980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Phonics Song</a:t>
            </a: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3887" y="1614883"/>
            <a:ext cx="3305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Lets sing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099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06769" y="196948"/>
            <a:ext cx="9256542" cy="113948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Learning outcomes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094" y="1934198"/>
            <a:ext cx="109909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</a:rPr>
              <a:t>1.1.1- Repeat after the teacher simple words and phrases.</a:t>
            </a:r>
          </a:p>
          <a:p>
            <a:r>
              <a:rPr lang="bn-BD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</a:rPr>
              <a:t>1.1.2- Say simple words and phrases.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3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342900" y="142875"/>
            <a:ext cx="11372850" cy="5443538"/>
          </a:xfrm>
          <a:prstGeom prst="irregularSeal2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6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6000" b="1" dirty="0">
              <a:ln w="66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EA1DD5-2931-4B03-B848-F41E04B81E5E}"/>
              </a:ext>
            </a:extLst>
          </p:cNvPr>
          <p:cNvSpPr/>
          <p:nvPr/>
        </p:nvSpPr>
        <p:spPr>
          <a:xfrm>
            <a:off x="958228" y="556341"/>
            <a:ext cx="94940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8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CE2C38-BE01-41CE-8FAB-A1A2C2DC48FF}"/>
              </a:ext>
            </a:extLst>
          </p:cNvPr>
          <p:cNvSpPr/>
          <p:nvPr/>
        </p:nvSpPr>
        <p:spPr>
          <a:xfrm>
            <a:off x="4363579" y="2621624"/>
            <a:ext cx="1603324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F5004B-596B-4F7E-8363-6F21D0942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6" b="93016" l="2326" r="78140">
                        <a14:foregroundMark x1="66078" y1="8569" x2="66851" y2="8579"/>
                        <a14:foregroundMark x1="77207" y1="15295" x2="71047" y2="23060"/>
                        <a14:foregroundMark x1="65373" y1="9604" x2="68540" y2="8186"/>
                        <a14:foregroundMark x1="65955" y1="8748" x2="66578" y2="8849"/>
                        <a14:foregroundMark x1="57311" y1="22599" x2="60349" y2="18736"/>
                        <a14:foregroundMark x1="56512" y1="23614" x2="56942" y2="23067"/>
                        <a14:foregroundMark x1="74280" y1="14061" x2="72442" y2="17406"/>
                        <a14:foregroundMark x1="72442" y1="17406" x2="75987" y2="13462"/>
                        <a14:foregroundMark x1="70053" y1="11055" x2="65581" y2="10976"/>
                        <a14:foregroundMark x1="67156" y1="8277" x2="64298" y2="8023"/>
                        <a14:foregroundMark x1="74870" y1="12926" x2="74756" y2="12674"/>
                        <a14:foregroundMark x1="76744" y1="17073" x2="75371" y2="14034"/>
                        <a14:foregroundMark x1="67282" y1="8152" x2="66507" y2="7938"/>
                        <a14:backgroundMark x1="1163" y1="2661" x2="9535" y2="2328"/>
                        <a14:backgroundMark x1="9535" y1="2328" x2="9419" y2="1552"/>
                        <a14:backgroundMark x1="67791" y1="7650" x2="75465" y2="11973"/>
                        <a14:backgroundMark x1="75465" y1="11973" x2="70116" y2="5987"/>
                        <a14:backgroundMark x1="70116" y1="5987" x2="67674" y2="7317"/>
                        <a14:backgroundMark x1="75349" y1="11530" x2="75465" y2="11752"/>
                        <a14:backgroundMark x1="75465" y1="11752" x2="75465" y2="12084"/>
                        <a14:backgroundMark x1="75581" y1="12528" x2="76279" y2="13525"/>
                        <a14:backgroundMark x1="64651" y1="7206" x2="55000" y2="21397"/>
                        <a14:backgroundMark x1="55000" y1="21397" x2="56047" y2="12749"/>
                        <a14:backgroundMark x1="56047" y1="12749" x2="62093" y2="6763"/>
                        <a14:backgroundMark x1="62093" y1="6763" x2="64535" y2="7761"/>
                        <a14:backgroundMark x1="55930" y1="21619" x2="55581" y2="21729"/>
                        <a14:backgroundMark x1="55349" y1="21729" x2="52674" y2="23836"/>
                        <a14:backgroundMark x1="53140" y1="23060" x2="52674" y2="25499"/>
                        <a14:backgroundMark x1="76163" y1="9091" x2="79070" y2="14634"/>
                        <a14:backgroundMark x1="21163" y1="85920" x2="21512" y2="93902"/>
                        <a14:backgroundMark x1="21512" y1="93902" x2="22558" y2="93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34" t="4023" r="18486" b="3102"/>
          <a:stretch/>
        </p:blipFill>
        <p:spPr>
          <a:xfrm rot="472195">
            <a:off x="7459094" y="928058"/>
            <a:ext cx="3811245" cy="5695840"/>
          </a:xfrm>
          <a:prstGeom prst="parallelogram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792393-D6B4-40A6-84FF-DBBA1E0A9681}"/>
              </a:ext>
            </a:extLst>
          </p:cNvPr>
          <p:cNvSpPr/>
          <p:nvPr/>
        </p:nvSpPr>
        <p:spPr>
          <a:xfrm>
            <a:off x="5104909" y="405633"/>
            <a:ext cx="480452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3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2683C6">
                      <a:satMod val="175000"/>
                      <a:alpha val="40000"/>
                    </a:srgbClr>
                  </a:glow>
                  <a:outerShdw dist="38100" dir="2700000" algn="tl" rotWithShape="0">
                    <a:srgbClr val="2683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Pencil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48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8"/>
</p:tagLst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1545</TotalTime>
  <Words>84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169</cp:revision>
  <dcterms:created xsi:type="dcterms:W3CDTF">2020-06-23T04:52:46Z</dcterms:created>
  <dcterms:modified xsi:type="dcterms:W3CDTF">2021-01-01T14:55:27Z</dcterms:modified>
</cp:coreProperties>
</file>