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0" r:id="rId4"/>
    <p:sldId id="259" r:id="rId5"/>
    <p:sldId id="264" r:id="rId6"/>
    <p:sldId id="256" r:id="rId7"/>
    <p:sldId id="271" r:id="rId8"/>
    <p:sldId id="257" r:id="rId9"/>
    <p:sldId id="269" r:id="rId10"/>
    <p:sldId id="258" r:id="rId11"/>
    <p:sldId id="272" r:id="rId12"/>
    <p:sldId id="265" r:id="rId13"/>
    <p:sldId id="266" r:id="rId14"/>
    <p:sldId id="267" r:id="rId15"/>
    <p:sldId id="270" r:id="rId16"/>
    <p:sldId id="26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89B07-3920-4D16-876A-FEBFAEA6960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7D28A6-E890-4CC8-BE9A-7FF21343AEC2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0C97BAD-B496-4F49-BA85-E1EFD55FE5CB}" type="parTrans" cxnId="{76D499EA-5AA2-494E-BA97-EF18B8EEFCA5}">
      <dgm:prSet/>
      <dgm:spPr/>
      <dgm:t>
        <a:bodyPr/>
        <a:lstStyle/>
        <a:p>
          <a:endParaRPr lang="en-US"/>
        </a:p>
      </dgm:t>
    </dgm:pt>
    <dgm:pt modelId="{6DD248C5-62A1-4195-A07B-401F12E206F4}" type="sibTrans" cxnId="{76D499EA-5AA2-494E-BA97-EF18B8EEFCA5}">
      <dgm:prSet/>
      <dgm:spPr/>
      <dgm:t>
        <a:bodyPr/>
        <a:lstStyle/>
        <a:p>
          <a:endParaRPr lang="en-US"/>
        </a:p>
      </dgm:t>
    </dgm:pt>
    <dgm:pt modelId="{41C1735F-EBFE-4B85-8D07-3F1816962F1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দোয়া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358BC61-36D2-4916-A29A-63E450D99EFC}" type="parTrans" cxnId="{33465BEB-FCA0-401E-9162-4C94B85EE64D}">
      <dgm:prSet/>
      <dgm:spPr/>
      <dgm:t>
        <a:bodyPr/>
        <a:lstStyle/>
        <a:p>
          <a:endParaRPr lang="en-US"/>
        </a:p>
      </dgm:t>
    </dgm:pt>
    <dgm:pt modelId="{0E31FDDB-FEFB-4145-9999-5B0D237C6ED8}" type="sibTrans" cxnId="{33465BEB-FCA0-401E-9162-4C94B85EE64D}">
      <dgm:prSet/>
      <dgm:spPr/>
      <dgm:t>
        <a:bodyPr/>
        <a:lstStyle/>
        <a:p>
          <a:endParaRPr lang="en-US"/>
        </a:p>
      </dgm:t>
    </dgm:pt>
    <dgm:pt modelId="{167BFB30-3EEC-4B50-8303-928A39CBB31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রহমত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8F1A2D7-875A-4432-B0BD-B8D293C0DB73}" type="parTrans" cxnId="{FB0F0C58-A910-46CC-8ADE-E130D3AB890C}">
      <dgm:prSet/>
      <dgm:spPr/>
      <dgm:t>
        <a:bodyPr/>
        <a:lstStyle/>
        <a:p>
          <a:endParaRPr lang="en-US"/>
        </a:p>
      </dgm:t>
    </dgm:pt>
    <dgm:pt modelId="{F5408E00-6775-4ED3-87AA-67EF72023717}" type="sibTrans" cxnId="{FB0F0C58-A910-46CC-8ADE-E130D3AB890C}">
      <dgm:prSet/>
      <dgm:spPr/>
      <dgm:t>
        <a:bodyPr/>
        <a:lstStyle/>
        <a:p>
          <a:endParaRPr lang="en-US"/>
        </a:p>
      </dgm:t>
    </dgm:pt>
    <dgm:pt modelId="{ADC5B242-57B5-44F4-95A9-62779551C61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নামাজ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88F179-CC1E-499C-8131-5ED2FC1C7D0D}" type="parTrans" cxnId="{C46852F2-66CE-49C7-BE18-C8BD88F8B2D2}">
      <dgm:prSet/>
      <dgm:spPr/>
      <dgm:t>
        <a:bodyPr/>
        <a:lstStyle/>
        <a:p>
          <a:endParaRPr lang="en-US"/>
        </a:p>
      </dgm:t>
    </dgm:pt>
    <dgm:pt modelId="{3338522B-D494-4E7F-AA8E-58ACC8A5EAB0}" type="sibTrans" cxnId="{C46852F2-66CE-49C7-BE18-C8BD88F8B2D2}">
      <dgm:prSet/>
      <dgm:spPr/>
      <dgm:t>
        <a:bodyPr/>
        <a:lstStyle/>
        <a:p>
          <a:endParaRPr lang="en-US"/>
        </a:p>
      </dgm:t>
    </dgm:pt>
    <dgm:pt modelId="{E5364C7D-DDF3-457D-9C82-D3C41EA7CE1D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ক্ষমা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প্রার্থনা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7ECC05E-601F-4C73-9480-5755EA4D6AEB}" type="parTrans" cxnId="{482CBDD7-F0AA-42E2-ABF9-31A429E62529}">
      <dgm:prSet/>
      <dgm:spPr/>
      <dgm:t>
        <a:bodyPr/>
        <a:lstStyle/>
        <a:p>
          <a:endParaRPr lang="en-US"/>
        </a:p>
      </dgm:t>
    </dgm:pt>
    <dgm:pt modelId="{72400C3A-8A8A-43C4-AE9F-E4C93770F097}" type="sibTrans" cxnId="{482CBDD7-F0AA-42E2-ABF9-31A429E62529}">
      <dgm:prSet/>
      <dgm:spPr/>
      <dgm:t>
        <a:bodyPr/>
        <a:lstStyle/>
        <a:p>
          <a:endParaRPr lang="en-US"/>
        </a:p>
      </dgm:t>
    </dgm:pt>
    <dgm:pt modelId="{1090A2D9-5D81-44AE-8C2E-4E7BF6F6B115}" type="pres">
      <dgm:prSet presAssocID="{6C989B07-3920-4D16-876A-FEBFAEA6960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7233AA-08A8-4CEB-8CD9-E57778C65633}" type="pres">
      <dgm:prSet presAssocID="{6C989B07-3920-4D16-876A-FEBFAEA69608}" presName="radial" presStyleCnt="0">
        <dgm:presLayoutVars>
          <dgm:animLvl val="ctr"/>
        </dgm:presLayoutVars>
      </dgm:prSet>
      <dgm:spPr/>
    </dgm:pt>
    <dgm:pt modelId="{BED7A797-DDD2-436C-AA10-B8A347CA7A49}" type="pres">
      <dgm:prSet presAssocID="{0B7D28A6-E890-4CC8-BE9A-7FF21343AEC2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287C4B32-33EB-4C55-A165-CBCFEB67C740}" type="pres">
      <dgm:prSet presAssocID="{41C1735F-EBFE-4B85-8D07-3F1816962F12}" presName="node" presStyleLbl="vennNode1" presStyleIdx="1" presStyleCnt="5" custScaleX="236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1FA6A-250F-4DA1-8B2C-BE53D1409540}" type="pres">
      <dgm:prSet presAssocID="{167BFB30-3EEC-4B50-8303-928A39CBB315}" presName="node" presStyleLbl="vennNode1" presStyleIdx="2" presStyleCnt="5" custRadScaleRad="116797" custRadScaleInc="-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C443A-5D52-4DCF-BC4D-738EEFB5F311}" type="pres">
      <dgm:prSet presAssocID="{ADC5B242-57B5-44F4-95A9-62779551C61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9723F-17BC-4A38-9F5D-110B1C7EA623}" type="pres">
      <dgm:prSet presAssocID="{E5364C7D-DDF3-457D-9C82-D3C41EA7CE1D}" presName="node" presStyleLbl="vennNode1" presStyleIdx="4" presStyleCnt="5" custRadScaleRad="119846" custRadScaleInc="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71321D-02AE-4118-9175-488385F4876F}" type="presOf" srcId="{ADC5B242-57B5-44F4-95A9-62779551C610}" destId="{C9CC443A-5D52-4DCF-BC4D-738EEFB5F311}" srcOrd="0" destOrd="0" presId="urn:microsoft.com/office/officeart/2005/8/layout/radial3"/>
    <dgm:cxn modelId="{FB0F0C58-A910-46CC-8ADE-E130D3AB890C}" srcId="{0B7D28A6-E890-4CC8-BE9A-7FF21343AEC2}" destId="{167BFB30-3EEC-4B50-8303-928A39CBB315}" srcOrd="1" destOrd="0" parTransId="{48F1A2D7-875A-4432-B0BD-B8D293C0DB73}" sibTransId="{F5408E00-6775-4ED3-87AA-67EF72023717}"/>
    <dgm:cxn modelId="{C46852F2-66CE-49C7-BE18-C8BD88F8B2D2}" srcId="{0B7D28A6-E890-4CC8-BE9A-7FF21343AEC2}" destId="{ADC5B242-57B5-44F4-95A9-62779551C610}" srcOrd="2" destOrd="0" parTransId="{0F88F179-CC1E-499C-8131-5ED2FC1C7D0D}" sibTransId="{3338522B-D494-4E7F-AA8E-58ACC8A5EAB0}"/>
    <dgm:cxn modelId="{94BA9C69-AF45-4CB0-8669-05327A7D7961}" type="presOf" srcId="{E5364C7D-DDF3-457D-9C82-D3C41EA7CE1D}" destId="{B6B9723F-17BC-4A38-9F5D-110B1C7EA623}" srcOrd="0" destOrd="0" presId="urn:microsoft.com/office/officeart/2005/8/layout/radial3"/>
    <dgm:cxn modelId="{27D3B639-30AB-4806-A856-430ED1A7D480}" type="presOf" srcId="{41C1735F-EBFE-4B85-8D07-3F1816962F12}" destId="{287C4B32-33EB-4C55-A165-CBCFEB67C740}" srcOrd="0" destOrd="0" presId="urn:microsoft.com/office/officeart/2005/8/layout/radial3"/>
    <dgm:cxn modelId="{7244A1C8-2138-4D55-9A1A-8AF5A8931135}" type="presOf" srcId="{167BFB30-3EEC-4B50-8303-928A39CBB315}" destId="{BA11FA6A-250F-4DA1-8B2C-BE53D1409540}" srcOrd="0" destOrd="0" presId="urn:microsoft.com/office/officeart/2005/8/layout/radial3"/>
    <dgm:cxn modelId="{482CBDD7-F0AA-42E2-ABF9-31A429E62529}" srcId="{0B7D28A6-E890-4CC8-BE9A-7FF21343AEC2}" destId="{E5364C7D-DDF3-457D-9C82-D3C41EA7CE1D}" srcOrd="3" destOrd="0" parTransId="{B7ECC05E-601F-4C73-9480-5755EA4D6AEB}" sibTransId="{72400C3A-8A8A-43C4-AE9F-E4C93770F097}"/>
    <dgm:cxn modelId="{9677E020-3C01-4412-BA6B-A60201226736}" type="presOf" srcId="{0B7D28A6-E890-4CC8-BE9A-7FF21343AEC2}" destId="{BED7A797-DDD2-436C-AA10-B8A347CA7A49}" srcOrd="0" destOrd="0" presId="urn:microsoft.com/office/officeart/2005/8/layout/radial3"/>
    <dgm:cxn modelId="{DFD3B3C7-FD9B-40DE-B675-B131CD45C18E}" type="presOf" srcId="{6C989B07-3920-4D16-876A-FEBFAEA69608}" destId="{1090A2D9-5D81-44AE-8C2E-4E7BF6F6B115}" srcOrd="0" destOrd="0" presId="urn:microsoft.com/office/officeart/2005/8/layout/radial3"/>
    <dgm:cxn modelId="{76D499EA-5AA2-494E-BA97-EF18B8EEFCA5}" srcId="{6C989B07-3920-4D16-876A-FEBFAEA69608}" destId="{0B7D28A6-E890-4CC8-BE9A-7FF21343AEC2}" srcOrd="0" destOrd="0" parTransId="{10C97BAD-B496-4F49-BA85-E1EFD55FE5CB}" sibTransId="{6DD248C5-62A1-4195-A07B-401F12E206F4}"/>
    <dgm:cxn modelId="{33465BEB-FCA0-401E-9162-4C94B85EE64D}" srcId="{0B7D28A6-E890-4CC8-BE9A-7FF21343AEC2}" destId="{41C1735F-EBFE-4B85-8D07-3F1816962F12}" srcOrd="0" destOrd="0" parTransId="{1358BC61-36D2-4916-A29A-63E450D99EFC}" sibTransId="{0E31FDDB-FEFB-4145-9999-5B0D237C6ED8}"/>
    <dgm:cxn modelId="{6FB671AB-A9DC-46A6-93B6-A72FD14F3D22}" type="presParOf" srcId="{1090A2D9-5D81-44AE-8C2E-4E7BF6F6B115}" destId="{F67233AA-08A8-4CEB-8CD9-E57778C65633}" srcOrd="0" destOrd="0" presId="urn:microsoft.com/office/officeart/2005/8/layout/radial3"/>
    <dgm:cxn modelId="{941D1748-D8A8-465A-839C-05D5E08FA1C5}" type="presParOf" srcId="{F67233AA-08A8-4CEB-8CD9-E57778C65633}" destId="{BED7A797-DDD2-436C-AA10-B8A347CA7A49}" srcOrd="0" destOrd="0" presId="urn:microsoft.com/office/officeart/2005/8/layout/radial3"/>
    <dgm:cxn modelId="{08148B9B-7575-4B25-ACD4-FCA65FAF5829}" type="presParOf" srcId="{F67233AA-08A8-4CEB-8CD9-E57778C65633}" destId="{287C4B32-33EB-4C55-A165-CBCFEB67C740}" srcOrd="1" destOrd="0" presId="urn:microsoft.com/office/officeart/2005/8/layout/radial3"/>
    <dgm:cxn modelId="{8997B9C8-96FA-43BA-8FB1-6736DB6EFE1A}" type="presParOf" srcId="{F67233AA-08A8-4CEB-8CD9-E57778C65633}" destId="{BA11FA6A-250F-4DA1-8B2C-BE53D1409540}" srcOrd="2" destOrd="0" presId="urn:microsoft.com/office/officeart/2005/8/layout/radial3"/>
    <dgm:cxn modelId="{AF5788D1-7A73-4F40-AF0E-729559C3E417}" type="presParOf" srcId="{F67233AA-08A8-4CEB-8CD9-E57778C65633}" destId="{C9CC443A-5D52-4DCF-BC4D-738EEFB5F311}" srcOrd="3" destOrd="0" presId="urn:microsoft.com/office/officeart/2005/8/layout/radial3"/>
    <dgm:cxn modelId="{B1E2255A-C03D-4BBE-8565-24A88102EDAC}" type="presParOf" srcId="{F67233AA-08A8-4CEB-8CD9-E57778C65633}" destId="{B6B9723F-17BC-4A38-9F5D-110B1C7EA62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7A797-DDD2-436C-AA10-B8A347CA7A49}">
      <dsp:nvSpPr>
        <dsp:cNvPr id="0" name=""/>
        <dsp:cNvSpPr/>
      </dsp:nvSpPr>
      <dsp:spPr>
        <a:xfrm>
          <a:off x="2989064" y="1255514"/>
          <a:ext cx="3127771" cy="3127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3447115" y="1713565"/>
        <a:ext cx="2211669" cy="2211669"/>
      </dsp:txXfrm>
    </dsp:sp>
    <dsp:sp modelId="{287C4B32-33EB-4C55-A165-CBCFEB67C740}">
      <dsp:nvSpPr>
        <dsp:cNvPr id="0" name=""/>
        <dsp:cNvSpPr/>
      </dsp:nvSpPr>
      <dsp:spPr>
        <a:xfrm>
          <a:off x="2705101" y="558"/>
          <a:ext cx="3695697" cy="15638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itchFamily="2" charset="0"/>
              <a:cs typeface="NikoshBAN" pitchFamily="2" charset="0"/>
            </a:rPr>
            <a:t>দোয়া</a:t>
          </a:r>
          <a:endParaRPr lang="en-US" sz="3700" kern="1200" dirty="0">
            <a:latin typeface="NikoshBAN" pitchFamily="2" charset="0"/>
            <a:cs typeface="NikoshBAN" pitchFamily="2" charset="0"/>
          </a:endParaRPr>
        </a:p>
      </dsp:txBody>
      <dsp:txXfrm>
        <a:off x="3246323" y="229584"/>
        <a:ext cx="2613253" cy="1105833"/>
      </dsp:txXfrm>
    </dsp:sp>
    <dsp:sp modelId="{BA11FA6A-250F-4DA1-8B2C-BE53D1409540}">
      <dsp:nvSpPr>
        <dsp:cNvPr id="0" name=""/>
        <dsp:cNvSpPr/>
      </dsp:nvSpPr>
      <dsp:spPr>
        <a:xfrm>
          <a:off x="6149899" y="2011223"/>
          <a:ext cx="1563885" cy="15638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রহমত</a:t>
          </a:r>
          <a:r>
            <a:rPr lang="en-US" sz="37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7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378925" y="2240249"/>
        <a:ext cx="1105833" cy="1105833"/>
      </dsp:txXfrm>
    </dsp:sp>
    <dsp:sp modelId="{C9CC443A-5D52-4DCF-BC4D-738EEFB5F311}">
      <dsp:nvSpPr>
        <dsp:cNvPr id="0" name=""/>
        <dsp:cNvSpPr/>
      </dsp:nvSpPr>
      <dsp:spPr>
        <a:xfrm>
          <a:off x="3771007" y="4074355"/>
          <a:ext cx="1563885" cy="15638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itchFamily="2" charset="0"/>
              <a:cs typeface="NikoshBAN" pitchFamily="2" charset="0"/>
            </a:rPr>
            <a:t>নামাজ</a:t>
          </a:r>
          <a:endParaRPr lang="en-US" sz="3700" kern="1200" dirty="0">
            <a:latin typeface="NikoshBAN" pitchFamily="2" charset="0"/>
            <a:cs typeface="NikoshBAN" pitchFamily="2" charset="0"/>
          </a:endParaRPr>
        </a:p>
      </dsp:txBody>
      <dsp:txXfrm>
        <a:off x="4000033" y="4303381"/>
        <a:ext cx="1105833" cy="1105833"/>
      </dsp:txXfrm>
    </dsp:sp>
    <dsp:sp modelId="{B6B9723F-17BC-4A38-9F5D-110B1C7EA623}">
      <dsp:nvSpPr>
        <dsp:cNvPr id="0" name=""/>
        <dsp:cNvSpPr/>
      </dsp:nvSpPr>
      <dsp:spPr>
        <a:xfrm>
          <a:off x="1330006" y="2011229"/>
          <a:ext cx="1563885" cy="15638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err="1" smtClean="0">
              <a:latin typeface="NikoshBAN" pitchFamily="2" charset="0"/>
              <a:cs typeface="NikoshBAN" pitchFamily="2" charset="0"/>
            </a:rPr>
            <a:t>ক্ষমা</a:t>
          </a:r>
          <a:r>
            <a:rPr lang="en-US" sz="3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700" b="1" kern="1200" dirty="0" err="1" smtClean="0">
              <a:latin typeface="NikoshBAN" pitchFamily="2" charset="0"/>
              <a:cs typeface="NikoshBAN" pitchFamily="2" charset="0"/>
            </a:rPr>
            <a:t>প্রার্থনা</a:t>
          </a:r>
          <a:endParaRPr lang="en-US" sz="3700" b="1" kern="1200" dirty="0">
            <a:latin typeface="NikoshBAN" pitchFamily="2" charset="0"/>
            <a:cs typeface="NikoshBAN" pitchFamily="2" charset="0"/>
          </a:endParaRPr>
        </a:p>
      </dsp:txBody>
      <dsp:txXfrm>
        <a:off x="1559032" y="2240255"/>
        <a:ext cx="1105833" cy="1105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shaifulislammt1991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7570" y="152400"/>
            <a:ext cx="8794030" cy="6553200"/>
            <a:chOff x="197570" y="152400"/>
            <a:chExt cx="8794030" cy="6553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70" y="152400"/>
              <a:ext cx="8794030" cy="6553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1000" y="2514600"/>
              <a:ext cx="82296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dirty="0" err="1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239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41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7837" y="2514600"/>
            <a:ext cx="8653763" cy="2419498"/>
            <a:chOff x="304800" y="838200"/>
            <a:chExt cx="8653763" cy="43738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838200"/>
              <a:ext cx="8411308" cy="437388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33400" y="1142999"/>
              <a:ext cx="8425163" cy="2947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সূরা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—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আনকাবুত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৪৫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আয়াতে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আল্লাহ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বলেন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- </a:t>
              </a:r>
            </a:p>
            <a:p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নিশ্চই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নামাজ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মানুষকে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অশ্লীল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খারাপ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বিরত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রাখে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।”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7" y="4934099"/>
            <a:ext cx="8411308" cy="177150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7837" y="76200"/>
            <a:ext cx="8653763" cy="2298274"/>
            <a:chOff x="337837" y="76200"/>
            <a:chExt cx="8653763" cy="22982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37" y="76200"/>
              <a:ext cx="2557763" cy="22883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r="6014"/>
            <a:stretch/>
          </p:blipFill>
          <p:spPr>
            <a:xfrm>
              <a:off x="6830291" y="76200"/>
              <a:ext cx="2161309" cy="22883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018" y="76200"/>
              <a:ext cx="1926582" cy="22982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701" y="76200"/>
              <a:ext cx="1857317" cy="2288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8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4636"/>
            <a:ext cx="9144000" cy="6705600"/>
            <a:chOff x="0" y="34636"/>
            <a:chExt cx="9144000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636"/>
              <a:ext cx="9144000" cy="6705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419600" y="1828800"/>
              <a:ext cx="4038600" cy="45581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নিশ্চই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সালাত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অশ্লীল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খারাপ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বিরত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রাখে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7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657600"/>
            <a:ext cx="91440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মুমিনের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গুনাহ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মহানব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সাহাবিগন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বল্লেনঃ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যবতীয়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গুনাহ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মিটিয়ে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বুখারি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90" y="124691"/>
            <a:ext cx="3716159" cy="3340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164"/>
            <a:ext cx="4990591" cy="3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038600"/>
            <a:ext cx="91440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হেফাযত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কিয়ামতের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নাজাত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হেফাযত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কিয়ামতের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নাজাত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হাশর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ফেরাউন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উবাই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খলফের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।’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দারেমি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3632" y="152400"/>
            <a:ext cx="8849393" cy="2438400"/>
            <a:chOff x="113632" y="152400"/>
            <a:chExt cx="8849393" cy="2438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606" y="182754"/>
              <a:ext cx="3131993" cy="239419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2" y="182755"/>
              <a:ext cx="2316975" cy="24080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52400"/>
              <a:ext cx="3400425" cy="242454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7486" y="3429000"/>
            <a:ext cx="8828612" cy="2658237"/>
            <a:chOff x="127486" y="3429000"/>
            <a:chExt cx="8828612" cy="2658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86" y="3429000"/>
              <a:ext cx="3962400" cy="26582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073" y="3429000"/>
              <a:ext cx="4772025" cy="2658237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127486" y="2667000"/>
            <a:ext cx="9016514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ইমানের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ত্যাগকারী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কাফিরের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রুম:৩১)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6087237"/>
            <a:ext cx="9144000" cy="770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ধবংস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মরিয়ম:৫৯)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মৃত্যুকালে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নারীজাতি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নাসাই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মাযাহ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9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838200"/>
            <a:ext cx="7696200" cy="1295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2667000"/>
            <a:ext cx="7848600" cy="3962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স্থম্ভের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বেহেশ্তের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ত্যাগকারী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ধংস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609600"/>
            <a:ext cx="7620000" cy="42386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5181600"/>
            <a:ext cx="8458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8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1055" y="286040"/>
            <a:ext cx="8229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গংগারহাট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এ,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ফুলবাড়ী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shaifulislammt1991@gmail.com</a:t>
            </a: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০১৭৪০২৯৩২৭২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4648200" y="1607127"/>
            <a:ext cx="4038600" cy="4525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7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উপস্থিতঃ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/০১/২০২১ইং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1981200" cy="1623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783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52400"/>
            <a:ext cx="9144000" cy="6477000"/>
            <a:chOff x="0" y="0"/>
            <a:chExt cx="9144000" cy="6477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0"/>
              <a:ext cx="4876800" cy="6477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67200" cy="6477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066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41148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6399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84582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সালাত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তা বলতে পারবে 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সালাতের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গুরুত্ত্ব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ফজিলত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বর্ণনা করতে পারবে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124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" y="152400"/>
            <a:ext cx="9105900" cy="5638800"/>
            <a:chOff x="38100" y="152400"/>
            <a:chExt cx="9144000" cy="67056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626754428"/>
                </p:ext>
              </p:extLst>
            </p:nvPr>
          </p:nvGraphicFramePr>
          <p:xfrm>
            <a:off x="38100" y="152400"/>
            <a:ext cx="9144000" cy="6705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090" y="1835725"/>
              <a:ext cx="3276600" cy="32766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3200400" y="3027493"/>
              <a:ext cx="3048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সালাত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5777291"/>
            <a:ext cx="91440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আরকান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আহকামসহ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ইবাদতের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5"/>
          <a:stretch/>
        </p:blipFill>
        <p:spPr>
          <a:xfrm>
            <a:off x="1371600" y="1143000"/>
            <a:ext cx="6553200" cy="3810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28800" y="304801"/>
            <a:ext cx="518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5105400"/>
            <a:ext cx="70104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52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হাদিসে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স্তম্ভের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0" b="7882"/>
          <a:stretch/>
        </p:blipFill>
        <p:spPr>
          <a:xfrm>
            <a:off x="146875" y="658091"/>
            <a:ext cx="2340483" cy="207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30" y="619411"/>
            <a:ext cx="3187379" cy="2078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" y="2819400"/>
            <a:ext cx="4397882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 t="-2946" r="7646"/>
          <a:stretch/>
        </p:blipFill>
        <p:spPr>
          <a:xfrm>
            <a:off x="5735782" y="654047"/>
            <a:ext cx="3255818" cy="2078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1" y="2861830"/>
            <a:ext cx="4384964" cy="18625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709" y="4953000"/>
            <a:ext cx="8991600" cy="15696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মাবুদ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বান্দা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রমযান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বুখারি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তিরমিযি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4800600"/>
            <a:ext cx="8763000" cy="193899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পবিত্র কুরআন মজিদে আল্লাহ তায়ালা বলেন  - 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 এবং তোমরা নামায কায়েম কর ও যাকাত আদায় কর 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”(সুরা আল-বাকারাঃ ৪৩ ) </a:t>
            </a:r>
          </a:p>
        </p:txBody>
      </p:sp>
      <p:pic>
        <p:nvPicPr>
          <p:cNvPr id="3" name="Picture 2" descr="F:\Desktop-2\Mobile pic\salat\a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53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sz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152400"/>
            <a:ext cx="41909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463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2006-08-16T00:00:00Z</dcterms:created>
  <dcterms:modified xsi:type="dcterms:W3CDTF">2021-01-10T02:59:23Z</dcterms:modified>
</cp:coreProperties>
</file>