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85" r:id="rId6"/>
    <p:sldId id="261" r:id="rId7"/>
    <p:sldId id="262" r:id="rId8"/>
    <p:sldId id="264" r:id="rId9"/>
    <p:sldId id="266" r:id="rId10"/>
    <p:sldId id="291" r:id="rId11"/>
    <p:sldId id="283" r:id="rId12"/>
    <p:sldId id="282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56CE-46BD-48BD-956D-D9A7F3DCE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66F60-BFAA-4A01-88CB-5AD9CDEBE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CF867-433B-4564-B0FE-1CCFE8B7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D3A5-5BC0-411A-A911-9AF567875FA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85637-F5E6-4EF7-8942-A7F2B45C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0E500-7718-41D4-A9DE-4F0FD592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247D-3339-4477-BE3C-89224FFB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7F0F-F55C-4B19-A55A-8EA2675B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D9E88-01B2-4BD2-95F5-5E3EDCA1C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D4E26-9B18-4DF5-9104-2A1EF2CC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D3A5-5BC0-411A-A911-9AF567875FA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7E11A-5053-43D3-93E8-183FD7FE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A4D45-877F-4694-B4FA-66FA0803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247D-3339-4477-BE3C-89224FFB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F9E6EF-B77E-4A9D-B954-8B801199B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2D265-3B2A-43FE-B9E0-ACC21B511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A7B05-9EDA-4866-8CD0-20FF5C09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D3A5-5BC0-411A-A911-9AF567875FA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5FC64-DDCA-4192-98F4-7617BFA3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98A46-91B1-4C6A-8911-9307A41B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247D-3339-4477-BE3C-89224FFB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5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7453-0B2F-487F-B91D-49BBB744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1B07-9257-4B53-8092-10D943C4C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E3368-9E75-47B7-9E32-3BA72297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D3A5-5BC0-411A-A911-9AF567875FA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64068-D1A7-4010-9D4B-CE12814B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6E924-1341-4113-8CF8-2FBF8C4B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247D-3339-4477-BE3C-89224FFB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3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1B65-D080-440B-BC6E-BE328313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262F3-628E-450D-96BD-25AE17E17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B9A23-395F-43DE-8D94-C07F5A9F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D3A5-5BC0-411A-A911-9AF567875FA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9BFC5-5647-43AE-935B-F6111F70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664D0-68DE-4F89-A214-F3C175E1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247D-3339-4477-BE3C-89224FFB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4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23CD-775D-4A5D-90C1-21728054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2647-E11B-4704-AAD9-C282DBD91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65E0A-17BA-4EA4-B691-3957ACBE7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A569D-8655-4623-9A0D-EBCB84C8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D3A5-5BC0-411A-A911-9AF567875FA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9B3A7-F14F-4D2C-8623-F87128EB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64900-D0AB-4BEE-A5C1-023F976F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247D-3339-4477-BE3C-89224FFB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25EB-3395-4FF1-BDDC-D262DF24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E97F4-2158-46D6-BA7A-353A8DC83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8A5DC-90C2-4429-91AD-AC5358653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97BDF-B3F8-4301-9C68-CA025671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E13DC-9C8D-482B-9504-2D24581E8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CD01F8-CA5C-4D9C-ADE0-9533B6BC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D3A5-5BC0-411A-A911-9AF567875FA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9DD1BB-0834-4E1C-AEFF-028E5D39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258102-A70C-4E1B-82BE-207E6601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247D-3339-4477-BE3C-89224FFB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9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94A8-3137-4040-9E9E-8954BC00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CA153-3618-4806-B8CF-2FB94C27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D3A5-5BC0-411A-A911-9AF567875FA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4EF1A-502A-488F-BC76-C92D3B39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5E32A-605C-4151-97F1-537F5CD9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247D-3339-4477-BE3C-89224FFB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7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049579-069E-4330-8F82-EDE46511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D3A5-5BC0-411A-A911-9AF567875FA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4F71A-E14E-4858-A009-E376B978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BD48B-06D7-4E53-9A7D-36D0A0E8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247D-3339-4477-BE3C-89224FFB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A925-D068-49C2-AF29-974D0B15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F39D8-4C7F-4DF6-9632-8A58E321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FBC18-23FA-4A3B-B573-18D261A6D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9BF5F-F22A-4937-BD39-23FEF3FA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D3A5-5BC0-411A-A911-9AF567875FA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E2892-55A1-400D-BB26-B2AED265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54D9E-E21E-4530-8C01-B59D8251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247D-3339-4477-BE3C-89224FFB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8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637B-1EA7-4D52-9304-4B625DAB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B98FF0-ABEC-4204-947E-6670778F7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07A29-CF4F-4A80-BD52-88ED7F23B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39DC7-0FF1-4132-A4CC-3C0AA77A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D3A5-5BC0-411A-A911-9AF567875FA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8E56-A38E-4FA5-B73E-EA90F8E9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51FFE-BB89-45D9-9465-284925CA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247D-3339-4477-BE3C-89224FFB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4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3AE03-2ED2-4F6A-B266-F45F8BD3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97DEF-4905-400E-AA50-A631BC584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B6D7F-2B09-4FE1-9035-C18889DC0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D3A5-5BC0-411A-A911-9AF567875FA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01CFC-4B79-43C9-8C80-22A9D2C21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B512B-FFCF-42C1-B754-7657052DE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6247D-3339-4477-BE3C-89224FFB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4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2682" y="808898"/>
            <a:ext cx="3058851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8000" b="1" dirty="0" err="1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সুস্ব</a:t>
            </a:r>
            <a:r>
              <a:rPr lang="as-IN" sz="80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 err="1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LAB-14\Downloads\PICTURE\download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275" y="2243163"/>
            <a:ext cx="3357719" cy="3573352"/>
          </a:xfrm>
          <a:prstGeom prst="roundRect">
            <a:avLst>
              <a:gd name="adj" fmla="val 16667"/>
            </a:avLst>
          </a:prstGeom>
          <a:ln w="34925">
            <a:solidFill>
              <a:srgbClr val="FF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1105A7-7435-498C-9DD0-4612E3532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0909">
            <a:off x="3060067" y="559312"/>
            <a:ext cx="1539657" cy="1879082"/>
          </a:xfrm>
          <a:prstGeom prst="roundRect">
            <a:avLst>
              <a:gd name="adj" fmla="val 2136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88CE76-AC95-47FC-B483-75F6318E3E65}"/>
              </a:ext>
            </a:extLst>
          </p:cNvPr>
          <p:cNvSpPr txBox="1"/>
          <p:nvPr/>
        </p:nvSpPr>
        <p:spPr>
          <a:xfrm>
            <a:off x="4488878" y="595743"/>
            <a:ext cx="298190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86314-C019-437D-9625-6140A8DFC3E8}"/>
              </a:ext>
            </a:extLst>
          </p:cNvPr>
          <p:cNvSpPr txBox="1"/>
          <p:nvPr/>
        </p:nvSpPr>
        <p:spPr>
          <a:xfrm>
            <a:off x="886689" y="3034145"/>
            <a:ext cx="1030121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বিভবের</a:t>
            </a: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b="1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382" y="1184031"/>
            <a:ext cx="1629495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877" y="2731476"/>
            <a:ext cx="6819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1)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2)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বিভবের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্ণ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?</a:t>
            </a:r>
          </a:p>
          <a:p>
            <a:pPr marL="342900" indent="-342900"/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10V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914400"/>
            <a:ext cx="2625296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344" y="2426677"/>
            <a:ext cx="10277172" cy="35394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+10c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cs typeface="NikoshBAN" panose="02000000000000000000" pitchFamily="2" charset="0"/>
              </a:rPr>
              <a:t>0.2cm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গোলকিয়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cs typeface="SutonnyMJ" pitchFamily="2" charset="0"/>
              </a:rPr>
              <a:t> .02m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cs typeface="NikoshBAN" panose="02000000000000000000" pitchFamily="2" charset="0"/>
              </a:rPr>
              <a:t>0.1cm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cs typeface="NikoshBAN" panose="02000000000000000000" pitchFamily="2" charset="0"/>
              </a:rPr>
              <a:t>0.2cm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8558" y="1289543"/>
            <a:ext cx="296267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 w="11430">
                <a:solidFill>
                  <a:schemeClr val="accent6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9401" y="2799983"/>
            <a:ext cx="1809750" cy="2524125"/>
          </a:xfrm>
          <a:prstGeom prst="rect">
            <a:avLst/>
          </a:prstGeom>
          <a:ln w="34925">
            <a:solidFill>
              <a:srgbClr val="C0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B1DDD4-D9E7-46D0-BAB1-B8188FEF3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7" y="1713954"/>
            <a:ext cx="3059411" cy="373088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07F70C-2E2B-4E30-9D2E-906A68385467}"/>
              </a:ext>
            </a:extLst>
          </p:cNvPr>
          <p:cNvSpPr txBox="1"/>
          <p:nvPr/>
        </p:nvSpPr>
        <p:spPr>
          <a:xfrm>
            <a:off x="3837684" y="1385446"/>
            <a:ext cx="7715574" cy="44473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5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15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115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115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7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নন-টেক</a:t>
            </a:r>
            <a:r>
              <a:rPr lang="en-US" sz="7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72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ফিজিক্স</a:t>
            </a:r>
            <a:endParaRPr lang="en-US" sz="72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এগ্রীকালচার</a:t>
            </a:r>
            <a:endParaRPr lang="en-US" sz="48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0320" y="570153"/>
            <a:ext cx="4821381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3919" y="2252238"/>
            <a:ext cx="8174181" cy="41549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পদার্থবিজ্ঞান-2</a:t>
            </a:r>
          </a:p>
          <a:p>
            <a:pPr algn="ctr"/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ৎ)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2644" y="587206"/>
            <a:ext cx="5546711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9BB943-D47F-4929-96BB-FDC32FA1CA3A}"/>
              </a:ext>
            </a:extLst>
          </p:cNvPr>
          <p:cNvSpPr txBox="1"/>
          <p:nvPr/>
        </p:nvSpPr>
        <p:spPr>
          <a:xfrm>
            <a:off x="2341418" y="2078164"/>
            <a:ext cx="7481455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0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80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80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endParaRPr lang="en-US" sz="72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346391-C81F-4484-B729-E802B61AB225}"/>
              </a:ext>
            </a:extLst>
          </p:cNvPr>
          <p:cNvSpPr txBox="1"/>
          <p:nvPr/>
        </p:nvSpPr>
        <p:spPr>
          <a:xfrm>
            <a:off x="4956421" y="401777"/>
            <a:ext cx="2763898" cy="1107996"/>
          </a:xfrm>
          <a:prstGeom prst="rect">
            <a:avLst/>
          </a:prstGeom>
          <a:ln>
            <a:noFill/>
          </a:ln>
          <a:effectLst/>
          <a:scene3d>
            <a:camera prst="perspectiveRelaxedModerately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8DFCA-2FD1-4CB2-9A94-B78822BB6E34}"/>
              </a:ext>
            </a:extLst>
          </p:cNvPr>
          <p:cNvSpPr txBox="1"/>
          <p:nvPr/>
        </p:nvSpPr>
        <p:spPr>
          <a:xfrm>
            <a:off x="3970257" y="2194624"/>
            <a:ext cx="4251485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217F6-D877-4574-B22A-6ADFBAD2B465}"/>
              </a:ext>
            </a:extLst>
          </p:cNvPr>
          <p:cNvSpPr txBox="1"/>
          <p:nvPr/>
        </p:nvSpPr>
        <p:spPr>
          <a:xfrm>
            <a:off x="1656322" y="3241946"/>
            <a:ext cx="8879354" cy="21236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বিভবের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47322FB-B445-45A9-B06A-A4AA9EE47AC1}"/>
              </a:ext>
            </a:extLst>
          </p:cNvPr>
          <p:cNvSpPr/>
          <p:nvPr/>
        </p:nvSpPr>
        <p:spPr>
          <a:xfrm>
            <a:off x="10819760" y="1286018"/>
            <a:ext cx="554818" cy="612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5D3FD5E-E794-4ACC-8077-9DED16E9BBB7}"/>
              </a:ext>
            </a:extLst>
          </p:cNvPr>
          <p:cNvSpPr/>
          <p:nvPr/>
        </p:nvSpPr>
        <p:spPr>
          <a:xfrm>
            <a:off x="1482436" y="3006436"/>
            <a:ext cx="7356764" cy="31726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+</a:t>
            </a:r>
            <a:r>
              <a:rPr lang="en-US" sz="199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</a:t>
            </a:r>
            <a:r>
              <a:rPr lang="en-US" sz="199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-</a:t>
            </a:r>
            <a:endParaRPr lang="en-US" sz="199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958CFC-1354-4029-AE6C-09A7F07BA98F}"/>
              </a:ext>
            </a:extLst>
          </p:cNvPr>
          <p:cNvCxnSpPr>
            <a:cxnSpLocks/>
          </p:cNvCxnSpPr>
          <p:nvPr/>
        </p:nvCxnSpPr>
        <p:spPr>
          <a:xfrm>
            <a:off x="4488873" y="4779820"/>
            <a:ext cx="1787236" cy="0"/>
          </a:xfrm>
          <a:prstGeom prst="straightConnector1">
            <a:avLst/>
          </a:prstGeom>
          <a:ln w="28575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4B6B94-23B7-433D-BD5C-31773A19D326}"/>
              </a:ext>
            </a:extLst>
          </p:cNvPr>
          <p:cNvSpPr/>
          <p:nvPr/>
        </p:nvSpPr>
        <p:spPr>
          <a:xfrm>
            <a:off x="4294909" y="4197927"/>
            <a:ext cx="2036618" cy="429491"/>
          </a:xfrm>
          <a:custGeom>
            <a:avLst/>
            <a:gdLst>
              <a:gd name="connsiteX0" fmla="*/ 0 w 2036618"/>
              <a:gd name="connsiteY0" fmla="*/ 429491 h 429491"/>
              <a:gd name="connsiteX1" fmla="*/ 817418 w 2036618"/>
              <a:gd name="connsiteY1" fmla="*/ 0 h 429491"/>
              <a:gd name="connsiteX2" fmla="*/ 2036618 w 2036618"/>
              <a:gd name="connsiteY2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18" h="429491">
                <a:moveTo>
                  <a:pt x="0" y="429491"/>
                </a:moveTo>
                <a:cubicBezTo>
                  <a:pt x="238991" y="214745"/>
                  <a:pt x="477982" y="0"/>
                  <a:pt x="817418" y="0"/>
                </a:cubicBezTo>
                <a:cubicBezTo>
                  <a:pt x="1156854" y="0"/>
                  <a:pt x="1596736" y="214745"/>
                  <a:pt x="2036618" y="429491"/>
                </a:cubicBezTo>
              </a:path>
            </a:pathLst>
          </a:custGeom>
          <a:noFill/>
          <a:ln w="28575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25B403E-7F0E-47C9-BFCE-8D7618279ECB}"/>
              </a:ext>
            </a:extLst>
          </p:cNvPr>
          <p:cNvSpPr/>
          <p:nvPr/>
        </p:nvSpPr>
        <p:spPr>
          <a:xfrm>
            <a:off x="4031673" y="3712454"/>
            <a:ext cx="2479963" cy="748710"/>
          </a:xfrm>
          <a:custGeom>
            <a:avLst/>
            <a:gdLst>
              <a:gd name="connsiteX0" fmla="*/ 0 w 2479963"/>
              <a:gd name="connsiteY0" fmla="*/ 651728 h 748710"/>
              <a:gd name="connsiteX1" fmla="*/ 1039091 w 2479963"/>
              <a:gd name="connsiteY1" fmla="*/ 564 h 748710"/>
              <a:gd name="connsiteX2" fmla="*/ 2479963 w 2479963"/>
              <a:gd name="connsiteY2" fmla="*/ 748710 h 74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9963" h="748710">
                <a:moveTo>
                  <a:pt x="0" y="651728"/>
                </a:moveTo>
                <a:cubicBezTo>
                  <a:pt x="312882" y="318064"/>
                  <a:pt x="625764" y="-15600"/>
                  <a:pt x="1039091" y="564"/>
                </a:cubicBezTo>
                <a:cubicBezTo>
                  <a:pt x="1452418" y="16728"/>
                  <a:pt x="1966190" y="382719"/>
                  <a:pt x="2479963" y="748710"/>
                </a:cubicBezTo>
              </a:path>
            </a:pathLst>
          </a:custGeom>
          <a:noFill/>
          <a:ln w="28575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3EA60BE-9490-4447-ADC5-F83E99CCEDEA}"/>
              </a:ext>
            </a:extLst>
          </p:cNvPr>
          <p:cNvSpPr/>
          <p:nvPr/>
        </p:nvSpPr>
        <p:spPr>
          <a:xfrm>
            <a:off x="3879273" y="3308766"/>
            <a:ext cx="2798618" cy="1069270"/>
          </a:xfrm>
          <a:custGeom>
            <a:avLst/>
            <a:gdLst>
              <a:gd name="connsiteX0" fmla="*/ 0 w 2798618"/>
              <a:gd name="connsiteY0" fmla="*/ 833743 h 1069270"/>
              <a:gd name="connsiteX1" fmla="*/ 1385454 w 2798618"/>
              <a:gd name="connsiteY1" fmla="*/ 2470 h 1069270"/>
              <a:gd name="connsiteX2" fmla="*/ 2798618 w 2798618"/>
              <a:gd name="connsiteY2" fmla="*/ 1069270 h 10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8618" h="1069270">
                <a:moveTo>
                  <a:pt x="0" y="833743"/>
                </a:moveTo>
                <a:cubicBezTo>
                  <a:pt x="459509" y="398479"/>
                  <a:pt x="919018" y="-36785"/>
                  <a:pt x="1385454" y="2470"/>
                </a:cubicBezTo>
                <a:cubicBezTo>
                  <a:pt x="1851890" y="41725"/>
                  <a:pt x="2325254" y="555497"/>
                  <a:pt x="2798618" y="1069270"/>
                </a:cubicBezTo>
              </a:path>
            </a:pathLst>
          </a:custGeom>
          <a:noFill/>
          <a:ln w="28575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C53E654-354A-4B77-8077-9D6CC63F66FC}"/>
              </a:ext>
            </a:extLst>
          </p:cNvPr>
          <p:cNvSpPr/>
          <p:nvPr/>
        </p:nvSpPr>
        <p:spPr>
          <a:xfrm>
            <a:off x="4253345" y="4876800"/>
            <a:ext cx="2008910" cy="447286"/>
          </a:xfrm>
          <a:custGeom>
            <a:avLst/>
            <a:gdLst>
              <a:gd name="connsiteX0" fmla="*/ 0 w 2008910"/>
              <a:gd name="connsiteY0" fmla="*/ 0 h 447286"/>
              <a:gd name="connsiteX1" fmla="*/ 775855 w 2008910"/>
              <a:gd name="connsiteY1" fmla="*/ 443345 h 447286"/>
              <a:gd name="connsiteX2" fmla="*/ 2008910 w 2008910"/>
              <a:gd name="connsiteY2" fmla="*/ 180109 h 44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8910" h="447286">
                <a:moveTo>
                  <a:pt x="0" y="0"/>
                </a:moveTo>
                <a:cubicBezTo>
                  <a:pt x="220518" y="206663"/>
                  <a:pt x="441037" y="413327"/>
                  <a:pt x="775855" y="443345"/>
                </a:cubicBezTo>
                <a:cubicBezTo>
                  <a:pt x="1110673" y="473363"/>
                  <a:pt x="1559791" y="326736"/>
                  <a:pt x="2008910" y="180109"/>
                </a:cubicBezTo>
              </a:path>
            </a:pathLst>
          </a:custGeom>
          <a:noFill/>
          <a:ln w="28575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E51F4F-9837-41CE-93DB-2DEB1D972924}"/>
              </a:ext>
            </a:extLst>
          </p:cNvPr>
          <p:cNvSpPr/>
          <p:nvPr/>
        </p:nvSpPr>
        <p:spPr>
          <a:xfrm>
            <a:off x="4017818" y="5070764"/>
            <a:ext cx="2396837" cy="624917"/>
          </a:xfrm>
          <a:custGeom>
            <a:avLst/>
            <a:gdLst>
              <a:gd name="connsiteX0" fmla="*/ 0 w 2396837"/>
              <a:gd name="connsiteY0" fmla="*/ 0 h 624917"/>
              <a:gd name="connsiteX1" fmla="*/ 1039091 w 2396837"/>
              <a:gd name="connsiteY1" fmla="*/ 623454 h 624917"/>
              <a:gd name="connsiteX2" fmla="*/ 2396837 w 2396837"/>
              <a:gd name="connsiteY2" fmla="*/ 138545 h 62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6837" h="624917">
                <a:moveTo>
                  <a:pt x="0" y="0"/>
                </a:moveTo>
                <a:cubicBezTo>
                  <a:pt x="319809" y="300181"/>
                  <a:pt x="639618" y="600363"/>
                  <a:pt x="1039091" y="623454"/>
                </a:cubicBezTo>
                <a:cubicBezTo>
                  <a:pt x="1438564" y="646545"/>
                  <a:pt x="1917700" y="392545"/>
                  <a:pt x="2396837" y="138545"/>
                </a:cubicBezTo>
              </a:path>
            </a:pathLst>
          </a:custGeom>
          <a:noFill/>
          <a:ln w="28575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4A4E8F-6BD4-47CC-BD2D-4D320022F39C}"/>
              </a:ext>
            </a:extLst>
          </p:cNvPr>
          <p:cNvSpPr/>
          <p:nvPr/>
        </p:nvSpPr>
        <p:spPr>
          <a:xfrm>
            <a:off x="3865418" y="5278581"/>
            <a:ext cx="2784764" cy="748324"/>
          </a:xfrm>
          <a:custGeom>
            <a:avLst/>
            <a:gdLst>
              <a:gd name="connsiteX0" fmla="*/ 0 w 2784764"/>
              <a:gd name="connsiteY0" fmla="*/ 55419 h 748324"/>
              <a:gd name="connsiteX1" fmla="*/ 1233055 w 2784764"/>
              <a:gd name="connsiteY1" fmla="*/ 748146 h 748324"/>
              <a:gd name="connsiteX2" fmla="*/ 2784764 w 2784764"/>
              <a:gd name="connsiteY2" fmla="*/ 0 h 74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4764" h="748324">
                <a:moveTo>
                  <a:pt x="0" y="55419"/>
                </a:moveTo>
                <a:cubicBezTo>
                  <a:pt x="384464" y="406400"/>
                  <a:pt x="768928" y="757382"/>
                  <a:pt x="1233055" y="748146"/>
                </a:cubicBezTo>
                <a:cubicBezTo>
                  <a:pt x="1697182" y="738910"/>
                  <a:pt x="2240973" y="369455"/>
                  <a:pt x="2784764" y="0"/>
                </a:cubicBezTo>
              </a:path>
            </a:pathLst>
          </a:custGeom>
          <a:noFill/>
          <a:ln w="28575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2C3BAA-5B2D-4662-A68A-6EEA5B9E9F72}"/>
              </a:ext>
            </a:extLst>
          </p:cNvPr>
          <p:cNvSpPr/>
          <p:nvPr/>
        </p:nvSpPr>
        <p:spPr>
          <a:xfrm>
            <a:off x="3379865" y="3491345"/>
            <a:ext cx="374717" cy="983673"/>
          </a:xfrm>
          <a:custGeom>
            <a:avLst/>
            <a:gdLst>
              <a:gd name="connsiteX0" fmla="*/ 374717 w 374717"/>
              <a:gd name="connsiteY0" fmla="*/ 983673 h 983673"/>
              <a:gd name="connsiteX1" fmla="*/ 644 w 374717"/>
              <a:gd name="connsiteY1" fmla="*/ 581891 h 983673"/>
              <a:gd name="connsiteX2" fmla="*/ 277735 w 374717"/>
              <a:gd name="connsiteY2" fmla="*/ 0 h 983673"/>
              <a:gd name="connsiteX3" fmla="*/ 277735 w 374717"/>
              <a:gd name="connsiteY3" fmla="*/ 0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17" h="983673">
                <a:moveTo>
                  <a:pt x="374717" y="983673"/>
                </a:moveTo>
                <a:cubicBezTo>
                  <a:pt x="195762" y="864754"/>
                  <a:pt x="16808" y="745836"/>
                  <a:pt x="644" y="581891"/>
                </a:cubicBezTo>
                <a:cubicBezTo>
                  <a:pt x="-15520" y="417946"/>
                  <a:pt x="277735" y="0"/>
                  <a:pt x="277735" y="0"/>
                </a:cubicBezTo>
                <a:lnTo>
                  <a:pt x="277735" y="0"/>
                </a:lnTo>
              </a:path>
            </a:pathLst>
          </a:custGeom>
          <a:noFill/>
          <a:ln w="28575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A3EF2C-C425-4E81-BA6C-9AE170DFE5A3}"/>
              </a:ext>
            </a:extLst>
          </p:cNvPr>
          <p:cNvSpPr/>
          <p:nvPr/>
        </p:nvSpPr>
        <p:spPr>
          <a:xfrm>
            <a:off x="2424545" y="4184071"/>
            <a:ext cx="900546" cy="540327"/>
          </a:xfrm>
          <a:custGeom>
            <a:avLst/>
            <a:gdLst>
              <a:gd name="connsiteX0" fmla="*/ 900546 w 900546"/>
              <a:gd name="connsiteY0" fmla="*/ 540327 h 540327"/>
              <a:gd name="connsiteX1" fmla="*/ 387928 w 900546"/>
              <a:gd name="connsiteY1" fmla="*/ 374073 h 540327"/>
              <a:gd name="connsiteX2" fmla="*/ 0 w 900546"/>
              <a:gd name="connsiteY2" fmla="*/ 0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546" h="540327">
                <a:moveTo>
                  <a:pt x="900546" y="540327"/>
                </a:moveTo>
                <a:cubicBezTo>
                  <a:pt x="719282" y="502227"/>
                  <a:pt x="538019" y="464127"/>
                  <a:pt x="387928" y="374073"/>
                </a:cubicBezTo>
                <a:cubicBezTo>
                  <a:pt x="237837" y="284019"/>
                  <a:pt x="118918" y="142009"/>
                  <a:pt x="0" y="0"/>
                </a:cubicBezTo>
              </a:path>
            </a:pathLst>
          </a:custGeom>
          <a:noFill/>
          <a:ln w="28575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E0CE88-A02A-4355-AC51-16111012255F}"/>
              </a:ext>
            </a:extLst>
          </p:cNvPr>
          <p:cNvSpPr/>
          <p:nvPr/>
        </p:nvSpPr>
        <p:spPr>
          <a:xfrm>
            <a:off x="2382982" y="4738255"/>
            <a:ext cx="928254" cy="415636"/>
          </a:xfrm>
          <a:custGeom>
            <a:avLst/>
            <a:gdLst>
              <a:gd name="connsiteX0" fmla="*/ 928254 w 928254"/>
              <a:gd name="connsiteY0" fmla="*/ 0 h 415636"/>
              <a:gd name="connsiteX1" fmla="*/ 304800 w 928254"/>
              <a:gd name="connsiteY1" fmla="*/ 138545 h 415636"/>
              <a:gd name="connsiteX2" fmla="*/ 0 w 928254"/>
              <a:gd name="connsiteY2" fmla="*/ 415636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254" h="415636">
                <a:moveTo>
                  <a:pt x="928254" y="0"/>
                </a:moveTo>
                <a:cubicBezTo>
                  <a:pt x="693881" y="34636"/>
                  <a:pt x="459509" y="69272"/>
                  <a:pt x="304800" y="138545"/>
                </a:cubicBezTo>
                <a:cubicBezTo>
                  <a:pt x="150091" y="207818"/>
                  <a:pt x="75045" y="311727"/>
                  <a:pt x="0" y="415636"/>
                </a:cubicBezTo>
              </a:path>
            </a:pathLst>
          </a:custGeom>
          <a:noFill/>
          <a:ln w="28575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A259A72-2590-4640-8DC5-F910DBE25961}"/>
              </a:ext>
            </a:extLst>
          </p:cNvPr>
          <p:cNvSpPr/>
          <p:nvPr/>
        </p:nvSpPr>
        <p:spPr>
          <a:xfrm>
            <a:off x="3186545" y="5015345"/>
            <a:ext cx="568037" cy="734291"/>
          </a:xfrm>
          <a:custGeom>
            <a:avLst/>
            <a:gdLst>
              <a:gd name="connsiteX0" fmla="*/ 568037 w 568037"/>
              <a:gd name="connsiteY0" fmla="*/ 0 h 734291"/>
              <a:gd name="connsiteX1" fmla="*/ 96982 w 568037"/>
              <a:gd name="connsiteY1" fmla="*/ 290946 h 734291"/>
              <a:gd name="connsiteX2" fmla="*/ 0 w 568037"/>
              <a:gd name="connsiteY2" fmla="*/ 734291 h 73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7" h="734291">
                <a:moveTo>
                  <a:pt x="568037" y="0"/>
                </a:moveTo>
                <a:cubicBezTo>
                  <a:pt x="379846" y="84282"/>
                  <a:pt x="191655" y="168564"/>
                  <a:pt x="96982" y="290946"/>
                </a:cubicBezTo>
                <a:cubicBezTo>
                  <a:pt x="2309" y="413328"/>
                  <a:pt x="1154" y="573809"/>
                  <a:pt x="0" y="734291"/>
                </a:cubicBezTo>
              </a:path>
            </a:pathLst>
          </a:custGeom>
          <a:noFill/>
          <a:ln w="28575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C4BE78-FD3F-4442-82C5-3067797F58D5}"/>
              </a:ext>
            </a:extLst>
          </p:cNvPr>
          <p:cNvSpPr/>
          <p:nvPr/>
        </p:nvSpPr>
        <p:spPr>
          <a:xfrm>
            <a:off x="6844145" y="3699163"/>
            <a:ext cx="637310" cy="969818"/>
          </a:xfrm>
          <a:custGeom>
            <a:avLst/>
            <a:gdLst>
              <a:gd name="connsiteX0" fmla="*/ 0 w 637310"/>
              <a:gd name="connsiteY0" fmla="*/ 969818 h 969818"/>
              <a:gd name="connsiteX1" fmla="*/ 443346 w 637310"/>
              <a:gd name="connsiteY1" fmla="*/ 651163 h 969818"/>
              <a:gd name="connsiteX2" fmla="*/ 637310 w 637310"/>
              <a:gd name="connsiteY2" fmla="*/ 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310" h="969818">
                <a:moveTo>
                  <a:pt x="0" y="969818"/>
                </a:moveTo>
                <a:cubicBezTo>
                  <a:pt x="168564" y="891308"/>
                  <a:pt x="337128" y="812799"/>
                  <a:pt x="443346" y="651163"/>
                </a:cubicBezTo>
                <a:cubicBezTo>
                  <a:pt x="549564" y="489527"/>
                  <a:pt x="593437" y="244763"/>
                  <a:pt x="637310" y="0"/>
                </a:cubicBezTo>
              </a:path>
            </a:pathLst>
          </a:custGeom>
          <a:noFill/>
          <a:ln w="28575"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0B58889-7C0B-4956-A60C-AF2C30EC404C}"/>
              </a:ext>
            </a:extLst>
          </p:cNvPr>
          <p:cNvSpPr/>
          <p:nvPr/>
        </p:nvSpPr>
        <p:spPr>
          <a:xfrm>
            <a:off x="6954981" y="4281053"/>
            <a:ext cx="845128" cy="498764"/>
          </a:xfrm>
          <a:custGeom>
            <a:avLst/>
            <a:gdLst>
              <a:gd name="connsiteX0" fmla="*/ 0 w 845128"/>
              <a:gd name="connsiteY0" fmla="*/ 498764 h 498764"/>
              <a:gd name="connsiteX1" fmla="*/ 498764 w 845128"/>
              <a:gd name="connsiteY1" fmla="*/ 387927 h 498764"/>
              <a:gd name="connsiteX2" fmla="*/ 845128 w 845128"/>
              <a:gd name="connsiteY2" fmla="*/ 0 h 4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128" h="498764">
                <a:moveTo>
                  <a:pt x="0" y="498764"/>
                </a:moveTo>
                <a:cubicBezTo>
                  <a:pt x="178954" y="484909"/>
                  <a:pt x="357909" y="471054"/>
                  <a:pt x="498764" y="387927"/>
                </a:cubicBezTo>
                <a:cubicBezTo>
                  <a:pt x="639619" y="304800"/>
                  <a:pt x="742373" y="152400"/>
                  <a:pt x="845128" y="0"/>
                </a:cubicBezTo>
              </a:path>
            </a:pathLst>
          </a:custGeom>
          <a:noFill/>
          <a:ln w="28575"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62B688B-789F-49FC-B066-EA50FDB2547C}"/>
              </a:ext>
            </a:extLst>
          </p:cNvPr>
          <p:cNvSpPr/>
          <p:nvPr/>
        </p:nvSpPr>
        <p:spPr>
          <a:xfrm>
            <a:off x="6968835" y="4876801"/>
            <a:ext cx="955964" cy="401782"/>
          </a:xfrm>
          <a:custGeom>
            <a:avLst/>
            <a:gdLst>
              <a:gd name="connsiteX0" fmla="*/ 0 w 955964"/>
              <a:gd name="connsiteY0" fmla="*/ 0 h 401782"/>
              <a:gd name="connsiteX1" fmla="*/ 651164 w 955964"/>
              <a:gd name="connsiteY1" fmla="*/ 124691 h 401782"/>
              <a:gd name="connsiteX2" fmla="*/ 955964 w 955964"/>
              <a:gd name="connsiteY2" fmla="*/ 401782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964" h="401782">
                <a:moveTo>
                  <a:pt x="0" y="0"/>
                </a:moveTo>
                <a:cubicBezTo>
                  <a:pt x="245918" y="28863"/>
                  <a:pt x="491837" y="57727"/>
                  <a:pt x="651164" y="124691"/>
                </a:cubicBezTo>
                <a:cubicBezTo>
                  <a:pt x="810491" y="191655"/>
                  <a:pt x="883227" y="296718"/>
                  <a:pt x="955964" y="401782"/>
                </a:cubicBezTo>
              </a:path>
            </a:pathLst>
          </a:custGeom>
          <a:noFill/>
          <a:ln w="28575"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0B35C2C-F31E-443C-B28A-07AC0ABB765A}"/>
              </a:ext>
            </a:extLst>
          </p:cNvPr>
          <p:cNvSpPr/>
          <p:nvPr/>
        </p:nvSpPr>
        <p:spPr>
          <a:xfrm>
            <a:off x="6830291" y="4987636"/>
            <a:ext cx="706582" cy="623455"/>
          </a:xfrm>
          <a:custGeom>
            <a:avLst/>
            <a:gdLst>
              <a:gd name="connsiteX0" fmla="*/ 0 w 706582"/>
              <a:gd name="connsiteY0" fmla="*/ 0 h 623455"/>
              <a:gd name="connsiteX1" fmla="*/ 498764 w 706582"/>
              <a:gd name="connsiteY1" fmla="*/ 221673 h 623455"/>
              <a:gd name="connsiteX2" fmla="*/ 706582 w 706582"/>
              <a:gd name="connsiteY2" fmla="*/ 623455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582" h="623455">
                <a:moveTo>
                  <a:pt x="0" y="0"/>
                </a:moveTo>
                <a:cubicBezTo>
                  <a:pt x="190500" y="58882"/>
                  <a:pt x="381000" y="117764"/>
                  <a:pt x="498764" y="221673"/>
                </a:cubicBezTo>
                <a:cubicBezTo>
                  <a:pt x="616528" y="325582"/>
                  <a:pt x="661555" y="474518"/>
                  <a:pt x="706582" y="623455"/>
                </a:cubicBezTo>
              </a:path>
            </a:pathLst>
          </a:custGeom>
          <a:noFill/>
          <a:ln w="28575"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886494-C6F0-4095-97DE-45F0BA3AE06E}"/>
              </a:ext>
            </a:extLst>
          </p:cNvPr>
          <p:cNvCxnSpPr/>
          <p:nvPr/>
        </p:nvCxnSpPr>
        <p:spPr>
          <a:xfrm flipV="1">
            <a:off x="7287488" y="498773"/>
            <a:ext cx="4599710" cy="310094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ECD0CBE-3683-48A7-B17D-4DF707ED379A}"/>
              </a:ext>
            </a:extLst>
          </p:cNvPr>
          <p:cNvSpPr/>
          <p:nvPr/>
        </p:nvSpPr>
        <p:spPr>
          <a:xfrm>
            <a:off x="1346632" y="2821638"/>
            <a:ext cx="29067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</a:rPr>
              <a:t>Zwor‡ÿÎ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utonnyMJ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3B3897-9620-481B-9C89-1E031D32B3D8}"/>
              </a:ext>
            </a:extLst>
          </p:cNvPr>
          <p:cNvSpPr/>
          <p:nvPr/>
        </p:nvSpPr>
        <p:spPr>
          <a:xfrm rot="19561888">
            <a:off x="10646048" y="945665"/>
            <a:ext cx="139886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Amxg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5A3C66-8445-43F7-9FBE-4AFB2F8E2BE9}"/>
              </a:ext>
            </a:extLst>
          </p:cNvPr>
          <p:cNvSpPr txBox="1"/>
          <p:nvPr/>
        </p:nvSpPr>
        <p:spPr>
          <a:xfrm>
            <a:off x="6220695" y="2463620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ln w="127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+</a:t>
            </a:r>
            <a:endParaRPr lang="en-US" sz="2400" b="1" dirty="0">
              <a:ln w="12700">
                <a:solidFill>
                  <a:srgbClr val="FFFF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C4C06-B0FF-493F-8606-0A8D6C47E9D8}"/>
              </a:ext>
            </a:extLst>
          </p:cNvPr>
          <p:cNvSpPr txBox="1"/>
          <p:nvPr/>
        </p:nvSpPr>
        <p:spPr>
          <a:xfrm>
            <a:off x="593884" y="430405"/>
            <a:ext cx="10225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তড়িৎক্ষেত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W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9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5EC82E-F7D2-44BA-9B4F-E9B70705B655}"/>
              </a:ext>
            </a:extLst>
          </p:cNvPr>
          <p:cNvSpPr txBox="1"/>
          <p:nvPr/>
        </p:nvSpPr>
        <p:spPr>
          <a:xfrm>
            <a:off x="568036" y="332506"/>
            <a:ext cx="11069782" cy="17714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  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</a:rPr>
              <a:t>+q </a:t>
            </a:r>
            <a:r>
              <a:rPr lang="en-US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আধানকে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</a:rPr>
              <a:t> W</a:t>
            </a:r>
            <a:endParaRPr lang="en-U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  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        ”        ”       ”      ”         ”        </a:t>
            </a:r>
            <a:r>
              <a:rPr lang="en-US" sz="36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 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cs typeface="NikoshBAN" panose="02000000000000000000" pitchFamily="2" charset="0"/>
              </a:rPr>
              <a:t> W/q</a:t>
            </a:r>
            <a:endParaRPr lang="en-U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E8A34E-0F4A-4FCD-8D27-D141B0038ADB}"/>
                  </a:ext>
                </a:extLst>
              </p:cNvPr>
              <p:cNvSpPr txBox="1"/>
              <p:nvPr/>
            </p:nvSpPr>
            <p:spPr>
              <a:xfrm>
                <a:off x="3255818" y="2064319"/>
                <a:ext cx="4973559" cy="1678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r>
                  <a:rPr lang="en-US" sz="5400" b="1" dirty="0" err="1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54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54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54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C00000"/>
                    </a:solidFill>
                    <a:latin typeface="SumeshwariMJ" pitchFamily="2" charset="0"/>
                  </a:rPr>
                  <a:t> </a:t>
                </a:r>
                <a:r>
                  <a:rPr lang="en-US" sz="54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C00000"/>
                    </a:solidFill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ln w="22225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600" b="1" i="0" smtClean="0">
                            <a:ln w="22225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6600" b="1" i="0" smtClean="0">
                            <a:ln w="22225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den>
                    </m:f>
                  </m:oMath>
                </a14:m>
                <a:endParaRPr lang="en-US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C00000"/>
                  </a:solidFill>
                  <a:latin typeface="SumeshwariMJ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E8A34E-0F4A-4FCD-8D27-D141B0038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18" y="2064319"/>
                <a:ext cx="4973559" cy="1678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28B5F33-D400-4D63-9FA2-AEAD7E6E0858}"/>
              </a:ext>
            </a:extLst>
          </p:cNvPr>
          <p:cNvSpPr txBox="1"/>
          <p:nvPr/>
        </p:nvSpPr>
        <p:spPr>
          <a:xfrm>
            <a:off x="3656584" y="3743177"/>
            <a:ext cx="508563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5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5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× </a:t>
            </a:r>
            <a:r>
              <a:rPr lang="en-US" sz="5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সরন</a:t>
            </a:r>
            <a:endParaRPr lang="en-US" sz="5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11B71B-6EAC-45DF-AF51-8C702A7DDCA6}"/>
                  </a:ext>
                </a:extLst>
              </p:cNvPr>
              <p:cNvSpPr txBox="1"/>
              <p:nvPr/>
            </p:nvSpPr>
            <p:spPr>
              <a:xfrm>
                <a:off x="3645202" y="5327084"/>
                <a:ext cx="450206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US" sz="6000" b="1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6000" b="1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6000" b="1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</m:t>
                      </m:r>
                    </m:oMath>
                  </m:oMathPara>
                </a14:m>
                <a:endParaRPr lang="en-US" sz="60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11B71B-6EAC-45DF-AF51-8C702A7DD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02" y="5327084"/>
                <a:ext cx="4502066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B4DC60-D1DF-4F23-BA40-7221B20D643D}"/>
                  </a:ext>
                </a:extLst>
              </p:cNvPr>
              <p:cNvSpPr txBox="1"/>
              <p:nvPr/>
            </p:nvSpPr>
            <p:spPr>
              <a:xfrm>
                <a:off x="3241964" y="346338"/>
                <a:ext cx="6022953" cy="175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r>
                  <a:rPr lang="en-US" sz="5400" b="1" dirty="0" err="1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সেক্ষেত্রে</a:t>
                </a:r>
                <a:r>
                  <a:rPr lang="en-US" sz="54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54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54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C00000"/>
                    </a:solidFill>
                    <a:latin typeface="SumeshwariMJ" pitchFamily="2" charset="0"/>
                  </a:rPr>
                  <a:t>  </a:t>
                </a:r>
                <a:r>
                  <a:rPr lang="en-US" sz="5400" b="1" dirty="0">
                    <a:ln w="22225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solidFill>
                      <a:srgbClr val="C00000"/>
                    </a:solidFill>
                  </a:rPr>
                  <a:t>V</a:t>
                </a:r>
                <a:r>
                  <a:rPr lang="en-US" sz="5400" b="1" dirty="0">
                    <a:ln w="22225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solidFill>
                      <a:srgbClr val="C00000"/>
                    </a:solidFill>
                    <a:latin typeface="Sumeshwari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ln w="2222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600" b="1" i="0" smtClean="0">
                            <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6600" b="1" i="0" smtClean="0">
                            <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6600" b="1" i="0" smtClean="0">
                            <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6600" b="1" i="0" smtClean="0">
                            <a:ln w="2222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den>
                    </m:f>
                  </m:oMath>
                </a14:m>
                <a:endParaRPr lang="en-US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C00000"/>
                  </a:solidFill>
                  <a:latin typeface="SumeshwariMJ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B4DC60-D1DF-4F23-BA40-7221B20D6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64" y="346338"/>
                <a:ext cx="6022953" cy="1758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89FC12-835E-462C-BAF2-4E763C358A7E}"/>
                  </a:ext>
                </a:extLst>
              </p:cNvPr>
              <p:cNvSpPr txBox="1"/>
              <p:nvPr/>
            </p:nvSpPr>
            <p:spPr>
              <a:xfrm>
                <a:off x="2094586" y="1932696"/>
                <a:ext cx="5225405" cy="1823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en-US" sz="7200" b="1" dirty="0">
                    <a:ln w="22225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solidFill>
                      <a:srgbClr val="C00000"/>
                    </a:solidFill>
                  </a:rPr>
                  <a:t>V</a:t>
                </a:r>
                <a:r>
                  <a:rPr lang="en-US" sz="7200" b="1" dirty="0">
                    <a:ln w="22225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solidFill>
                      <a:srgbClr val="C00000"/>
                    </a:solidFill>
                    <a:latin typeface="SumeshwariMJ" pitchFamily="2" charset="0"/>
                  </a:rPr>
                  <a:t> =</a:t>
                </a:r>
                <a:r>
                  <a:rPr lang="en-US" sz="7200" b="1" dirty="0">
                    <a:ln w="22225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solidFill>
                      <a:srgbClr val="C00000"/>
                    </a:solidFill>
                  </a:rPr>
                  <a:t>Ed    ; E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ln w="2222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0" smtClean="0">
                            <a:ln w="2222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num>
                      <m:den>
                        <m:r>
                          <a:rPr lang="en-US" sz="7200" b="1" i="0" smtClean="0">
                            <a:ln w="2222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den>
                    </m:f>
                  </m:oMath>
                </a14:m>
                <a:endParaRPr lang="en-US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89FC12-835E-462C-BAF2-4E763C358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86" y="1932696"/>
                <a:ext cx="5225405" cy="18237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1B7C7EBF-3DEB-46E9-94C2-9F1029A17A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0" y="3882906"/>
                <a:ext cx="9144000" cy="267100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9600" b="1" dirty="0">
                    <a:ln w="222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6"/>
                    </a:solidFill>
                  </a:rPr>
                  <a:t>    </a:t>
                </a:r>
                <a:r>
                  <a:rPr lang="en-US" sz="9600" b="1" dirty="0">
                    <a:ln w="22225">
                      <a:solidFill>
                        <a:srgbClr val="C00000"/>
                      </a:solidFill>
                      <a:prstDash val="solid"/>
                    </a:ln>
                    <a:solidFill>
                      <a:schemeClr val="accent6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sz="9600" b="1" i="1">
                        <a:ln w="22225">
                          <a:solidFill>
                            <a:srgbClr val="C00000"/>
                          </a:solidFill>
                          <a:prstDash val="solid"/>
                        </a:ln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9600" b="1" dirty="0">
                    <a:ln w="22225">
                      <a:solidFill>
                        <a:srgbClr val="C00000"/>
                      </a:solidFill>
                      <a:prstDash val="solid"/>
                    </a:ln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dirty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1" dirty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1" i="1" dirty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9600" b="1" i="1" dirty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96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96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9600" b="1" dirty="0">
                    <a:ln w="22225">
                      <a:solidFill>
                        <a:srgbClr val="C00000"/>
                      </a:solidFill>
                      <a:prstDash val="solid"/>
                    </a:ln>
                    <a:solidFill>
                      <a:schemeClr val="accent6"/>
                    </a:solidFill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dirty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96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96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96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96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9600" dirty="0"/>
              </a:p>
            </p:txBody>
          </p:sp>
        </mc:Choice>
        <mc:Fallback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1B7C7EBF-3DEB-46E9-94C2-9F1029A17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882906"/>
                <a:ext cx="9144000" cy="2671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0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7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DB73C6-AE95-4225-AE89-A60B138286A0}"/>
                  </a:ext>
                </a:extLst>
              </p:cNvPr>
              <p:cNvSpPr txBox="1"/>
              <p:nvPr/>
            </p:nvSpPr>
            <p:spPr>
              <a:xfrm>
                <a:off x="2009272" y="509330"/>
                <a:ext cx="8451866" cy="2404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r>
                  <a:rPr lang="en-US" sz="54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C00000"/>
                    </a:solidFill>
                    <a:latin typeface="Sumeshwari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ln w="22225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8000" b="1" dirty="0" err="1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SumeshwariMJ" pitchFamily="2" charset="0"/>
                  </a:rPr>
                  <a:t> </a:t>
                </a:r>
                <a:r>
                  <a: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V</a:t>
                </a:r>
                <a:r>
                  <a: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SumeshwariMJ" pitchFamily="2" charset="0"/>
                  </a:rPr>
                  <a:t> =</a:t>
                </a:r>
                <a:r>
                  <a:rPr lang="en-US" sz="54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C00000"/>
                    </a:solidFill>
                    <a:latin typeface="Sumeshwari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ln w="2222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6600" b="1" i="1" dirty="0" smtClean="0">
                                <a:ln w="22225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b="1" i="1" dirty="0">
                                <a:ln w="22225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600" b="1" i="1" dirty="0">
                                <a:ln w="22225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6600" b="1" i="1" dirty="0">
                                <a:ln w="22225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6600" b="1" i="1" dirty="0">
                                    <a:ln w="22225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b="1" i="1" dirty="0">
                                    <a:ln w="22225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6600" b="1" i="1" dirty="0">
                                    <a:ln w="22225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 sz="6600" b="1" dirty="0">
                            <a:ln w="2222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</a:rPr>
                          <m:t> × </m:t>
                        </m:r>
                        <m:f>
                          <m:fPr>
                            <m:ctrlPr>
                              <a:rPr lang="en-US" sz="6600" b="1" i="1" dirty="0">
                                <a:ln w="22225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6600" b="1" i="1" dirty="0">
                                    <a:ln w="22225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b="1" i="0" dirty="0">
                                    <a:ln w="22225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r>
                                  <a:rPr lang="en-US" sz="6600" b="1" i="0" dirty="0">
                                    <a:ln w="22225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6600" b="1" i="1" dirty="0">
                                    <a:ln w="22225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b="1" i="0" dirty="0">
                                    <a:ln w="22225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  <m:sup>
                                <m:r>
                                  <a:rPr lang="en-US" sz="6600" b="1" i="0" dirty="0">
                                    <a:ln w="22225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6600" b="1" i="0" smtClean="0">
                            <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6600" b="1" i="0" smtClean="0">
                            <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6600" b="1" i="0" smtClean="0">
                            <a:ln w="2222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den>
                    </m:f>
                  </m:oMath>
                </a14:m>
                <a:endParaRPr lang="en-US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C00000"/>
                  </a:solidFill>
                  <a:latin typeface="SumeshwariMJ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DB73C6-AE95-4225-AE89-A60B13828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72" y="509330"/>
                <a:ext cx="8451866" cy="24049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2EA57F-B525-4C79-8206-BFBDAD2F181F}"/>
                  </a:ext>
                </a:extLst>
              </p:cNvPr>
              <p:cNvSpPr/>
              <p:nvPr/>
            </p:nvSpPr>
            <p:spPr>
              <a:xfrm>
                <a:off x="2923309" y="3713028"/>
                <a:ext cx="6238580" cy="237518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en-US" sz="9600" b="1" dirty="0">
                    <a:ln w="22225">
                      <a:solidFill>
                        <a:srgbClr val="C00000"/>
                      </a:solidFill>
                      <a:prstDash val="solid"/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V </a:t>
                </a:r>
                <a14:m>
                  <m:oMath xmlns:m="http://schemas.openxmlformats.org/officeDocument/2006/math">
                    <m:r>
                      <a:rPr lang="en-US" sz="9600" b="1" i="1">
                        <a:ln w="22225">
                          <a:solidFill>
                            <a:srgbClr val="C00000"/>
                          </a:solidFill>
                          <a:prstDash val="solid"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9600" b="1" dirty="0">
                    <a:ln w="22225">
                      <a:solidFill>
                        <a:srgbClr val="C00000"/>
                      </a:solidFill>
                      <a:prstDash val="solid"/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dirty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1" dirty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1" i="1" dirty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9600" b="1" i="1" dirty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96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96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9600" b="1" dirty="0">
                    <a:ln w="22225">
                      <a:solidFill>
                        <a:srgbClr val="C00000"/>
                      </a:solidFill>
                      <a:prstDash val="solid"/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dirty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dirty="0" smtClean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num>
                      <m:den>
                        <m:r>
                          <a:rPr lang="en-US" sz="9600" b="1" i="0" dirty="0" smtClean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</m:den>
                    </m:f>
                  </m:oMath>
                </a14:m>
                <a:endParaRPr lang="en-US" dirty="0">
                  <a:ln>
                    <a:solidFill>
                      <a:srgbClr val="C00000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2EA57F-B525-4C79-8206-BFBDAD2F1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09" y="3713028"/>
                <a:ext cx="6238580" cy="23751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322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NikoshBAN</vt:lpstr>
      <vt:lpstr>SumeshwariMJ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80</cp:revision>
  <dcterms:created xsi:type="dcterms:W3CDTF">2020-04-29T10:58:43Z</dcterms:created>
  <dcterms:modified xsi:type="dcterms:W3CDTF">2021-01-10T16:11:05Z</dcterms:modified>
</cp:coreProperties>
</file>