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21"/>
  </p:notesMasterIdLst>
  <p:sldIdLst>
    <p:sldId id="259" r:id="rId2"/>
    <p:sldId id="257" r:id="rId3"/>
    <p:sldId id="261" r:id="rId4"/>
    <p:sldId id="263" r:id="rId5"/>
    <p:sldId id="258" r:id="rId6"/>
    <p:sldId id="264" r:id="rId7"/>
    <p:sldId id="276" r:id="rId8"/>
    <p:sldId id="265" r:id="rId9"/>
    <p:sldId id="266" r:id="rId10"/>
    <p:sldId id="256" r:id="rId11"/>
    <p:sldId id="267" r:id="rId12"/>
    <p:sldId id="268" r:id="rId13"/>
    <p:sldId id="270" r:id="rId14"/>
    <p:sldId id="271" r:id="rId15"/>
    <p:sldId id="269" r:id="rId16"/>
    <p:sldId id="273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74" autoAdjust="0"/>
    <p:restoredTop sz="76908" autoAdjust="0"/>
  </p:normalViewPr>
  <p:slideViewPr>
    <p:cSldViewPr>
      <p:cViewPr varScale="1">
        <p:scale>
          <a:sx n="50" d="100"/>
          <a:sy n="50" d="100"/>
        </p:scale>
        <p:origin x="-12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09502-2F41-41F5-B199-FF3A778FF822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EE8B6-0B73-4A1F-AF98-1500808E05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1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24EB1-D58B-4C66-B100-34DF8720E5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367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3FC95-1AB6-4DE3-83B6-4C3D9CC86A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46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617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4782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5871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419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59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822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877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922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303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643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5849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06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7300" y="685800"/>
            <a:ext cx="66294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Welcome to my class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4191001"/>
            <a:ext cx="8610600" cy="2190749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1027" name="Picture 3" descr="D:\Prianka\Pictures\New\New folder (2)\Download\animated-flower-image-00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9300" y="1981201"/>
            <a:ext cx="5105400" cy="2209800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\Desktop\New folder\Slide Shows\li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85800"/>
            <a:ext cx="5929312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85800" y="4648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lion lifted the mouse to his mouth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said,I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am going to eat you!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P\Desktop\New folder\লা৫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099" y="873045"/>
            <a:ext cx="6934199" cy="4114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3334" y="5058627"/>
            <a:ext cx="7315200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mouse said ,Please Mr. lion let 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go.I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am your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friend.One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day I will help you.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2834" y="5058626"/>
            <a:ext cx="7242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lion laughed You are very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small!How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can you help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me?But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 let the mouse go.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gras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8507707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sa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0" y="1219200"/>
            <a:ext cx="5867400" cy="36825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57200"/>
            <a:ext cx="4724400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Teachers loud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_8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295400"/>
            <a:ext cx="5334000" cy="4038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4191000"/>
            <a:ext cx="8610600" cy="2190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533400"/>
            <a:ext cx="4114800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Student’s silent reading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rianka\Pictures\New\IMG_20150908_160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295400"/>
            <a:ext cx="5257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" name="Straight Connector 6"/>
          <p:cNvCxnSpPr/>
          <p:nvPr/>
        </p:nvCxnSpPr>
        <p:spPr>
          <a:xfrm>
            <a:off x="381000" y="5105400"/>
            <a:ext cx="845820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P\Desktop\New folder\লা১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5257800"/>
            <a:ext cx="2438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P\Desktop\New folder\লা৭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5257800"/>
            <a:ext cx="2438400" cy="1219200"/>
          </a:xfrm>
          <a:prstGeom prst="rect">
            <a:avLst/>
          </a:prstGeom>
          <a:noFill/>
        </p:spPr>
      </p:pic>
      <p:pic>
        <p:nvPicPr>
          <p:cNvPr id="1030" name="Picture 6" descr="C:\Users\P\Desktop\New folder\Slide Shows\li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5181600"/>
            <a:ext cx="2438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2895600" y="457200"/>
            <a:ext cx="358140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Checking learning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2362200" y="5791200"/>
            <a:ext cx="137160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5410994" y="5790406"/>
            <a:ext cx="137160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6477000"/>
            <a:ext cx="8458200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533400"/>
            <a:ext cx="42672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Fill in the gaps: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82000" cy="286232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3.The mouse ran on to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the lions………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4.The lion let the mouse ……....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5.The lion laughed You ?You are very …….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176991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nose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2354693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0" y="2955627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small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4876800"/>
            <a:ext cx="8534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P\Desktop\New folder\লা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2209800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P\Desktop\New folder\Slide Shows\li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5029200"/>
            <a:ext cx="23622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P\Desktop\New folder\Slide Shows\images_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5029200"/>
            <a:ext cx="2209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781800" y="685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P.W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0186 L -0.3125 -0.0006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3334 3.7037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0.00185 L -0.17083 0.0018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762000" y="2895600"/>
            <a:ext cx="18228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 home               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5986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err="1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2A08B8"/>
                </a:solidFill>
                <a:latin typeface="Times New Roman" pitchFamily="18" charset="0"/>
                <a:cs typeface="Times New Roman" pitchFamily="18" charset="0"/>
              </a:rPr>
              <a:t>. Where was the lion sleeping?                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667000" y="2895600"/>
            <a:ext cx="137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forest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8956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bed                     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6324600" y="2895600"/>
            <a:ext cx="12192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mat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505200"/>
            <a:ext cx="445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ii. How was the lion?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876800"/>
            <a:ext cx="5926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iii. The lion was angry with the---                  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533400" y="4114800"/>
            <a:ext cx="24539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 big and strong                     </a:t>
            </a:r>
          </a:p>
        </p:txBody>
      </p:sp>
      <p:sp>
        <p:nvSpPr>
          <p:cNvPr id="11" name="TextBox 4"/>
          <p:cNvSpPr txBox="1"/>
          <p:nvPr/>
        </p:nvSpPr>
        <p:spPr>
          <a:xfrm>
            <a:off x="3200400" y="4114800"/>
            <a:ext cx="990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big                     </a:t>
            </a:r>
          </a:p>
        </p:txBody>
      </p:sp>
      <p:sp>
        <p:nvSpPr>
          <p:cNvPr id="12" name="TextBox 4"/>
          <p:cNvSpPr txBox="1"/>
          <p:nvPr/>
        </p:nvSpPr>
        <p:spPr>
          <a:xfrm>
            <a:off x="4724400" y="4114800"/>
            <a:ext cx="144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c)strong                      </a:t>
            </a:r>
          </a:p>
        </p:txBody>
      </p:sp>
      <p:sp>
        <p:nvSpPr>
          <p:cNvPr id="13" name="TextBox 4"/>
          <p:cNvSpPr txBox="1"/>
          <p:nvPr/>
        </p:nvSpPr>
        <p:spPr>
          <a:xfrm>
            <a:off x="6477000" y="4114800"/>
            <a:ext cx="12236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weak                     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2667000" y="1295400"/>
            <a:ext cx="487679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the correct answer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609600"/>
            <a:ext cx="2153989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Individual work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4"/>
          <p:cNvSpPr txBox="1"/>
          <p:nvPr/>
        </p:nvSpPr>
        <p:spPr>
          <a:xfrm>
            <a:off x="533400" y="5562600"/>
            <a:ext cx="167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animals                     </a:t>
            </a:r>
          </a:p>
        </p:txBody>
      </p:sp>
      <p:sp>
        <p:nvSpPr>
          <p:cNvPr id="21" name="TextBox 4"/>
          <p:cNvSpPr txBox="1"/>
          <p:nvPr/>
        </p:nvSpPr>
        <p:spPr>
          <a:xfrm>
            <a:off x="2667000" y="5562600"/>
            <a:ext cx="123046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ant                     </a:t>
            </a:r>
          </a:p>
        </p:txBody>
      </p:sp>
      <p:sp>
        <p:nvSpPr>
          <p:cNvPr id="22" name="TextBox 4"/>
          <p:cNvSpPr txBox="1"/>
          <p:nvPr/>
        </p:nvSpPr>
        <p:spPr>
          <a:xfrm>
            <a:off x="4267200" y="5562600"/>
            <a:ext cx="19441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mouse                     </a:t>
            </a:r>
          </a:p>
        </p:txBody>
      </p:sp>
      <p:sp>
        <p:nvSpPr>
          <p:cNvPr id="23" name="TextBox 4"/>
          <p:cNvSpPr txBox="1"/>
          <p:nvPr/>
        </p:nvSpPr>
        <p:spPr>
          <a:xfrm>
            <a:off x="6324600" y="55626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fox                   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5800" y="5638800"/>
            <a:ext cx="822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en-US" sz="2400" dirty="0" smtClean="0">
                <a:solidFill>
                  <a:srgbClr val="0E05BB"/>
                </a:solidFill>
                <a:latin typeface="Times New Roman" pitchFamily="18" charset="0"/>
                <a:cs typeface="Times New Roman" pitchFamily="18" charset="0"/>
              </a:rPr>
              <a:t>.                  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3886200"/>
            <a:ext cx="86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1000" y="5257800"/>
            <a:ext cx="86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4600" y="2743200"/>
            <a:ext cx="864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sym typeface="Wingdings 2"/>
              </a:rPr>
              <a:t>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P\Desktop\New folder\o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2152650" cy="17430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12954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Answer the questions: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2286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(1) Who feared the lion?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3048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(2) Why was the lion?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37338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(3) Why did the lion laughed?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572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G.W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\Desktop\New folder\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2095500" cy="21812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\Downloads\images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95400"/>
            <a:ext cx="46482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62400" y="457200"/>
            <a:ext cx="21336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4953000"/>
            <a:ext cx="5638800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Write 3 sentences about the lion.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rianka\Pictures\New\New folder (2)\Download\animated-flower-image-04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209800"/>
            <a:ext cx="3467100" cy="35147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1066800"/>
            <a:ext cx="2819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See you later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304800" y="1605620"/>
            <a:ext cx="41148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4572000" y="2302767"/>
            <a:ext cx="4239093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Sub: English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Four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Lesson: The lion and the Mouse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of the lesson: One day a lion ….the mouse go. 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605620"/>
            <a:ext cx="423909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Lesson introduction</a:t>
            </a:r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107783" y="313010"/>
            <a:ext cx="2318834" cy="989570"/>
            <a:chOff x="3055755" y="379523"/>
            <a:chExt cx="2395034" cy="1676772"/>
          </a:xfrm>
        </p:grpSpPr>
        <p:pic>
          <p:nvPicPr>
            <p:cNvPr id="9" name="Picture 8" descr="12hjklp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8775552">
              <a:off x="3208291" y="533348"/>
              <a:ext cx="1341437" cy="1646509"/>
            </a:xfrm>
            <a:prstGeom prst="rect">
              <a:avLst/>
            </a:prstGeom>
          </p:spPr>
        </p:pic>
        <p:pic>
          <p:nvPicPr>
            <p:cNvPr id="10" name="Picture 9" descr="12hjklp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122473">
              <a:off x="4109352" y="379523"/>
              <a:ext cx="1341437" cy="1676772"/>
            </a:xfrm>
            <a:prstGeom prst="rect">
              <a:avLst/>
            </a:prstGeom>
          </p:spPr>
        </p:pic>
      </p:grpSp>
      <p:pic>
        <p:nvPicPr>
          <p:cNvPr id="11" name="Picture 10" descr="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38400"/>
            <a:ext cx="4251960" cy="3147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315427"/>
            <a:ext cx="77724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Dear Students – </a:t>
            </a:r>
          </a:p>
          <a:p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the pictures and try to say what is our today’s lesson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P\Desktop\New folder\লা৮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124200"/>
            <a:ext cx="3581400" cy="3143250"/>
          </a:xfrm>
          <a:prstGeom prst="rect">
            <a:avLst/>
          </a:prstGeom>
          <a:noFill/>
        </p:spPr>
      </p:pic>
      <p:pic>
        <p:nvPicPr>
          <p:cNvPr id="1029" name="Picture 5" descr="C:\Users\P\Desktop\New folder\লা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124200"/>
            <a:ext cx="3581400" cy="29718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381000" y="2667000"/>
            <a:ext cx="8153400" cy="0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2667000" y="4648200"/>
            <a:ext cx="38100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6400800"/>
            <a:ext cx="8382000" cy="1588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00" y="617927"/>
            <a:ext cx="7239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Our today’s lesson is--------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181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P\Desktop\New folder\ল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524000"/>
            <a:ext cx="7239000" cy="4419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3000" y="5410200"/>
            <a:ext cx="838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3886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391400" cy="107721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the end of the lesson students will be able to------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77" y="3006784"/>
            <a:ext cx="6248400" cy="1077218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Understand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enjoy the story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" y="3733800"/>
            <a:ext cx="7848600" cy="156966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Read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silently with understanding the story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223" y="4495800"/>
            <a:ext cx="6305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3) Write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answer the simple question.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" y="4749421"/>
            <a:ext cx="8610600" cy="1632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990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3810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Let’s find out the new words and meaning them. 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Forest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105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Angry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\Desktop\New folder\Slide Shows\l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267200"/>
            <a:ext cx="41910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ages-63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52600"/>
            <a:ext cx="41910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/>
          <p:nvPr/>
        </p:nvCxnSpPr>
        <p:spPr>
          <a:xfrm>
            <a:off x="1828800" y="2971800"/>
            <a:ext cx="609600" cy="1241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5486400"/>
            <a:ext cx="609600" cy="124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0" y="3048000"/>
            <a:ext cx="609600" cy="1241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81800" y="5562600"/>
            <a:ext cx="609600" cy="1241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543800" y="266700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Jungle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5257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Moody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\Desktop\New folder\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85800"/>
            <a:ext cx="54864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14400" y="4800600"/>
            <a:ext cx="746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Oneday,a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lion was sleeping in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forest.The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lion was big and strong. All the animals feared 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lion,apart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from one mouse.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e44a2b6jw1dpx3d7wawij.jpg"/>
          <p:cNvPicPr>
            <a:picLocks noChangeAspect="1"/>
          </p:cNvPicPr>
          <p:nvPr/>
        </p:nvPicPr>
        <p:blipFill>
          <a:blip r:embed="rId2"/>
          <a:srcRect l="21200" t="34400" r="17600" b="6800"/>
          <a:stretch>
            <a:fillRect/>
          </a:stretch>
        </p:blipFill>
        <p:spPr>
          <a:xfrm>
            <a:off x="1066800" y="381000"/>
            <a:ext cx="69342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419600" y="4572000"/>
            <a:ext cx="2971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52578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mouse was playing near the lion.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.jpg"/>
          <p:cNvPicPr>
            <a:picLocks noChangeAspect="1"/>
          </p:cNvPicPr>
          <p:nvPr/>
        </p:nvPicPr>
        <p:blipFill>
          <a:blip r:embed="rId2"/>
          <a:srcRect l="11236" r="11236"/>
          <a:stretch>
            <a:fillRect/>
          </a:stretch>
        </p:blipFill>
        <p:spPr>
          <a:xfrm>
            <a:off x="1676400" y="609600"/>
            <a:ext cx="624840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She ran onto the lions nose and he woke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up.He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was angry.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</TotalTime>
  <Words>359</Words>
  <Application>Microsoft Office PowerPoint</Application>
  <PresentationFormat>On-screen Show (4:3)</PresentationFormat>
  <Paragraphs>70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</dc:creator>
  <cp:lastModifiedBy>R.J Computer</cp:lastModifiedBy>
  <cp:revision>113</cp:revision>
  <dcterms:created xsi:type="dcterms:W3CDTF">2006-08-16T00:00:00Z</dcterms:created>
  <dcterms:modified xsi:type="dcterms:W3CDTF">2021-01-10T02:33:26Z</dcterms:modified>
</cp:coreProperties>
</file>