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260" r:id="rId4"/>
    <p:sldId id="261" r:id="rId5"/>
    <p:sldId id="262" r:id="rId6"/>
    <p:sldId id="269" r:id="rId7"/>
    <p:sldId id="264" r:id="rId8"/>
    <p:sldId id="263" r:id="rId9"/>
    <p:sldId id="270" r:id="rId10"/>
    <p:sldId id="273" r:id="rId11"/>
    <p:sldId id="274" r:id="rId12"/>
    <p:sldId id="276" r:id="rId13"/>
    <p:sldId id="277" r:id="rId14"/>
    <p:sldId id="278" r:id="rId15"/>
    <p:sldId id="279" r:id="rId16"/>
    <p:sldId id="271" r:id="rId17"/>
    <p:sldId id="281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60" autoAdjust="0"/>
    <p:restoredTop sz="94127" autoAdjust="0"/>
  </p:normalViewPr>
  <p:slideViewPr>
    <p:cSldViewPr>
      <p:cViewPr varScale="1">
        <p:scale>
          <a:sx n="47" d="100"/>
          <a:sy n="47" d="100"/>
        </p:scale>
        <p:origin x="-122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4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9600" y="152400"/>
            <a:ext cx="8045734" cy="6591300"/>
            <a:chOff x="609600" y="190500"/>
            <a:chExt cx="8045734" cy="6591300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5334000"/>
              <a:ext cx="6096000" cy="144655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8800" dirty="0"/>
            </a:p>
          </p:txBody>
        </p:sp>
        <p:pic>
          <p:nvPicPr>
            <p:cNvPr id="11" name="Picture 10" descr="jjgfj - Copy - Copy - Copy - Cop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464" y="1391233"/>
              <a:ext cx="4600336" cy="3790367"/>
            </a:xfrm>
            <a:prstGeom prst="rect">
              <a:avLst/>
            </a:prstGeom>
          </p:spPr>
        </p:pic>
        <p:pic>
          <p:nvPicPr>
            <p:cNvPr id="12" name="Picture 11" descr="source'[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5600" y="3390900"/>
              <a:ext cx="1949734" cy="3390900"/>
            </a:xfrm>
            <a:prstGeom prst="rect">
              <a:avLst/>
            </a:prstGeom>
          </p:spPr>
        </p:pic>
        <p:pic>
          <p:nvPicPr>
            <p:cNvPr id="13" name="Picture 12" descr="giphy1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2600" y="190500"/>
              <a:ext cx="2981325" cy="28575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133600" y="2209800"/>
          <a:ext cx="2667000" cy="3378200"/>
        </p:xfrm>
        <a:graphic>
          <a:graphicData uri="http://schemas.openxmlformats.org/presentationml/2006/ole">
            <p:oleObj spid="_x0000_s23557" name="Equation" r:id="rId3" imgW="152334" imgH="393529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0" y="914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ভগ্নাংশটিতে ৩ হচ্ছে লব,  ৮ হচ্ছে হর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562600" y="4572000"/>
            <a:ext cx="114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হর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486400" y="2743200"/>
            <a:ext cx="678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লব</a:t>
            </a:r>
            <a:endParaRPr lang="en-US" sz="4000" dirty="0"/>
          </a:p>
        </p:txBody>
      </p:sp>
      <p:sp>
        <p:nvSpPr>
          <p:cNvPr id="7" name="Right Arrow 6"/>
          <p:cNvSpPr/>
          <p:nvPr/>
        </p:nvSpPr>
        <p:spPr>
          <a:xfrm flipH="1">
            <a:off x="3962400" y="28956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3962400" y="47244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09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তাহলে আমরা আর একটি ভগ্নাংশ লক্ষ করি 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334000" y="1676400"/>
          <a:ext cx="1143000" cy="1447800"/>
        </p:xfrm>
        <a:graphic>
          <a:graphicData uri="http://schemas.openxmlformats.org/presentationml/2006/ole">
            <p:oleObj spid="_x0000_s24581" name="Equation" r:id="rId3" imgW="152334" imgH="393529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4600" y="3962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এখানে লব হচ্ছে ৪, হর হচ্ছে  ৮</a:t>
            </a:r>
            <a:endParaRPr lang="en-US" sz="3200" dirty="0"/>
          </a:p>
        </p:txBody>
      </p:sp>
      <p:pic>
        <p:nvPicPr>
          <p:cNvPr id="8" name="Picture 7" descr="tert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447800"/>
            <a:ext cx="2461473" cy="248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14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এবার ভগ্নাংশ দুটি এক সাথে দেখি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419600" y="1600200"/>
          <a:ext cx="1066800" cy="1447800"/>
        </p:xfrm>
        <a:graphic>
          <a:graphicData uri="http://schemas.openxmlformats.org/presentationml/2006/ole">
            <p:oleObj spid="_x0000_s25608" name="Equation" r:id="rId3" imgW="152334" imgH="393529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514600" y="1524000"/>
          <a:ext cx="1323474" cy="1676400"/>
        </p:xfrm>
        <a:graphic>
          <a:graphicData uri="http://schemas.openxmlformats.org/presentationml/2006/ole">
            <p:oleObj spid="_x0000_s25609" name="Equation" r:id="rId4" imgW="152334" imgH="393529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36576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উভয় ভগ্নাংশের লব ভিন্ন হলেও দুটি হর একই অর্থাৎ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105400"/>
            <a:ext cx="723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একই হর বিশিষ্ট একাধিক ভগ্নাংশ কে </a:t>
            </a:r>
            <a:r>
              <a:rPr lang="bn-BD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সমহর বিশিষ্ট ভগ্নাংশ </a:t>
            </a:r>
            <a:r>
              <a:rPr lang="bn-BD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38862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er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905000"/>
            <a:ext cx="1066800" cy="1076708"/>
          </a:xfrm>
          <a:prstGeom prst="rect">
            <a:avLst/>
          </a:prstGeom>
        </p:spPr>
      </p:pic>
      <p:pic>
        <p:nvPicPr>
          <p:cNvPr id="11" name="Picture 10" descr="tert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828800"/>
            <a:ext cx="1328991" cy="1341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58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এবারে দেখা যাক একাধিক ভগ্নাংশ কে 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সমহর বিশিষ্ট ভগ্নাংশে পরিণত করার উপায়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657600" y="1905000"/>
          <a:ext cx="1323975" cy="1676400"/>
        </p:xfrm>
        <a:graphic>
          <a:graphicData uri="http://schemas.openxmlformats.org/presentationml/2006/ole">
            <p:oleObj spid="_x0000_s26632" name="Equation" r:id="rId3" imgW="152334" imgH="393529" progId="Equation.3">
              <p:embed/>
            </p:oleObj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953000" y="1905000"/>
          <a:ext cx="1214438" cy="1676400"/>
        </p:xfrm>
        <a:graphic>
          <a:graphicData uri="http://schemas.openxmlformats.org/presentationml/2006/ole">
            <p:oleObj spid="_x0000_s26633" name="Equation" r:id="rId4" imgW="139639" imgH="393529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45720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এক্ষত্রে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ভগ্নাংশের হরকে দিয়ে অপর ভগ্নাংশের হর ও লব 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গুণ করতে হবে</a:t>
            </a:r>
            <a:r>
              <a:rPr lang="en-US" sz="24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88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দেখা যাচ্ছে উভয় ভগ্নাংশের হর ভিন্ন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 descr="h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774" y="2133600"/>
            <a:ext cx="664651" cy="1371600"/>
          </a:xfrm>
          <a:prstGeom prst="rect">
            <a:avLst/>
          </a:prstGeom>
        </p:spPr>
      </p:pic>
      <p:pic>
        <p:nvPicPr>
          <p:cNvPr id="9" name="Picture 8" descr="hh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133600"/>
            <a:ext cx="685800" cy="134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460625" y="1295400"/>
          <a:ext cx="1323975" cy="1676400"/>
        </p:xfrm>
        <a:graphic>
          <a:graphicData uri="http://schemas.openxmlformats.org/presentationml/2006/ole">
            <p:oleObj spid="_x0000_s27675" name="Equation" r:id="rId3" imgW="152334" imgH="393529" progId="Equation.3">
              <p:embed/>
            </p:oleObj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384425" y="3276600"/>
          <a:ext cx="1214438" cy="1676400"/>
        </p:xfrm>
        <a:graphic>
          <a:graphicData uri="http://schemas.openxmlformats.org/presentationml/2006/ole">
            <p:oleObj spid="_x0000_s27676" name="Equation" r:id="rId4" imgW="139639" imgH="393529" progId="Equation.3">
              <p:embed/>
            </p:oleObj>
          </a:graphicData>
        </a:graphic>
      </p:graphicFrame>
      <p:sp>
        <p:nvSpPr>
          <p:cNvPr id="7" name="Multiply 6"/>
          <p:cNvSpPr/>
          <p:nvPr/>
        </p:nvSpPr>
        <p:spPr>
          <a:xfrm>
            <a:off x="3451225" y="1828800"/>
            <a:ext cx="685800" cy="685800"/>
          </a:xfrm>
          <a:prstGeom prst="mathMultiply">
            <a:avLst>
              <a:gd name="adj1" fmla="val 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4114800" y="1295400"/>
          <a:ext cx="1214438" cy="1676400"/>
        </p:xfrm>
        <a:graphic>
          <a:graphicData uri="http://schemas.openxmlformats.org/presentationml/2006/ole">
            <p:oleObj spid="_x0000_s27677" name="Equation" r:id="rId5" imgW="139639" imgH="393529" progId="Equation.3">
              <p:embed/>
            </p:oleObj>
          </a:graphicData>
        </a:graphic>
      </p:graphicFrame>
      <p:sp>
        <p:nvSpPr>
          <p:cNvPr id="9" name="Multiply 8"/>
          <p:cNvSpPr/>
          <p:nvPr/>
        </p:nvSpPr>
        <p:spPr>
          <a:xfrm>
            <a:off x="3473450" y="3810000"/>
            <a:ext cx="685800" cy="685800"/>
          </a:xfrm>
          <a:prstGeom prst="mathMultiply">
            <a:avLst>
              <a:gd name="adj1" fmla="val 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081463" y="3276600"/>
          <a:ext cx="1325562" cy="1676400"/>
        </p:xfrm>
        <a:graphic>
          <a:graphicData uri="http://schemas.openxmlformats.org/presentationml/2006/ole">
            <p:oleObj spid="_x0000_s27678" name="Equation" r:id="rId6" imgW="152334" imgH="393529" progId="Equation.3">
              <p:embed/>
            </p:oleObj>
          </a:graphicData>
        </a:graphic>
      </p:graphicFrame>
      <p:sp>
        <p:nvSpPr>
          <p:cNvPr id="11" name="Equal 10"/>
          <p:cNvSpPr/>
          <p:nvPr/>
        </p:nvSpPr>
        <p:spPr>
          <a:xfrm>
            <a:off x="5280025" y="1752600"/>
            <a:ext cx="762000" cy="838200"/>
          </a:xfrm>
          <a:prstGeom prst="mathEqual">
            <a:avLst>
              <a:gd name="adj1" fmla="val 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280025" y="3733800"/>
            <a:ext cx="762000" cy="838200"/>
          </a:xfrm>
          <a:prstGeom prst="mathEqual">
            <a:avLst>
              <a:gd name="adj1" fmla="val 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654" name="Object 2"/>
          <p:cNvGraphicFramePr>
            <a:graphicFrameLocks noChangeAspect="1"/>
          </p:cNvGraphicFramePr>
          <p:nvPr/>
        </p:nvGraphicFramePr>
        <p:xfrm>
          <a:off x="6042025" y="1295400"/>
          <a:ext cx="1766888" cy="1731962"/>
        </p:xfrm>
        <a:graphic>
          <a:graphicData uri="http://schemas.openxmlformats.org/presentationml/2006/ole">
            <p:oleObj spid="_x0000_s27679" name="Equation" r:id="rId7" imgW="203024" imgH="406048" progId="Equation.3">
              <p:embed/>
            </p:oleObj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6103937" y="3276600"/>
          <a:ext cx="1766888" cy="1730375"/>
        </p:xfrm>
        <a:graphic>
          <a:graphicData uri="http://schemas.openxmlformats.org/presentationml/2006/ole">
            <p:oleObj spid="_x0000_s27680" name="Equation" r:id="rId8" imgW="203024" imgH="406048" progId="Equation.3">
              <p:embed/>
            </p:oleObj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4518025" y="5486400"/>
          <a:ext cx="762000" cy="746254"/>
        </p:xfrm>
        <a:graphic>
          <a:graphicData uri="http://schemas.openxmlformats.org/presentationml/2006/ole">
            <p:oleObj spid="_x0000_s27681" name="Equation" r:id="rId9" imgW="203024" imgH="406048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36825" y="5638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এখানে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7658" name="Object 2"/>
          <p:cNvGraphicFramePr>
            <a:graphicFrameLocks noChangeAspect="1"/>
          </p:cNvGraphicFramePr>
          <p:nvPr/>
        </p:nvGraphicFramePr>
        <p:xfrm>
          <a:off x="3603625" y="5486400"/>
          <a:ext cx="762000" cy="747713"/>
        </p:xfrm>
        <a:graphic>
          <a:graphicData uri="http://schemas.openxmlformats.org/presentationml/2006/ole">
            <p:oleObj spid="_x0000_s27682" name="Equation" r:id="rId10" imgW="203024" imgH="406048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56225" y="5638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 দুটি সমহর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381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একাধিক ভগ্নাংশকে সমহর এ পরি</a:t>
            </a:r>
            <a:r>
              <a:rPr lang="bn-BD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 করা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8" grpId="0"/>
      <p:bldP spid="2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সমহর খুঁজে</a:t>
            </a:r>
            <a:r>
              <a:rPr kumimoji="0" lang="bn-BD" sz="3200" b="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বের করি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905000" y="1524000"/>
          <a:ext cx="782349" cy="990600"/>
        </p:xfrm>
        <a:graphic>
          <a:graphicData uri="http://schemas.openxmlformats.org/presentationml/2006/ole">
            <p:oleObj spid="_x0000_s28692" name="Equation" r:id="rId3" imgW="152334" imgH="393529" progId="Equation.3">
              <p:embed/>
            </p:oleObj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3124200" y="1524000"/>
          <a:ext cx="782349" cy="990600"/>
        </p:xfrm>
        <a:graphic>
          <a:graphicData uri="http://schemas.openxmlformats.org/presentationml/2006/ole">
            <p:oleObj spid="_x0000_s28693" name="Equation" r:id="rId4" imgW="152334" imgH="393529" progId="Equation.3">
              <p:embed/>
            </p:oleObj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1784350" y="2879725"/>
          <a:ext cx="1042988" cy="1022350"/>
        </p:xfrm>
        <a:graphic>
          <a:graphicData uri="http://schemas.openxmlformats.org/presentationml/2006/ole">
            <p:oleObj spid="_x0000_s28694" name="Equation" r:id="rId5" imgW="203024" imgH="406048" progId="Equation.3">
              <p:embed/>
            </p:oleObj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2971800" y="2895600"/>
          <a:ext cx="1108075" cy="990600"/>
        </p:xfrm>
        <a:graphic>
          <a:graphicData uri="http://schemas.openxmlformats.org/presentationml/2006/ole">
            <p:oleObj spid="_x0000_s28695" name="Equation" r:id="rId6" imgW="215713" imgH="393359" progId="Equation.3">
              <p:embed/>
            </p:oleObj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1914525" y="4267200"/>
          <a:ext cx="782349" cy="990600"/>
        </p:xfrm>
        <a:graphic>
          <a:graphicData uri="http://schemas.openxmlformats.org/presentationml/2006/ole">
            <p:oleObj spid="_x0000_s28696" name="Equation" r:id="rId7" imgW="152334" imgH="393529" progId="Equation.3">
              <p:embed/>
            </p:oleObj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3133725" y="4267200"/>
          <a:ext cx="782349" cy="990600"/>
        </p:xfrm>
        <a:graphic>
          <a:graphicData uri="http://schemas.openxmlformats.org/presentationml/2006/ole">
            <p:oleObj spid="_x0000_s28697" name="Equation" r:id="rId8" imgW="152334" imgH="393529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372600" y="19050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হ্যাঁ, এটি সমহর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48800" y="3200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না, এটি সমহর নয়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77400" y="4495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হ্যাঁ, এটি সমহর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9144000" y="1752600"/>
            <a:ext cx="2362200" cy="685800"/>
          </a:xfrm>
          <a:prstGeom prst="leftArrow">
            <a:avLst>
              <a:gd name="adj1" fmla="val 57792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 সমহর?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9296400" y="2971800"/>
            <a:ext cx="2362200" cy="685800"/>
          </a:xfrm>
          <a:prstGeom prst="leftArrow">
            <a:avLst>
              <a:gd name="adj1" fmla="val 57792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 সমহর?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9372600" y="4267200"/>
            <a:ext cx="2362200" cy="685800"/>
          </a:xfrm>
          <a:prstGeom prst="leftArrow">
            <a:avLst>
              <a:gd name="adj1" fmla="val 57792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 সমহর?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wilbur_thinking__animation_by_theendxtypeanime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8298" y="152400"/>
            <a:ext cx="943004" cy="121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0.01112 L -0.55417 -0.016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57916 0.006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55417 0.005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57917 -0.0046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3.33333E-6 L -0.60417 0.0055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60416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bn-BD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 নিজ খাতায় নিচের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ভগ্নাংশ টি কে সমহর এ রুপান্তর করি</a:t>
            </a:r>
            <a:r>
              <a:rPr lang="bn-BD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048000" y="2133600"/>
          <a:ext cx="1511300" cy="2010196"/>
        </p:xfrm>
        <a:graphic>
          <a:graphicData uri="http://schemas.openxmlformats.org/presentationml/2006/ole">
            <p:oleObj spid="_x0000_s29704" name="Equation" r:id="rId3" imgW="139639" imgH="393529" progId="Equation.3">
              <p:embed/>
            </p:oleObj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572000" y="2133600"/>
          <a:ext cx="1647779" cy="2010196"/>
        </p:xfrm>
        <a:graphic>
          <a:graphicData uri="http://schemas.openxmlformats.org/presentationml/2006/ole">
            <p:oleObj spid="_x0000_s29705" name="Equation" r:id="rId4" imgW="152334" imgH="393529" progId="Equation.3">
              <p:embed/>
            </p:oleObj>
          </a:graphicData>
        </a:graphic>
      </p:graphicFrame>
      <p:pic>
        <p:nvPicPr>
          <p:cNvPr id="5" name="Picture 4" descr="2_4ths_circ_gr_s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590800"/>
            <a:ext cx="914400" cy="914400"/>
          </a:xfrm>
          <a:prstGeom prst="rect">
            <a:avLst/>
          </a:prstGeom>
        </p:spPr>
      </p:pic>
      <p:pic>
        <p:nvPicPr>
          <p:cNvPr id="6" name="Picture 5" descr="3-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590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1470025"/>
          </a:xfrm>
        </p:spPr>
        <p:txBody>
          <a:bodyPr>
            <a:normAutofit/>
          </a:bodyPr>
          <a:lstStyle/>
          <a:p>
            <a:r>
              <a:rPr lang="bn-BD" sz="7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ধন্যবাদ।</a:t>
            </a:r>
            <a:endParaRPr lang="en-US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8763000" cy="1905000"/>
          </a:xfrm>
          <a:noFill/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971550" lvl="1" indent="-514350" algn="l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ভাল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থেকো সকলে।  আবার দেখা হবে.................</a:t>
            </a:r>
          </a:p>
          <a:p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7" name="Picture 6" descr="Kcjgx8Gp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838200"/>
            <a:ext cx="2377440" cy="2377440"/>
          </a:xfrm>
          <a:prstGeom prst="rect">
            <a:avLst/>
          </a:prstGeom>
        </p:spPr>
      </p:pic>
      <p:pic>
        <p:nvPicPr>
          <p:cNvPr id="5" name="Picture 4" descr="images_1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47625"/>
            <a:ext cx="1847850" cy="2466975"/>
          </a:xfrm>
          <a:prstGeom prst="rect">
            <a:avLst/>
          </a:prstGeom>
        </p:spPr>
      </p:pic>
      <p:pic>
        <p:nvPicPr>
          <p:cNvPr id="6" name="Picture 5" descr="images_1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47850" cy="246697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533400"/>
            <a:ext cx="8763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dk1">
                      <a:tint val="66000"/>
                      <a:satMod val="160000"/>
                    </a:schemeClr>
                  </a:gs>
                  <a:gs pos="50000">
                    <a:schemeClr val="dk1">
                      <a:tint val="44500"/>
                      <a:satMod val="160000"/>
                    </a:schemeClr>
                  </a:gs>
                  <a:gs pos="100000">
                    <a:schemeClr val="dk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8153400" cy="1828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04813"/>
            <a:ext cx="7772400" cy="1500187"/>
          </a:xfrm>
        </p:spPr>
        <p:txBody>
          <a:bodyPr/>
          <a:lstStyle/>
          <a:p>
            <a:pPr algn="ctr"/>
            <a:r>
              <a:rPr lang="en-US" sz="6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 descr="bTyxybpT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953000"/>
            <a:ext cx="3429000" cy="1524000"/>
          </a:xfrm>
          <a:prstGeom prst="rect">
            <a:avLst/>
          </a:prstGeom>
        </p:spPr>
      </p:pic>
      <p:pic>
        <p:nvPicPr>
          <p:cNvPr id="7" name="Picture 6" descr="bTyxybpT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953000"/>
            <a:ext cx="3429000" cy="1524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rgbClr val="FFCCCC"/>
              </a:gs>
              <a:gs pos="0">
                <a:srgbClr val="99FF99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 flip="none" rotWithShape="1">
                <a:gsLst>
                  <a:gs pos="0">
                    <a:srgbClr val="CCCCFF"/>
                  </a:gs>
                  <a:gs pos="17999">
                    <a:srgbClr val="FFFF00"/>
                  </a:gs>
                  <a:gs pos="36000">
                    <a:srgbClr val="FF0000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0" y="91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534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53400" y="3048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4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5" name="Picture 14" descr="daisies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7924800" y="5553075"/>
            <a:ext cx="981075" cy="1304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9400" y="3810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পস্থাপনায়ঃ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Sequential Access Storage 16"/>
          <p:cNvSpPr/>
          <p:nvPr/>
        </p:nvSpPr>
        <p:spPr>
          <a:xfrm>
            <a:off x="1905000" y="533400"/>
            <a:ext cx="612648" cy="612648"/>
          </a:xfrm>
          <a:prstGeom prst="flowChartMagneticTape">
            <a:avLst/>
          </a:prstGeom>
          <a:solidFill>
            <a:srgbClr val="99FF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twoPt" dir="t"/>
          </a:scene3d>
          <a:sp3d extrusionH="254000" contourW="6350" prstMaterial="legacyWireframe">
            <a:bevelT w="82550" h="44450" prst="angle"/>
            <a:bevelB w="82550" h="317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09600" y="5334000"/>
            <a:ext cx="457200" cy="457200"/>
          </a:xfrm>
          <a:prstGeom prst="flowChartConnector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Terminator 18"/>
          <p:cNvSpPr/>
          <p:nvPr/>
        </p:nvSpPr>
        <p:spPr>
          <a:xfrm rot="3914449">
            <a:off x="834964" y="5801541"/>
            <a:ext cx="497074" cy="478839"/>
          </a:xfrm>
          <a:prstGeom prst="flowChartTerminator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ort 19"/>
          <p:cNvSpPr/>
          <p:nvPr/>
        </p:nvSpPr>
        <p:spPr>
          <a:xfrm>
            <a:off x="304800" y="5715000"/>
            <a:ext cx="457200" cy="731520"/>
          </a:xfrm>
          <a:prstGeom prst="flowChartSor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-647700" y="2324100"/>
            <a:ext cx="3429000" cy="213360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Picture 21" descr="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020" y="1855470"/>
            <a:ext cx="4251960" cy="314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507673" y="1648691"/>
            <a:ext cx="5036127" cy="406630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ণিঃ  সপ্তম </a:t>
            </a:r>
          </a:p>
          <a:p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ষয়ঃ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24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6 </a:t>
            </a:r>
            <a:endParaRPr lang="bn-BD" sz="24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99</a:t>
            </a:r>
          </a:p>
          <a:p>
            <a:r>
              <a:rPr lang="bn-BD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পাঠের শিরোনামঃ সাধারণ ভগ্নাংশ</a:t>
            </a:r>
          </a:p>
          <a:p>
            <a:r>
              <a:rPr lang="bn-BD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পাঠ্যাংশঃ  সমহর বিশিষ্ট ভগ্নাংশ</a:t>
            </a:r>
            <a:endParaRPr lang="en-US" sz="24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endParaRPr lang="en-US" sz="2400" b="1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533400"/>
            <a:ext cx="8610600" cy="5410200"/>
            <a:chOff x="381000" y="1752600"/>
            <a:chExt cx="8534400" cy="3733800"/>
          </a:xfrm>
        </p:grpSpPr>
        <p:pic>
          <p:nvPicPr>
            <p:cNvPr id="5" name="Picture 4" descr="3166107_1_316610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2438400"/>
              <a:ext cx="3200400" cy="2400300"/>
            </a:xfrm>
            <a:prstGeom prst="rect">
              <a:avLst/>
            </a:prstGeom>
          </p:spPr>
        </p:pic>
        <p:pic>
          <p:nvPicPr>
            <p:cNvPr id="10" name="Picture 9" descr="donkey guita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752600"/>
              <a:ext cx="2771067" cy="3733800"/>
            </a:xfrm>
            <a:prstGeom prst="rect">
              <a:avLst/>
            </a:prstGeom>
          </p:spPr>
        </p:pic>
        <p:pic>
          <p:nvPicPr>
            <p:cNvPr id="6" name="Picture 5" descr="babies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200" y="2362200"/>
              <a:ext cx="2743200" cy="28956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5029200" y="1447800"/>
          <a:ext cx="1066800" cy="1447800"/>
        </p:xfrm>
        <a:graphic>
          <a:graphicData uri="http://schemas.openxmlformats.org/presentationml/2006/ole">
            <p:oleObj spid="_x0000_s6160" name="Equation" r:id="rId3" imgW="152334" imgH="393529" progId="Equation.3">
              <p:embed/>
            </p:oleObj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733800" y="1295400"/>
          <a:ext cx="1323975" cy="1676400"/>
        </p:xfrm>
        <a:graphic>
          <a:graphicData uri="http://schemas.openxmlformats.org/presentationml/2006/ole">
            <p:oleObj spid="_x0000_s6161" name="Equation" r:id="rId4" imgW="152334" imgH="393529" progId="Equation.3">
              <p:embed/>
            </p:oleObj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4572000" y="3610100"/>
          <a:ext cx="1066800" cy="1447800"/>
        </p:xfrm>
        <a:graphic>
          <a:graphicData uri="http://schemas.openxmlformats.org/presentationml/2006/ole">
            <p:oleObj spid="_x0000_s6162" name="Equation" r:id="rId5" imgW="152334" imgH="393529" progId="Equation.3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276600" y="3505200"/>
          <a:ext cx="1323975" cy="1676400"/>
        </p:xfrm>
        <a:graphic>
          <a:graphicData uri="http://schemas.openxmlformats.org/presentationml/2006/ole">
            <p:oleObj spid="_x0000_s6163" name="Equation" r:id="rId6" imgW="152334" imgH="393529" progId="Equation.3">
              <p:embed/>
            </p:oleObj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5715000" y="3657600"/>
          <a:ext cx="1066800" cy="1447800"/>
        </p:xfrm>
        <a:graphic>
          <a:graphicData uri="http://schemas.openxmlformats.org/presentationml/2006/ole">
            <p:oleObj spid="_x0000_s6164" name="Equation" r:id="rId7" imgW="152334" imgH="393529" progId="Equation.3">
              <p:embed/>
            </p:oleObj>
          </a:graphicData>
        </a:graphic>
      </p:graphicFrame>
      <p:pic>
        <p:nvPicPr>
          <p:cNvPr id="8" name="Picture 7" descr="4kuvwz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1066800"/>
            <a:ext cx="1447800" cy="132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533400"/>
            <a:ext cx="8763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dk1">
                      <a:tint val="66000"/>
                      <a:satMod val="160000"/>
                    </a:schemeClr>
                  </a:gs>
                  <a:gs pos="50000">
                    <a:schemeClr val="dk1">
                      <a:tint val="44500"/>
                      <a:satMod val="160000"/>
                    </a:schemeClr>
                  </a:gs>
                  <a:gs pos="100000">
                    <a:schemeClr val="dk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 শিরোনাম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1905000"/>
            <a:ext cx="280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সমহর বিশিষ্ট ভগ্নাংশ</a:t>
            </a:r>
            <a:endParaRPr lang="en-US" sz="3200" dirty="0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/>
          <a:srcRect t="18284" b="8582"/>
          <a:stretch>
            <a:fillRect/>
          </a:stretch>
        </p:blipFill>
        <p:spPr>
          <a:xfrm>
            <a:off x="1371600" y="2590800"/>
            <a:ext cx="6492849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533400"/>
            <a:ext cx="87630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dk1">
                      <a:tint val="66000"/>
                      <a:satMod val="160000"/>
                    </a:schemeClr>
                  </a:gs>
                  <a:gs pos="50000">
                    <a:schemeClr val="dk1">
                      <a:tint val="44500"/>
                      <a:satMod val="160000"/>
                    </a:schemeClr>
                  </a:gs>
                  <a:gs pos="100000">
                    <a:schemeClr val="dk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>
                <a:latin typeface="NikoshBAN" pitchFamily="2" charset="0"/>
                <a:cs typeface="NikoshBAN" pitchFamily="2" charset="0"/>
              </a:rPr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7315200" cy="28194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দুই বা ততোধিক ভগ্নাংশ সমহর বিশিষ্ট কি না বলতে পারবে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দুই বা ততোধিক ভগ্নাংশকে সমহর বিশিষ্ট ভগ্নাংশে রুপান্তর   </a:t>
            </a:r>
          </a:p>
          <a:p>
            <a:pPr algn="l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করতে পারবে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 descr="t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81200"/>
            <a:ext cx="2506980" cy="187781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57200" y="37338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kumimoji="0" lang="bn-BD" sz="2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609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চক্রটি লক্ষ করি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00400" y="2057400"/>
            <a:ext cx="2590800" cy="2591594"/>
            <a:chOff x="3048000" y="1752600"/>
            <a:chExt cx="2590800" cy="2591594"/>
          </a:xfrm>
        </p:grpSpPr>
        <p:sp>
          <p:nvSpPr>
            <p:cNvPr id="10" name="Oval 9"/>
            <p:cNvSpPr/>
            <p:nvPr/>
          </p:nvSpPr>
          <p:spPr>
            <a:xfrm>
              <a:off x="3048000" y="1752600"/>
              <a:ext cx="2590800" cy="259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2"/>
              <a:endCxn id="10" idx="6"/>
            </p:cNvCxnSpPr>
            <p:nvPr/>
          </p:nvCxnSpPr>
          <p:spPr>
            <a:xfrm rot="10800000" flipH="1">
              <a:off x="3048000" y="3048000"/>
              <a:ext cx="2590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0"/>
              <a:endCxn id="10" idx="4"/>
            </p:cNvCxnSpPr>
            <p:nvPr/>
          </p:nvCxnSpPr>
          <p:spPr>
            <a:xfrm rot="16200000" flipH="1">
              <a:off x="3048000" y="3048000"/>
              <a:ext cx="2590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5"/>
              <a:endCxn id="10" idx="1"/>
            </p:cNvCxnSpPr>
            <p:nvPr/>
          </p:nvCxnSpPr>
          <p:spPr>
            <a:xfrm rot="5400000" flipH="1">
              <a:off x="3427414" y="2132014"/>
              <a:ext cx="1831972" cy="1831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7"/>
              <a:endCxn id="10" idx="3"/>
            </p:cNvCxnSpPr>
            <p:nvPr/>
          </p:nvCxnSpPr>
          <p:spPr>
            <a:xfrm rot="16200000" flipH="1" flipV="1">
              <a:off x="3427414" y="2132014"/>
              <a:ext cx="1831972" cy="1831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514600" y="5105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bn-BD" sz="3200" dirty="0">
                <a:latin typeface="NikoshBAN" pitchFamily="2" charset="0"/>
                <a:cs typeface="NikoshBAN" pitchFamily="2" charset="0"/>
              </a:rPr>
              <a:t>চক্রটি ৮ ভাগে বিভক্ত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1143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 2"/>
              </a:rPr>
              <a:t>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609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bn-B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চক্রটির ৩ টি অংশ নীল রং করি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4191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ভগ্নাংশটি কে আমরা এভাবে লিখতে পারি </a:t>
            </a:r>
          </a:p>
        </p:txBody>
      </p:sp>
      <p:pic>
        <p:nvPicPr>
          <p:cNvPr id="19" name="Picture 18" descr="te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19200"/>
            <a:ext cx="2461473" cy="248433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95400" y="3581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bn-BD" sz="3200" dirty="0">
                <a:latin typeface="NikoshBAN" pitchFamily="2" charset="0"/>
                <a:cs typeface="NikoshBAN" pitchFamily="2" charset="0"/>
              </a:rPr>
              <a:t>তাহলে চক্রটির ৮ অংশের মধ্যে ৩ টি অংশ নীল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495800" y="4724400"/>
          <a:ext cx="1143000" cy="1447800"/>
        </p:xfrm>
        <a:graphic>
          <a:graphicData uri="http://schemas.openxmlformats.org/presentationml/2006/ole">
            <p:oleObj spid="_x0000_s1031" name="Equation" r:id="rId4" imgW="152334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246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Equation</vt:lpstr>
      <vt:lpstr>Slide 1</vt:lpstr>
      <vt:lpstr>Slide 2</vt:lpstr>
      <vt:lpstr>Slide 3</vt:lpstr>
      <vt:lpstr>Slide 4</vt:lpstr>
      <vt:lpstr>Slide 5</vt:lpstr>
      <vt:lpstr>পাঠের শিরোনাম  </vt:lpstr>
      <vt:lpstr>শিখনফল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সবাইকে ধন্যবাদ।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R.J Computer</cp:lastModifiedBy>
  <cp:revision>129</cp:revision>
  <dcterms:created xsi:type="dcterms:W3CDTF">2006-08-16T00:00:00Z</dcterms:created>
  <dcterms:modified xsi:type="dcterms:W3CDTF">2021-01-10T02:52:33Z</dcterms:modified>
</cp:coreProperties>
</file>