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5" r:id="rId6"/>
    <p:sldId id="266" r:id="rId7"/>
    <p:sldId id="263" r:id="rId8"/>
    <p:sldId id="264" r:id="rId9"/>
    <p:sldId id="267" r:id="rId10"/>
    <p:sldId id="268" r:id="rId11"/>
    <p:sldId id="271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93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729A-7944-41F5-813C-3FF0B0D8CC82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EEC5-039A-4833-8200-76C321EBE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601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729A-7944-41F5-813C-3FF0B0D8CC82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EEC5-039A-4833-8200-76C321EBE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58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729A-7944-41F5-813C-3FF0B0D8CC82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EEC5-039A-4833-8200-76C321EBE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37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729A-7944-41F5-813C-3FF0B0D8CC82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EEC5-039A-4833-8200-76C321EBE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8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729A-7944-41F5-813C-3FF0B0D8CC82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EEC5-039A-4833-8200-76C321EBE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6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729A-7944-41F5-813C-3FF0B0D8CC82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EEC5-039A-4833-8200-76C321EBE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65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729A-7944-41F5-813C-3FF0B0D8CC82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EEC5-039A-4833-8200-76C321EBE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6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729A-7944-41F5-813C-3FF0B0D8CC82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EEC5-039A-4833-8200-76C321EBE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23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729A-7944-41F5-813C-3FF0B0D8CC82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EEC5-039A-4833-8200-76C321EBE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70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729A-7944-41F5-813C-3FF0B0D8CC82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EEC5-039A-4833-8200-76C321EBE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91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729A-7944-41F5-813C-3FF0B0D8CC82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EEC5-039A-4833-8200-76C321EBE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71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6729A-7944-41F5-813C-3FF0B0D8CC82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EEC5-039A-4833-8200-76C321EBE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93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8357" y="769422"/>
            <a:ext cx="792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82" y="109181"/>
            <a:ext cx="11900848" cy="6748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8417" y="3944203"/>
            <a:ext cx="3084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7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785" y="0"/>
            <a:ext cx="11900452" cy="6586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786" y="338510"/>
            <a:ext cx="165118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কী ?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5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265" b="16931"/>
          <a:stretch/>
        </p:blipFill>
        <p:spPr>
          <a:xfrm>
            <a:off x="119270" y="159026"/>
            <a:ext cx="11900452" cy="6599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270" y="251791"/>
            <a:ext cx="117281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</a:p>
          <a:p>
            <a:endParaRPr lang="bn-IN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 গুলোর নাম বল?</a:t>
            </a:r>
          </a:p>
          <a:p>
            <a:endParaRPr lang="bn-IN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               খ.</a:t>
            </a:r>
            <a:r>
              <a:rPr lang="bn-IN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</a:p>
          <a:p>
            <a:r>
              <a:rPr lang="bn-IN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ঘ.মসজিদ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2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132"/>
          <a:stretch/>
        </p:blipFill>
        <p:spPr>
          <a:xfrm>
            <a:off x="-164374" y="0"/>
            <a:ext cx="12815849" cy="7005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6913" y="573206"/>
            <a:ext cx="80385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bn-IN" sz="6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 smtClean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 থেকে বাড়ী যাওয়ার পথে তুমি  আমাদের পরিবেশ থেকে কী দেখলে তা আগামীকাল বলবে।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1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6603" y="-95535"/>
            <a:ext cx="11532358" cy="6509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6281" y="1897040"/>
            <a:ext cx="4981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01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3411" y="1645920"/>
            <a:ext cx="84291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</a:p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মোকাদ্দেছ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উর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নিশিন্দা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2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" y="122831"/>
            <a:ext cx="116551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শ্রেণীঃতৃতীয়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শিরনামঃ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পাঠাংশঃআমাদের চারপাশে......পরিবেশ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তারিখঃ০৭/০২/২০১৮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824" y="900752"/>
            <a:ext cx="4626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491" y="2483893"/>
            <a:ext cx="1135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1.1.1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১.2.1পর্যবেক্ষণের মাধ্যমে পরিবেশের বিভিন্ন উপাদান যেমন-মাটি, বায়ু, পানি, নদ-নদী, পাহাড়, পর্বত, উদ্ভিদ ও প্রাণী ইত্যাদি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7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43" y="709643"/>
            <a:ext cx="5722780" cy="582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1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68" y="150125"/>
            <a:ext cx="9335068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5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652" y="955343"/>
            <a:ext cx="9826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8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696" y="873457"/>
            <a:ext cx="116824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১।পরিবেশ কাকে বলে ?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২।পরিবেশের উপাদান গুলোর নাম কী কী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8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263" y="657762"/>
            <a:ext cx="11395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 মিল করঃ 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040" y="2550589"/>
            <a:ext cx="1794636" cy="1243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876"/>
          <a:stretch/>
        </p:blipFill>
        <p:spPr>
          <a:xfrm>
            <a:off x="2521654" y="2550588"/>
            <a:ext cx="1358235" cy="1243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6894" y="2550588"/>
            <a:ext cx="1478563" cy="1243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910" y="2550588"/>
            <a:ext cx="1290537" cy="1254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8508" y="2579460"/>
            <a:ext cx="1484255" cy="1080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" r="50464" b="13651"/>
          <a:stretch/>
        </p:blipFill>
        <p:spPr>
          <a:xfrm>
            <a:off x="7101408" y="2560296"/>
            <a:ext cx="1581060" cy="1074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9704" y="2579460"/>
            <a:ext cx="1206782" cy="10807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52077" y="5999267"/>
            <a:ext cx="906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8644733" y="5932048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41813" y="5999268"/>
            <a:ext cx="837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3452306" y="5932049"/>
            <a:ext cx="1253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5065518" y="5999266"/>
            <a:ext cx="1989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 পর্বত 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7176921" y="5999265"/>
            <a:ext cx="1151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উদ্ভিদ 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10034785" y="5932047"/>
            <a:ext cx="809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166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2612 -0.2729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09336 -0.287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45846 -0.278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6 -0.00671 L 0.15572 -0.2877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995 L 0.27174 -0.287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60547 -0.312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73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22148 -0.312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141</Words>
  <Application>Microsoft Office PowerPoint</Application>
  <PresentationFormat>Custom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R.J Computer</cp:lastModifiedBy>
  <cp:revision>96</cp:revision>
  <dcterms:created xsi:type="dcterms:W3CDTF">2018-02-06T05:51:01Z</dcterms:created>
  <dcterms:modified xsi:type="dcterms:W3CDTF">2021-01-10T13:34:36Z</dcterms:modified>
</cp:coreProperties>
</file>