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1" r:id="rId5"/>
    <p:sldId id="260" r:id="rId6"/>
    <p:sldId id="277" r:id="rId7"/>
    <p:sldId id="278" r:id="rId8"/>
    <p:sldId id="266" r:id="rId9"/>
    <p:sldId id="265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u Hanif" userId="027c784977e31dd6" providerId="LiveId" clId="{882E7DA7-7ACD-8947-87ED-5A7CA2958ECB}"/>
    <pc:docChg chg="custSel addSld modSld sldOrd">
      <pc:chgData name="Abu Hanif" userId="027c784977e31dd6" providerId="LiveId" clId="{882E7DA7-7ACD-8947-87ED-5A7CA2958ECB}" dt="2021-01-07T02:11:45.311" v="195" actId="20577"/>
      <pc:docMkLst>
        <pc:docMk/>
      </pc:docMkLst>
      <pc:sldChg chg="addSp delSp modSp mod setBg modClrScheme chgLayout">
        <pc:chgData name="Abu Hanif" userId="027c784977e31dd6" providerId="LiveId" clId="{882E7DA7-7ACD-8947-87ED-5A7CA2958ECB}" dt="2021-01-07T02:08:57.281" v="145" actId="700"/>
        <pc:sldMkLst>
          <pc:docMk/>
          <pc:sldMk cId="790613235" sldId="256"/>
        </pc:sldMkLst>
        <pc:spChg chg="mod ord">
          <ac:chgData name="Abu Hanif" userId="027c784977e31dd6" providerId="LiveId" clId="{882E7DA7-7ACD-8947-87ED-5A7CA2958ECB}" dt="2021-01-07T02:08:57.281" v="145" actId="700"/>
          <ac:spMkLst>
            <pc:docMk/>
            <pc:sldMk cId="790613235" sldId="256"/>
            <ac:spMk id="2" creationId="{C04EA3CE-C9E4-8244-A060-9E366E4E7A36}"/>
          </ac:spMkLst>
        </pc:spChg>
        <pc:spChg chg="del">
          <ac:chgData name="Abu Hanif" userId="027c784977e31dd6" providerId="LiveId" clId="{882E7DA7-7ACD-8947-87ED-5A7CA2958ECB}" dt="2021-01-06T18:31:23.883" v="19" actId="478"/>
          <ac:spMkLst>
            <pc:docMk/>
            <pc:sldMk cId="790613235" sldId="256"/>
            <ac:spMk id="3" creationId="{305C0A5B-48E8-6D45-A9A5-56B3AF07D66F}"/>
          </ac:spMkLst>
        </pc:spChg>
        <pc:spChg chg="add del">
          <ac:chgData name="Abu Hanif" userId="027c784977e31dd6" providerId="LiveId" clId="{882E7DA7-7ACD-8947-87ED-5A7CA2958ECB}" dt="2021-01-06T18:31:05.867" v="18" actId="478"/>
          <ac:spMkLst>
            <pc:docMk/>
            <pc:sldMk cId="790613235" sldId="256"/>
            <ac:spMk id="5" creationId="{0F03F3A7-A87A-7E4F-A729-394AB5D063EC}"/>
          </ac:spMkLst>
        </pc:spChg>
        <pc:picChg chg="add mod">
          <ac:chgData name="Abu Hanif" userId="027c784977e31dd6" providerId="LiveId" clId="{882E7DA7-7ACD-8947-87ED-5A7CA2958ECB}" dt="2021-01-06T18:34:10.659" v="29" actId="14100"/>
          <ac:picMkLst>
            <pc:docMk/>
            <pc:sldMk cId="790613235" sldId="256"/>
            <ac:picMk id="6" creationId="{FDC505D5-9477-E046-822D-B86F01482B2F}"/>
          </ac:picMkLst>
        </pc:picChg>
      </pc:sldChg>
      <pc:sldChg chg="delSp modSp new mod ord setBg">
        <pc:chgData name="Abu Hanif" userId="027c784977e31dd6" providerId="LiveId" clId="{882E7DA7-7ACD-8947-87ED-5A7CA2958ECB}" dt="2021-01-07T02:09:46.571" v="150" actId="1076"/>
        <pc:sldMkLst>
          <pc:docMk/>
          <pc:sldMk cId="4102251085" sldId="257"/>
        </pc:sldMkLst>
        <pc:spChg chg="del">
          <ac:chgData name="Abu Hanif" userId="027c784977e31dd6" providerId="LiveId" clId="{882E7DA7-7ACD-8947-87ED-5A7CA2958ECB}" dt="2021-01-06T18:41:14.182" v="130" actId="478"/>
          <ac:spMkLst>
            <pc:docMk/>
            <pc:sldMk cId="4102251085" sldId="257"/>
            <ac:spMk id="2" creationId="{B9DBD668-A255-FD49-B6BD-0FBFFC5B2C37}"/>
          </ac:spMkLst>
        </pc:spChg>
        <pc:spChg chg="mod">
          <ac:chgData name="Abu Hanif" userId="027c784977e31dd6" providerId="LiveId" clId="{882E7DA7-7ACD-8947-87ED-5A7CA2958ECB}" dt="2021-01-06T18:42:38.225" v="138" actId="255"/>
          <ac:spMkLst>
            <pc:docMk/>
            <pc:sldMk cId="4102251085" sldId="257"/>
            <ac:spMk id="3" creationId="{C13A76EE-D757-DD4D-A6C9-7452324FD18E}"/>
          </ac:spMkLst>
        </pc:spChg>
      </pc:sldChg>
      <pc:sldChg chg="new">
        <pc:chgData name="Abu Hanif" userId="027c784977e31dd6" providerId="LiveId" clId="{882E7DA7-7ACD-8947-87ED-5A7CA2958ECB}" dt="2021-01-07T02:09:07.013" v="146" actId="680"/>
        <pc:sldMkLst>
          <pc:docMk/>
          <pc:sldMk cId="2791046297" sldId="258"/>
        </pc:sldMkLst>
      </pc:sldChg>
      <pc:sldChg chg="new">
        <pc:chgData name="Abu Hanif" userId="027c784977e31dd6" providerId="LiveId" clId="{882E7DA7-7ACD-8947-87ED-5A7CA2958ECB}" dt="2021-01-07T02:09:09.255" v="147" actId="680"/>
        <pc:sldMkLst>
          <pc:docMk/>
          <pc:sldMk cId="1683990779" sldId="259"/>
        </pc:sldMkLst>
      </pc:sldChg>
      <pc:sldChg chg="new">
        <pc:chgData name="Abu Hanif" userId="027c784977e31dd6" providerId="LiveId" clId="{882E7DA7-7ACD-8947-87ED-5A7CA2958ECB}" dt="2021-01-07T02:09:10.139" v="148" actId="680"/>
        <pc:sldMkLst>
          <pc:docMk/>
          <pc:sldMk cId="253819780" sldId="260"/>
        </pc:sldMkLst>
      </pc:sldChg>
      <pc:sldChg chg="new">
        <pc:chgData name="Abu Hanif" userId="027c784977e31dd6" providerId="LiveId" clId="{882E7DA7-7ACD-8947-87ED-5A7CA2958ECB}" dt="2021-01-07T02:09:12.840" v="149" actId="680"/>
        <pc:sldMkLst>
          <pc:docMk/>
          <pc:sldMk cId="327379644" sldId="261"/>
        </pc:sldMkLst>
      </pc:sldChg>
      <pc:sldChg chg="new">
        <pc:chgData name="Abu Hanif" userId="027c784977e31dd6" providerId="LiveId" clId="{882E7DA7-7ACD-8947-87ED-5A7CA2958ECB}" dt="2021-01-07T02:10:00.898" v="151" actId="680"/>
        <pc:sldMkLst>
          <pc:docMk/>
          <pc:sldMk cId="1731103955" sldId="262"/>
        </pc:sldMkLst>
      </pc:sldChg>
      <pc:sldChg chg="addSp modSp new">
        <pc:chgData name="Abu Hanif" userId="027c784977e31dd6" providerId="LiveId" clId="{882E7DA7-7ACD-8947-87ED-5A7CA2958ECB}" dt="2021-01-07T02:11:45.311" v="195" actId="20577"/>
        <pc:sldMkLst>
          <pc:docMk/>
          <pc:sldMk cId="4229650365" sldId="263"/>
        </pc:sldMkLst>
        <pc:spChg chg="add mod">
          <ac:chgData name="Abu Hanif" userId="027c784977e31dd6" providerId="LiveId" clId="{882E7DA7-7ACD-8947-87ED-5A7CA2958ECB}" dt="2021-01-07T02:11:45.311" v="195" actId="20577"/>
          <ac:spMkLst>
            <pc:docMk/>
            <pc:sldMk cId="4229650365" sldId="263"/>
            <ac:spMk id="2" creationId="{06414172-6CE7-5948-B55E-BEBD5D4395F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EE7CF-B260-40F3-96E6-5C01BA1A33CD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AEDC8-D196-4E9E-AF46-CE2219ED4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4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আবু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হানিফ</a:t>
            </a:r>
            <a:r>
              <a:rPr lang="en-US" baseline="0" dirty="0" smtClean="0"/>
              <a:t>, (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বাংলা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মাদরাসাতু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ইশায়াতিল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উলুম</a:t>
            </a:r>
            <a:r>
              <a:rPr lang="en-US" baseline="0" dirty="0" smtClean="0"/>
              <a:t> । 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DC8-D196-4E9E-AF46-CE2219ED41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20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আবু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হানিফ</a:t>
            </a:r>
            <a:r>
              <a:rPr lang="en-US" baseline="0" dirty="0" smtClean="0"/>
              <a:t>, (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বাংলা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মাদরাসাতু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ইশায়াতিল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উলুম</a:t>
            </a:r>
            <a:r>
              <a:rPr lang="en-US" baseline="0" dirty="0" smtClean="0"/>
              <a:t>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DC8-D196-4E9E-AF46-CE2219ED41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83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আবু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হানিফ</a:t>
            </a:r>
            <a:r>
              <a:rPr lang="en-US" baseline="0" dirty="0" smtClean="0"/>
              <a:t>, (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বাংলা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মাদরাসাতু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ইশায়াতিল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উলুম</a:t>
            </a:r>
            <a:r>
              <a:rPr lang="en-US" baseline="0" dirty="0" smtClean="0"/>
              <a:t> 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DC8-D196-4E9E-AF46-CE2219ED41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54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আবু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হানিফ</a:t>
            </a:r>
            <a:r>
              <a:rPr lang="en-US" baseline="0" dirty="0" smtClean="0"/>
              <a:t>, (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বাংলা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মাদরাসাতু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ইশায়াতিল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উলুম</a:t>
            </a:r>
            <a:r>
              <a:rPr lang="en-US" baseline="0" dirty="0" smtClean="0"/>
              <a:t>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DC8-D196-4E9E-AF46-CE2219ED41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32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আবু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হানিফ</a:t>
            </a:r>
            <a:r>
              <a:rPr lang="en-US" baseline="0" dirty="0" smtClean="0"/>
              <a:t>, (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বাংলা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মাদরাসাতু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ইশায়াতিল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উলুম</a:t>
            </a:r>
            <a:r>
              <a:rPr lang="en-US" baseline="0" dirty="0" smtClean="0"/>
              <a:t>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DC8-D196-4E9E-AF46-CE2219ED41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46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আবু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হানিফ</a:t>
            </a:r>
            <a:r>
              <a:rPr lang="en-US" baseline="0" dirty="0" smtClean="0"/>
              <a:t>, (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বাংলা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মাদরাসাতু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ইশায়াতিল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উলুম</a:t>
            </a:r>
            <a:r>
              <a:rPr lang="en-US" baseline="0" dirty="0" smtClean="0"/>
              <a:t>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DC8-D196-4E9E-AF46-CE2219ED41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18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DC8-D196-4E9E-AF46-CE2219ED41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75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আবু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হানিফ</a:t>
            </a:r>
            <a:r>
              <a:rPr lang="en-US" baseline="0" dirty="0" smtClean="0"/>
              <a:t>, (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বাংলা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মাদরাসাতু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ইশায়াতিল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উলুম</a:t>
            </a:r>
            <a:r>
              <a:rPr lang="en-US" baseline="0" dirty="0" smtClean="0"/>
              <a:t>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DC8-D196-4E9E-AF46-CE2219ED41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36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আবু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হানিফ</a:t>
            </a:r>
            <a:r>
              <a:rPr lang="en-US" baseline="0" dirty="0" smtClean="0"/>
              <a:t>, (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বাংলা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মাদরাসাতু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ইশায়াতিল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উলুম</a:t>
            </a:r>
            <a:r>
              <a:rPr lang="en-US" baseline="0" dirty="0" smtClean="0"/>
              <a:t> । 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DC8-D196-4E9E-AF46-CE2219ED41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38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আবু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হানিফ</a:t>
            </a:r>
            <a:r>
              <a:rPr lang="en-US" baseline="0" dirty="0" smtClean="0"/>
              <a:t>, (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বাংলা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মাদরাসাতু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ইশায়াতিল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উলুম</a:t>
            </a:r>
            <a:r>
              <a:rPr lang="en-US" baseline="0" dirty="0" smtClean="0"/>
              <a:t>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DC8-D196-4E9E-AF46-CE2219ED41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452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আবু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হানিফ</a:t>
            </a:r>
            <a:r>
              <a:rPr lang="en-US" baseline="0" dirty="0" smtClean="0"/>
              <a:t>, (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বাংলা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মাদরাসাতু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ইশায়াতিল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উলুম</a:t>
            </a:r>
            <a:r>
              <a:rPr lang="en-US" baseline="0" dirty="0" smtClean="0"/>
              <a:t>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DC8-D196-4E9E-AF46-CE2219ED41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70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আবু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হানিফ</a:t>
            </a:r>
            <a:r>
              <a:rPr lang="en-US" baseline="0" dirty="0" smtClean="0"/>
              <a:t>, (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বাংলা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মাদরাসাতু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ইশায়াতিল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উলুম</a:t>
            </a:r>
            <a:r>
              <a:rPr lang="en-US" baseline="0" dirty="0" smtClean="0"/>
              <a:t>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DC8-D196-4E9E-AF46-CE2219ED41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70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আবু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হানিফ</a:t>
            </a:r>
            <a:r>
              <a:rPr lang="en-US" baseline="0" dirty="0" smtClean="0"/>
              <a:t>, (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বাংলা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মাদরাসাতু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ইশায়াতিল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উলুম</a:t>
            </a:r>
            <a:r>
              <a:rPr lang="en-US" baseline="0" dirty="0" smtClean="0"/>
              <a:t>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DC8-D196-4E9E-AF46-CE2219ED41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আবু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হানিফ</a:t>
            </a:r>
            <a:r>
              <a:rPr lang="en-US" baseline="0" dirty="0" smtClean="0"/>
              <a:t>, (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বাংলা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মাদরাসাতু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ইশায়াতিল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উলুম</a:t>
            </a:r>
            <a:r>
              <a:rPr lang="en-US" baseline="0" dirty="0" smtClean="0"/>
              <a:t> । 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9B86CD-7CE2-4624-B4B4-625C966DA80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340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আবু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হানিফ</a:t>
            </a:r>
            <a:r>
              <a:rPr lang="en-US" baseline="0" dirty="0" smtClean="0"/>
              <a:t>, (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বাংলা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মাদরাসাতু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ইশায়াতিল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উলুম</a:t>
            </a:r>
            <a:r>
              <a:rPr lang="en-US" baseline="0" dirty="0" smtClean="0"/>
              <a:t>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DC8-D196-4E9E-AF46-CE2219ED41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8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আবু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হানিফ</a:t>
            </a:r>
            <a:r>
              <a:rPr lang="en-US" baseline="0" dirty="0" smtClean="0"/>
              <a:t>, (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বাংলা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মাদরাসাতু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ইশায়াতিল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উলুম</a:t>
            </a:r>
            <a:r>
              <a:rPr lang="en-US" baseline="0" dirty="0" smtClean="0"/>
              <a:t> । </a:t>
            </a: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B40C25-C0CA-413E-B36F-4687924BCB2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3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আবু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হানিফ</a:t>
            </a:r>
            <a:r>
              <a:rPr lang="en-US" baseline="0" dirty="0" smtClean="0"/>
              <a:t>, (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বাংলা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মাদরাসাতু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ইশায়াতিল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উলুম</a:t>
            </a:r>
            <a:r>
              <a:rPr lang="en-US" baseline="0" dirty="0" smtClean="0"/>
              <a:t> 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DC8-D196-4E9E-AF46-CE2219ED41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17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আবু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হানিফ</a:t>
            </a:r>
            <a:r>
              <a:rPr lang="en-US" baseline="0" dirty="0" smtClean="0"/>
              <a:t>, (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বাংলা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মাদরাসাতু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ইশায়াতিল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উলুম</a:t>
            </a:r>
            <a:r>
              <a:rPr lang="en-US" baseline="0" dirty="0" smtClean="0"/>
              <a:t>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5D5F-E344-4992-8C55-D5CC490A49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47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মোঃ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আবু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হানিফ</a:t>
            </a:r>
            <a:r>
              <a:rPr lang="en-US" baseline="0" dirty="0" smtClean="0"/>
              <a:t>, (</a:t>
            </a:r>
            <a:r>
              <a:rPr lang="en-US" baseline="0" dirty="0" err="1" smtClean="0"/>
              <a:t>প্রভাষক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বাংলা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মাদরাসাতু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ইশায়াতিল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উলুম</a:t>
            </a:r>
            <a:r>
              <a:rPr lang="en-US" baseline="0" dirty="0" smtClean="0"/>
              <a:t>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EDC8-D196-4E9E-AF46-CE2219ED41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04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91E7D-3044-4893-866A-39E65F9109D4}" type="datetimeFigureOut">
              <a:rPr lang="en-US"/>
              <a:pPr>
                <a:defRPr/>
              </a:pPr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FB96F-71E4-4F5C-A30E-8D12643A53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95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4EA3CE-C9E4-8244-A060-9E366E4E7A3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27296"/>
            <a:ext cx="12215813" cy="2074460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algn="ctr"/>
            <a:r>
              <a:rPr lang="en-US" altLang="en-US" sz="8000" dirty="0" err="1" smtClean="0">
                <a:latin typeface="NikoshBAN" panose="02000000000000000000" pitchFamily="2" charset="0"/>
              </a:rPr>
              <a:t>স্বাগতম</a:t>
            </a:r>
            <a:endParaRPr lang="en-US" sz="8000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FDC505D5-9477-E046-822D-B86F01482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060812"/>
            <a:ext cx="12192000" cy="4797188"/>
          </a:xfrm>
          <a:prstGeom prst="rect">
            <a:avLst/>
          </a:prstGeom>
        </p:spPr>
      </p:pic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9689911" y="6291618"/>
            <a:ext cx="1738952" cy="334322"/>
          </a:xfr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fld id="{17072174-17A0-47B5-ACB6-947266BF1D28}" type="datetime1">
              <a:rPr lang="en-US" smtClean="0">
                <a:solidFill>
                  <a:schemeClr val="tx1"/>
                </a:solidFill>
              </a:rPr>
              <a:pPr algn="ctr"/>
              <a:t>1/10/2021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61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322" y="0"/>
            <a:ext cx="12023678" cy="16377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24" y="0"/>
            <a:ext cx="12041875" cy="1823113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 smtClean="0"/>
              <a:t>একক</a:t>
            </a:r>
            <a:r>
              <a:rPr lang="en-US" sz="6000" dirty="0" smtClean="0"/>
              <a:t> </a:t>
            </a:r>
            <a:r>
              <a:rPr lang="en-US" sz="6000" dirty="0" err="1" smtClean="0"/>
              <a:t>কাজ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5785" y="2712217"/>
            <a:ext cx="11204812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6000" dirty="0">
                <a:latin typeface="NikoshBAN" panose="02000000000000000000" pitchFamily="2" charset="0"/>
              </a:rPr>
              <a:t>১। </a:t>
            </a:r>
            <a:r>
              <a:rPr lang="en-US" altLang="en-US" sz="6000" dirty="0" err="1" smtClean="0">
                <a:latin typeface="NikoshBAN" panose="02000000000000000000" pitchFamily="2" charset="0"/>
              </a:rPr>
              <a:t>কবি</a:t>
            </a:r>
            <a:r>
              <a:rPr lang="en-US" altLang="en-US" sz="6000" dirty="0" smtClean="0">
                <a:latin typeface="NikoshBAN" panose="02000000000000000000" pitchFamily="2" charset="0"/>
              </a:rPr>
              <a:t> </a:t>
            </a:r>
            <a:r>
              <a:rPr lang="en-US" altLang="en-US" sz="6000" dirty="0" err="1" smtClean="0">
                <a:latin typeface="NikoshBAN" panose="02000000000000000000" pitchFamily="2" charset="0"/>
              </a:rPr>
              <a:t>বদ্ধদেব</a:t>
            </a:r>
            <a:r>
              <a:rPr lang="en-US" altLang="en-US" sz="6000" dirty="0" smtClean="0">
                <a:latin typeface="NikoshBAN" panose="02000000000000000000" pitchFamily="2" charset="0"/>
              </a:rPr>
              <a:t> </a:t>
            </a:r>
            <a:r>
              <a:rPr lang="en-US" altLang="en-US" sz="6000" dirty="0" err="1" smtClean="0">
                <a:latin typeface="NikoshBAN" panose="02000000000000000000" pitchFamily="2" charset="0"/>
              </a:rPr>
              <a:t>বসুর</a:t>
            </a:r>
            <a:r>
              <a:rPr lang="en-US" altLang="en-US" sz="6000" dirty="0" smtClean="0">
                <a:latin typeface="NikoshBAN" panose="02000000000000000000" pitchFamily="2" charset="0"/>
              </a:rPr>
              <a:t> </a:t>
            </a:r>
            <a:r>
              <a:rPr lang="en-US" altLang="en-US" sz="6000" dirty="0" err="1" smtClean="0">
                <a:latin typeface="NikoshBAN" panose="02000000000000000000" pitchFamily="2" charset="0"/>
              </a:rPr>
              <a:t>পরিচিতি</a:t>
            </a:r>
            <a:r>
              <a:rPr lang="en-US" altLang="en-US" sz="6000" dirty="0" smtClean="0">
                <a:latin typeface="NikoshBAN" panose="02000000000000000000" pitchFamily="2" charset="0"/>
              </a:rPr>
              <a:t> </a:t>
            </a:r>
            <a:r>
              <a:rPr lang="en-US" altLang="en-US" sz="6000" dirty="0" err="1" smtClean="0">
                <a:latin typeface="NikoshBAN" panose="02000000000000000000" pitchFamily="2" charset="0"/>
              </a:rPr>
              <a:t>লেখ</a:t>
            </a:r>
            <a:r>
              <a:rPr lang="en-US" altLang="en-US" sz="6000" dirty="0" smtClean="0">
                <a:latin typeface="NikoshBAN" panose="02000000000000000000" pitchFamily="2" charset="0"/>
              </a:rPr>
              <a:t>। </a:t>
            </a:r>
            <a:endParaRPr lang="en-US" altLang="en-US" sz="6000" dirty="0">
              <a:latin typeface="NikoshBAN" panose="02000000000000000000" pitchFamily="2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9689911" y="6291618"/>
            <a:ext cx="1738952" cy="334322"/>
          </a:xfr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fld id="{17072174-17A0-47B5-ACB6-947266BF1D28}" type="datetime1">
              <a:rPr lang="en-US" smtClean="0">
                <a:solidFill>
                  <a:schemeClr val="tx1"/>
                </a:solidFill>
              </a:rPr>
              <a:pPr algn="ctr"/>
              <a:t>1/10/2021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11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DIGITAL CONTENT RELATED\Bangla Model Content\CLASS EIGHT\DREAM OF RIVER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6" y="68239"/>
            <a:ext cx="4445735" cy="346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7546" y="3835022"/>
            <a:ext cx="471189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itchFamily="2" charset="0"/>
              </a:rPr>
              <a:t>কোথায়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চলেছো</a:t>
            </a:r>
            <a:r>
              <a:rPr lang="en-US" altLang="en-US" dirty="0">
                <a:latin typeface="NikoshBAN" pitchFamily="2" charset="0"/>
              </a:rPr>
              <a:t>? </a:t>
            </a:r>
            <a:r>
              <a:rPr lang="en-US" altLang="en-US" dirty="0" err="1">
                <a:latin typeface="NikoshBAN" pitchFamily="2" charset="0"/>
              </a:rPr>
              <a:t>এদিকে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এসো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না</a:t>
            </a:r>
            <a:r>
              <a:rPr lang="en-US" altLang="en-US" dirty="0">
                <a:latin typeface="NikoshBAN" pitchFamily="2" charset="0"/>
              </a:rPr>
              <a:t>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itchFamily="2" charset="0"/>
              </a:rPr>
              <a:t>দুটো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কথা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শোনো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দিকি</a:t>
            </a:r>
            <a:r>
              <a:rPr lang="en-US" altLang="en-US" dirty="0">
                <a:latin typeface="NikoshBAN" pitchFamily="2" charset="0"/>
              </a:rPr>
              <a:t>,</a:t>
            </a:r>
          </a:p>
        </p:txBody>
      </p:sp>
      <p:pic>
        <p:nvPicPr>
          <p:cNvPr id="6" name="Picture 6" descr="D:\DIGITAL CONTENT RELATED\Bangla Model Content\CLASS EIGHT\DREAM OF RIVER\Lighthouse007-1997bangladeshtakarev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356" y="394647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7155076" y="1830696"/>
            <a:ext cx="38163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itchFamily="2" charset="0"/>
              </a:rPr>
              <a:t>এই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নাও-এই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চকচকে</a:t>
            </a:r>
            <a:r>
              <a:rPr lang="en-US" altLang="en-US" dirty="0">
                <a:latin typeface="NikoshBAN" pitchFamily="2" charset="0"/>
              </a:rPr>
              <a:t>, </a:t>
            </a:r>
            <a:r>
              <a:rPr lang="en-US" altLang="en-US" dirty="0" err="1">
                <a:latin typeface="NikoshBAN" pitchFamily="2" charset="0"/>
              </a:rPr>
              <a:t>ছোটো</a:t>
            </a:r>
            <a:r>
              <a:rPr lang="en-US" altLang="en-US" dirty="0">
                <a:latin typeface="NikoshBAN" pitchFamily="2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itchFamily="2" charset="0"/>
              </a:rPr>
              <a:t>নতুন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রুপোর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সিকি</a:t>
            </a:r>
            <a:r>
              <a:rPr lang="en-US" altLang="en-US" dirty="0">
                <a:latin typeface="NikoshBAN" pitchFamily="2" charset="0"/>
              </a:rPr>
              <a:t>।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6746543" y="5231120"/>
            <a:ext cx="42052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itchFamily="2" charset="0"/>
              </a:rPr>
              <a:t>ছোকানুর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কাছে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দুটো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আনি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আছে</a:t>
            </a:r>
            <a:r>
              <a:rPr lang="en-US" altLang="en-US" dirty="0">
                <a:latin typeface="NikoshBAN" pitchFamily="2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itchFamily="2" charset="0"/>
              </a:rPr>
              <a:t>তোমায়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দিচ্ছি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তাও</a:t>
            </a:r>
            <a:r>
              <a:rPr lang="en-US" altLang="en-US" dirty="0">
                <a:latin typeface="NikoshBAN" pitchFamily="2" charset="0"/>
              </a:rPr>
              <a:t>,</a:t>
            </a:r>
          </a:p>
        </p:txBody>
      </p:sp>
      <p:pic>
        <p:nvPicPr>
          <p:cNvPr id="9" name="Picture 6" descr="D:\DIGITAL CONTENT RELATED\Bangla Model Content\CLASS EIGHT\DREAM OF RIVER\Lighthouse007-1997bangladeshtakarev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258" y="3290247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D:\DIGITAL CONTENT RELATED\Bangla Model Content\CLASS EIGHT\DREAM OF RIVER\Lighthouse007-1997bangladeshtakarev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630" y="3360761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9689911" y="6291618"/>
            <a:ext cx="1738952" cy="334322"/>
          </a:xfr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fld id="{17072174-17A0-47B5-ACB6-947266BF1D28}" type="datetime1">
              <a:rPr lang="en-US" smtClean="0">
                <a:solidFill>
                  <a:schemeClr val="tx1"/>
                </a:solidFill>
              </a:rPr>
              <a:pPr algn="ctr"/>
              <a:t>1/10/2021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0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IGITAL CONTENT RELATED\Bangla Model Content\CLASS EIGHT\DREAM OF RIVER\5272576e76337-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631" y="0"/>
            <a:ext cx="5527344" cy="343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D:\DIGITAL CONTENT RELATED\Bangla Model Content\CLASS EIGHT\DREAM OF RIVER\HioSop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0"/>
          <a:stretch>
            <a:fillRect/>
          </a:stretch>
        </p:blipFill>
        <p:spPr bwMode="auto">
          <a:xfrm>
            <a:off x="204716" y="3513944"/>
            <a:ext cx="5226097" cy="334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45661" y="636896"/>
            <a:ext cx="40179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itchFamily="2" charset="0"/>
              </a:rPr>
              <a:t>আমাদের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যদি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তোমার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সঙ্গে</a:t>
            </a:r>
            <a:endParaRPr lang="en-US" altLang="en-US" dirty="0">
              <a:latin typeface="NikoshBAN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itchFamily="2" charset="0"/>
              </a:rPr>
              <a:t>নৌকায়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তুলে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নাও</a:t>
            </a:r>
            <a:r>
              <a:rPr lang="en-US" altLang="en-US" dirty="0">
                <a:latin typeface="NikoshBAN" pitchFamily="2" charset="0"/>
              </a:rPr>
              <a:t>।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034586" y="4473173"/>
            <a:ext cx="44561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itchFamily="2" charset="0"/>
              </a:rPr>
              <a:t>নৌকা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তোমার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ঘাটে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বাঁধা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আছে</a:t>
            </a:r>
            <a:r>
              <a:rPr lang="en-US" altLang="en-US" dirty="0">
                <a:latin typeface="NikoshBAN" pitchFamily="2" charset="0"/>
              </a:rPr>
              <a:t>--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itchFamily="2" charset="0"/>
              </a:rPr>
              <a:t>যাবে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কি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অনেক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দূরে</a:t>
            </a:r>
            <a:r>
              <a:rPr lang="en-US" altLang="en-US" dirty="0">
                <a:latin typeface="NikoshBAN" pitchFamily="2" charset="0"/>
              </a:rPr>
              <a:t>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itchFamily="2" charset="0"/>
              </a:rPr>
              <a:t>পায়ে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পড়ি</a:t>
            </a:r>
            <a:r>
              <a:rPr lang="en-US" altLang="en-US" dirty="0">
                <a:latin typeface="NikoshBAN" pitchFamily="2" charset="0"/>
              </a:rPr>
              <a:t>, </a:t>
            </a:r>
            <a:r>
              <a:rPr lang="en-US" altLang="en-US" dirty="0" err="1">
                <a:latin typeface="NikoshBAN" pitchFamily="2" charset="0"/>
              </a:rPr>
              <a:t>মাঝি</a:t>
            </a:r>
            <a:r>
              <a:rPr lang="en-US" altLang="en-US" dirty="0">
                <a:latin typeface="NikoshBAN" pitchFamily="2" charset="0"/>
              </a:rPr>
              <a:t>, </a:t>
            </a:r>
            <a:r>
              <a:rPr lang="en-US" altLang="en-US" dirty="0" err="1">
                <a:latin typeface="NikoshBAN" pitchFamily="2" charset="0"/>
              </a:rPr>
              <a:t>সাথে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নিয়ে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চলো</a:t>
            </a:r>
            <a:endParaRPr lang="en-US" altLang="en-US" dirty="0">
              <a:latin typeface="NikoshBAN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itchFamily="2" charset="0"/>
              </a:rPr>
              <a:t>মোরে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আর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ছোকানুরে</a:t>
            </a:r>
            <a:r>
              <a:rPr lang="en-US" altLang="en-US" dirty="0">
                <a:latin typeface="NikoshBAN" pitchFamily="2" charset="0"/>
              </a:rPr>
              <a:t>।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9689911" y="6291618"/>
            <a:ext cx="1738952" cy="334322"/>
          </a:xfr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fld id="{17072174-17A0-47B5-ACB6-947266BF1D28}" type="datetime1">
              <a:rPr lang="en-US" smtClean="0">
                <a:solidFill>
                  <a:schemeClr val="tx1"/>
                </a:solidFill>
              </a:rPr>
              <a:pPr algn="ctr"/>
              <a:t>1/10/2021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6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IGITAL CONTENT RELATED\Bangla Model Content\CLASS EIGHT\DREAM OF RIVER\11397998613_dc6ecf44af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97" y="0"/>
            <a:ext cx="4523333" cy="294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:\DIGITAL CONTENT RELATED\Bangla Model Content\CLASS EIGHT\DREAM OF RIVER\timthumb.ph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/>
          <a:stretch>
            <a:fillRect/>
          </a:stretch>
        </p:blipFill>
        <p:spPr bwMode="auto">
          <a:xfrm>
            <a:off x="6636224" y="127357"/>
            <a:ext cx="3581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3939" y="3551783"/>
            <a:ext cx="46101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itchFamily="2" charset="0"/>
              </a:rPr>
              <a:t>আমারে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চেনো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না</a:t>
            </a:r>
            <a:r>
              <a:rPr lang="en-US" altLang="en-US" dirty="0">
                <a:latin typeface="NikoshBAN" pitchFamily="2" charset="0"/>
              </a:rPr>
              <a:t>? </a:t>
            </a:r>
            <a:r>
              <a:rPr lang="en-US" altLang="en-US" dirty="0" err="1">
                <a:latin typeface="NikoshBAN" pitchFamily="2" charset="0"/>
              </a:rPr>
              <a:t>আমি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যে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কানাই</a:t>
            </a:r>
            <a:r>
              <a:rPr lang="en-US" altLang="en-US" dirty="0">
                <a:latin typeface="NikoshBAN" pitchFamily="2" charset="0"/>
              </a:rPr>
              <a:t>।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itchFamily="2" charset="0"/>
              </a:rPr>
              <a:t>ছোকানু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আমার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বোন</a:t>
            </a:r>
            <a:r>
              <a:rPr lang="en-US" altLang="en-US" dirty="0">
                <a:latin typeface="NikoshBAN" pitchFamily="2" charset="0"/>
              </a:rPr>
              <a:t>।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itchFamily="2" charset="0"/>
              </a:rPr>
              <a:t>তোমার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সঙ্গে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বেড়াবো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আমরা</a:t>
            </a:r>
            <a:endParaRPr lang="en-US" altLang="en-US" dirty="0">
              <a:latin typeface="NikoshBAN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itchFamily="2" charset="0"/>
              </a:rPr>
              <a:t>মেঘনা</a:t>
            </a:r>
            <a:r>
              <a:rPr lang="en-US" altLang="en-US" dirty="0">
                <a:latin typeface="NikoshBAN" pitchFamily="2" charset="0"/>
              </a:rPr>
              <a:t>, </a:t>
            </a:r>
            <a:r>
              <a:rPr lang="en-US" altLang="en-US" dirty="0" err="1">
                <a:latin typeface="NikoshBAN" pitchFamily="2" charset="0"/>
              </a:rPr>
              <a:t>পদ্মা</a:t>
            </a:r>
            <a:r>
              <a:rPr lang="en-US" altLang="en-US" dirty="0">
                <a:latin typeface="NikoshBAN" pitchFamily="2" charset="0"/>
              </a:rPr>
              <a:t>, </a:t>
            </a:r>
            <a:r>
              <a:rPr lang="en-US" altLang="en-US" dirty="0" err="1">
                <a:latin typeface="NikoshBAN" pitchFamily="2" charset="0"/>
              </a:rPr>
              <a:t>শোণ</a:t>
            </a:r>
            <a:r>
              <a:rPr lang="en-US" altLang="en-US" dirty="0">
                <a:latin typeface="NikoshBAN" pitchFamily="2" charset="0"/>
              </a:rPr>
              <a:t>।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7054424" y="3775858"/>
            <a:ext cx="4079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itchFamily="2" charset="0"/>
              </a:rPr>
              <a:t>শোনো</a:t>
            </a:r>
            <a:r>
              <a:rPr lang="en-US" altLang="en-US" dirty="0">
                <a:latin typeface="NikoshBAN" pitchFamily="2" charset="0"/>
              </a:rPr>
              <a:t>, </a:t>
            </a:r>
            <a:r>
              <a:rPr lang="en-US" altLang="en-US" dirty="0" err="1">
                <a:latin typeface="NikoshBAN" pitchFamily="2" charset="0"/>
              </a:rPr>
              <a:t>মা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এখন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ঘুমিয়ে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আছেন</a:t>
            </a:r>
            <a:r>
              <a:rPr lang="en-US" altLang="en-US" dirty="0">
                <a:latin typeface="NikoshBAN" pitchFamily="2" charset="0"/>
              </a:rPr>
              <a:t>,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9689911" y="6291618"/>
            <a:ext cx="1738952" cy="334322"/>
          </a:xfr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fld id="{17072174-17A0-47B5-ACB6-947266BF1D28}" type="datetime1">
              <a:rPr lang="en-US" smtClean="0">
                <a:solidFill>
                  <a:schemeClr val="tx1"/>
                </a:solidFill>
              </a:rPr>
              <a:pPr algn="ctr"/>
              <a:t>1/10/2021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4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DIGITAL CONTENT RELATED\Bangla Model Content\CLASS EIGHT\DREAM OF RIVER\1c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1304"/>
            <a:ext cx="44196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D:\DIGITAL CONTENT RELATED\Bangla Model Content\CLASS EIGHT\DREAM OF RIVER\Boat Scho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281" y="286058"/>
            <a:ext cx="4305300" cy="2828925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66800" y="3200400"/>
            <a:ext cx="2619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itchFamily="2" charset="0"/>
              </a:rPr>
              <a:t>দিদি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গেছে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ইশকুলে</a:t>
            </a:r>
            <a:r>
              <a:rPr lang="en-US" altLang="en-US" dirty="0">
                <a:latin typeface="NikoshBAN" pitchFamily="2" charset="0"/>
              </a:rPr>
              <a:t>,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7096267" y="3494965"/>
            <a:ext cx="42291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itchFamily="2" charset="0"/>
              </a:rPr>
              <a:t>এই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ফাঁকে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মোরে-আর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ছোকানুরে</a:t>
            </a:r>
            <a:r>
              <a:rPr lang="en-US" altLang="en-US" dirty="0">
                <a:latin typeface="NikoshBAN" pitchFamily="2" charset="0"/>
              </a:rPr>
              <a:t>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itchFamily="2" charset="0"/>
              </a:rPr>
              <a:t>নৌকায়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নাও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তুলে</a:t>
            </a:r>
            <a:r>
              <a:rPr lang="en-US" altLang="en-US" dirty="0">
                <a:latin typeface="NikoshBAN" pitchFamily="2" charset="0"/>
              </a:rPr>
              <a:t>।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itchFamily="2" charset="0"/>
              </a:rPr>
              <a:t>কোনো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ভয়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নেই-বাবার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বকুনি</a:t>
            </a:r>
            <a:endParaRPr lang="en-US" altLang="en-US" dirty="0">
              <a:latin typeface="NikoshBAN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itchFamily="2" charset="0"/>
              </a:rPr>
              <a:t>তোমায়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হবে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না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খেতে</a:t>
            </a:r>
            <a:r>
              <a:rPr lang="en-US" altLang="en-US" dirty="0">
                <a:latin typeface="NikoshBAN" pitchFamily="2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itchFamily="2" charset="0"/>
              </a:rPr>
              <a:t>যত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দোষ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সব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আমরা-না</a:t>
            </a:r>
            <a:r>
              <a:rPr lang="en-US" altLang="en-US" dirty="0">
                <a:latin typeface="NikoshBAN" pitchFamily="2" charset="0"/>
              </a:rPr>
              <a:t>, </a:t>
            </a:r>
            <a:r>
              <a:rPr lang="en-US" altLang="en-US" dirty="0" err="1">
                <a:latin typeface="NikoshBAN" pitchFamily="2" charset="0"/>
              </a:rPr>
              <a:t>আমি</a:t>
            </a:r>
            <a:endParaRPr lang="en-US" altLang="en-US" dirty="0">
              <a:latin typeface="NikoshBAN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itchFamily="2" charset="0"/>
              </a:rPr>
              <a:t>একা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নেবো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মাথা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পেতে</a:t>
            </a:r>
            <a:r>
              <a:rPr lang="en-US" altLang="en-US" dirty="0">
                <a:latin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7551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000932" cy="14466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0124" y="0"/>
            <a:ext cx="12041875" cy="1433015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 </a:t>
            </a:r>
            <a:r>
              <a:rPr lang="en-US" sz="6000" dirty="0" err="1" smtClean="0"/>
              <a:t>জোড়য়</a:t>
            </a:r>
            <a:r>
              <a:rPr lang="en-US" sz="6000" dirty="0" smtClean="0"/>
              <a:t> </a:t>
            </a:r>
            <a:r>
              <a:rPr lang="en-US" sz="6000" dirty="0" err="1" smtClean="0"/>
              <a:t>কাজ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2525260" y="2323532"/>
            <a:ext cx="646042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কানাই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নৌকায়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চড়ে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eaLnBrk="1" hangingPunct="1">
              <a:defRPr/>
            </a:pP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দেখবে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মাঝিকে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জানায়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9689911" y="6291618"/>
            <a:ext cx="1738952" cy="334322"/>
          </a:xfr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fld id="{17072174-17A0-47B5-ACB6-947266BF1D28}" type="datetime1">
              <a:rPr lang="en-US" smtClean="0">
                <a:solidFill>
                  <a:schemeClr val="tx1"/>
                </a:solidFill>
              </a:rPr>
              <a:pPr algn="ctr"/>
              <a:t>1/10/2021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37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DIGITAL CONTENT RELATED\Bangla Model Content\CLASS EIGHT\DREAM OF RIVER\529700_158301300990474_50119482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5" y="141027"/>
            <a:ext cx="4735773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D:\DIGITAL CONTENT RELATED\Bangla Model Content\CLASS EIGHT\DREAM OF RIVER\1043318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7"/>
          <a:stretch>
            <a:fillRect/>
          </a:stretch>
        </p:blipFill>
        <p:spPr bwMode="auto">
          <a:xfrm>
            <a:off x="6755642" y="122829"/>
            <a:ext cx="4844955" cy="309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09516" y="3456295"/>
            <a:ext cx="479946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itchFamily="2" charset="0"/>
              </a:rPr>
              <a:t>অনেক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রঙের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পাল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আছে</a:t>
            </a:r>
            <a:r>
              <a:rPr lang="en-US" altLang="en-US" dirty="0">
                <a:latin typeface="NikoshBAN" pitchFamily="2" charset="0"/>
              </a:rPr>
              <a:t>, </a:t>
            </a:r>
            <a:r>
              <a:rPr lang="en-US" altLang="en-US" dirty="0" err="1">
                <a:latin typeface="NikoshBAN" pitchFamily="2" charset="0"/>
              </a:rPr>
              <a:t>মাঝি</a:t>
            </a:r>
            <a:r>
              <a:rPr lang="en-US" altLang="en-US" dirty="0">
                <a:latin typeface="NikoshBAN" pitchFamily="2" charset="0"/>
              </a:rPr>
              <a:t>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itchFamily="2" charset="0"/>
              </a:rPr>
              <a:t>বেগুনি</a:t>
            </a:r>
            <a:r>
              <a:rPr lang="en-US" altLang="en-US" dirty="0">
                <a:latin typeface="NikoshBAN" pitchFamily="2" charset="0"/>
              </a:rPr>
              <a:t>, </a:t>
            </a:r>
            <a:r>
              <a:rPr lang="en-US" altLang="en-US" dirty="0" err="1">
                <a:latin typeface="NikoshBAN" pitchFamily="2" charset="0"/>
              </a:rPr>
              <a:t>বাদামি</a:t>
            </a:r>
            <a:r>
              <a:rPr lang="en-US" altLang="en-US" dirty="0">
                <a:latin typeface="NikoshBAN" pitchFamily="2" charset="0"/>
              </a:rPr>
              <a:t>, </a:t>
            </a:r>
            <a:r>
              <a:rPr lang="en-US" altLang="en-US" dirty="0" err="1">
                <a:latin typeface="NikoshBAN" pitchFamily="2" charset="0"/>
              </a:rPr>
              <a:t>লাল</a:t>
            </a:r>
            <a:r>
              <a:rPr lang="en-US" altLang="en-US" dirty="0">
                <a:latin typeface="NikoshBAN" pitchFamily="2" charset="0"/>
              </a:rPr>
              <a:t>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itchFamily="2" charset="0"/>
              </a:rPr>
              <a:t>হলদেও</a:t>
            </a:r>
            <a:r>
              <a:rPr lang="en-US" altLang="en-US" dirty="0">
                <a:latin typeface="NikoshBAN" pitchFamily="2" charset="0"/>
              </a:rPr>
              <a:t>?-</a:t>
            </a:r>
            <a:r>
              <a:rPr lang="en-US" altLang="en-US" dirty="0" err="1">
                <a:latin typeface="NikoshBAN" pitchFamily="2" charset="0"/>
              </a:rPr>
              <a:t>তবে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সেটা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দাও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আজ</a:t>
            </a:r>
            <a:r>
              <a:rPr lang="en-US" altLang="en-US" dirty="0">
                <a:latin typeface="NikoshBAN" pitchFamily="2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itchFamily="2" charset="0"/>
              </a:rPr>
              <a:t>বেগুনিটা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দিয়ো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কাল</a:t>
            </a:r>
            <a:r>
              <a:rPr lang="en-US" altLang="en-US" dirty="0">
                <a:latin typeface="NikoshBAN" pitchFamily="2" charset="0"/>
              </a:rPr>
              <a:t>।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7369791" y="3606421"/>
            <a:ext cx="388181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itchFamily="2" charset="0"/>
              </a:rPr>
              <a:t>সবগুলো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নদী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দেখাবে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কিন্তু</a:t>
            </a:r>
            <a:r>
              <a:rPr lang="en-US" altLang="en-US" dirty="0">
                <a:latin typeface="NikoshBAN" pitchFamily="2" charset="0"/>
              </a:rPr>
              <a:t>!-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itchFamily="2" charset="0"/>
              </a:rPr>
              <a:t>আগে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পদ্মায়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চলো</a:t>
            </a:r>
            <a:r>
              <a:rPr lang="en-US" altLang="en-US" dirty="0">
                <a:latin typeface="NikoshBAN" pitchFamily="2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itchFamily="2" charset="0"/>
              </a:rPr>
              <a:t>দুপুরের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রোদে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ঝলমল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জল</a:t>
            </a:r>
            <a:endParaRPr lang="en-US" altLang="en-US" dirty="0">
              <a:latin typeface="NikoshBAN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itchFamily="2" charset="0"/>
              </a:rPr>
              <a:t>বয়ে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যায়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ছলোছলো</a:t>
            </a:r>
            <a:r>
              <a:rPr lang="en-US" altLang="en-US" dirty="0">
                <a:latin typeface="NikoshBAN" pitchFamily="2" charset="0"/>
              </a:rPr>
              <a:t>।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9689911" y="6291618"/>
            <a:ext cx="1738952" cy="334322"/>
          </a:xfr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fld id="{17072174-17A0-47B5-ACB6-947266BF1D28}" type="datetime1">
              <a:rPr lang="en-US" smtClean="0">
                <a:solidFill>
                  <a:schemeClr val="tx1"/>
                </a:solidFill>
              </a:rPr>
              <a:pPr algn="ctr"/>
              <a:t>1/10/2021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3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IGITAL CONTENT RELATED\Bangla Model Content\CLASS EIGHT\DREAM OF RIVER\Salar-de-Uyuni2-1024x7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30" y="202371"/>
            <a:ext cx="4867702" cy="323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D:\DIGITAL CONTENT RELATED\Bangla Model Content\CLASS EIGHT\DREAM OF RIVER\url-৪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540" y="175076"/>
            <a:ext cx="4954990" cy="325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33399" y="3881438"/>
            <a:ext cx="429790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itchFamily="2" charset="0"/>
              </a:rPr>
              <a:t>শুয়ে-শুয়ে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দেখি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অবাক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আকাশ</a:t>
            </a:r>
            <a:r>
              <a:rPr lang="en-US" altLang="en-US" dirty="0">
                <a:latin typeface="NikoshBAN" pitchFamily="2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itchFamily="2" charset="0"/>
              </a:rPr>
              <a:t>আকাশ</a:t>
            </a:r>
            <a:r>
              <a:rPr lang="en-US" altLang="en-US" dirty="0">
                <a:latin typeface="NikoshBAN" pitchFamily="2" charset="0"/>
              </a:rPr>
              <a:t> ম-</a:t>
            </a:r>
            <a:r>
              <a:rPr lang="en-US" altLang="en-US" dirty="0" err="1">
                <a:latin typeface="NikoshBAN" pitchFamily="2" charset="0"/>
              </a:rPr>
              <a:t>স্ত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বড়ো</a:t>
            </a:r>
            <a:r>
              <a:rPr lang="en-US" altLang="en-US" dirty="0">
                <a:latin typeface="NikoshBAN" pitchFamily="2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itchFamily="2" charset="0"/>
              </a:rPr>
              <a:t>পৃথিবীর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সব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নীল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রং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বুঝি</a:t>
            </a:r>
            <a:endParaRPr lang="en-US" altLang="en-US" dirty="0">
              <a:latin typeface="NikoshBAN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itchFamily="2" charset="0"/>
              </a:rPr>
              <a:t>সেখানে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করেছে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জড়ো</a:t>
            </a:r>
            <a:r>
              <a:rPr lang="en-US" altLang="en-US" dirty="0">
                <a:latin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05425" y="3908734"/>
            <a:ext cx="43053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itchFamily="2" charset="0"/>
              </a:rPr>
              <a:t>ঝাঁকে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ঝাঁকে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বেঁকে</a:t>
            </a:r>
            <a:r>
              <a:rPr lang="en-US" altLang="en-US" dirty="0">
                <a:latin typeface="NikoshBAN" pitchFamily="2" charset="0"/>
              </a:rPr>
              <a:t> ঐ </a:t>
            </a:r>
            <a:r>
              <a:rPr lang="en-US" altLang="en-US" dirty="0" err="1">
                <a:latin typeface="NikoshBAN" pitchFamily="2" charset="0"/>
              </a:rPr>
              <a:t>দ্যাখো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পাখি</a:t>
            </a:r>
            <a:endParaRPr lang="en-US" altLang="en-US" dirty="0">
              <a:latin typeface="NikoshBAN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itchFamily="2" charset="0"/>
              </a:rPr>
              <a:t>উড়ে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চলে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যায়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দূরে</a:t>
            </a:r>
            <a:endParaRPr lang="en-US" altLang="en-US" dirty="0">
              <a:latin typeface="NikoshBAN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itchFamily="2" charset="0"/>
              </a:rPr>
              <a:t>উঁচু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থেকে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ওরা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দেখতে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কি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পায়</a:t>
            </a:r>
            <a:endParaRPr lang="en-US" altLang="en-US" dirty="0">
              <a:latin typeface="NikoshBAN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itchFamily="2" charset="0"/>
              </a:rPr>
              <a:t>মোরে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আর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ছোকানুরে</a:t>
            </a:r>
            <a:r>
              <a:rPr lang="en-US" altLang="en-US" dirty="0">
                <a:latin typeface="NikoshBAN" pitchFamily="2" charset="0"/>
              </a:rPr>
              <a:t>?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9689911" y="6291618"/>
            <a:ext cx="1738952" cy="334322"/>
          </a:xfr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fld id="{17072174-17A0-47B5-ACB6-947266BF1D28}" type="datetime1">
              <a:rPr lang="en-US" smtClean="0">
                <a:solidFill>
                  <a:schemeClr val="tx1"/>
                </a:solidFill>
              </a:rPr>
              <a:pPr algn="ctr"/>
              <a:t>1/10/2021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2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2874" y="2324715"/>
            <a:ext cx="99458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নৌকা-ভ্রমণের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বিনিময়ে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কানাই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মাঝিকে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আনি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পয়সা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চেয়েছিল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773" y="0"/>
            <a:ext cx="12028227" cy="14466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1026" y="204716"/>
            <a:ext cx="12041875" cy="1473959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 </a:t>
            </a:r>
            <a:r>
              <a:rPr lang="en-US" sz="6000" dirty="0" err="1" smtClean="0"/>
              <a:t>দলগত</a:t>
            </a:r>
            <a:r>
              <a:rPr lang="en-US" sz="6000" dirty="0" smtClean="0"/>
              <a:t> </a:t>
            </a:r>
            <a:r>
              <a:rPr lang="en-US" sz="6000" dirty="0" err="1" smtClean="0"/>
              <a:t>কাজ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9689911" y="6291618"/>
            <a:ext cx="1738952" cy="334322"/>
          </a:xfr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fld id="{17072174-17A0-47B5-ACB6-947266BF1D28}" type="datetime1">
              <a:rPr lang="en-US" smtClean="0">
                <a:solidFill>
                  <a:schemeClr val="tx1"/>
                </a:solidFill>
              </a:rPr>
              <a:pPr algn="ctr"/>
              <a:t>1/10/2021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9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45660" y="2537346"/>
            <a:ext cx="11946340" cy="15700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800" dirty="0" err="1" smtClean="0">
                <a:latin typeface="NikoshBAN" pitchFamily="2" charset="0"/>
              </a:rPr>
              <a:t>নির্বাচিত</a:t>
            </a:r>
            <a:r>
              <a:rPr lang="en-US" altLang="en-US" sz="4800" dirty="0" smtClean="0">
                <a:latin typeface="NikoshBAN" pitchFamily="2" charset="0"/>
              </a:rPr>
              <a:t> </a:t>
            </a:r>
            <a:r>
              <a:rPr lang="en-US" altLang="en-US" sz="4800" dirty="0" err="1" smtClean="0">
                <a:latin typeface="NikoshBAN" pitchFamily="2" charset="0"/>
              </a:rPr>
              <a:t>কবিতাংশটুকুর</a:t>
            </a:r>
            <a:r>
              <a:rPr lang="en-US" altLang="en-US" sz="4800" dirty="0" smtClean="0">
                <a:latin typeface="NikoshBAN" pitchFamily="2" charset="0"/>
              </a:rPr>
              <a:t> </a:t>
            </a:r>
            <a:r>
              <a:rPr lang="en-US" altLang="en-US" sz="4800" dirty="0" err="1" smtClean="0">
                <a:latin typeface="NikoshBAN" pitchFamily="2" charset="0"/>
              </a:rPr>
              <a:t>ভাবার্থ</a:t>
            </a:r>
            <a:endParaRPr lang="en-US" altLang="en-US" sz="4800" dirty="0" smtClean="0">
              <a:latin typeface="NikoshBAN" pitchFamily="2" charset="0"/>
            </a:endParaRPr>
          </a:p>
          <a:p>
            <a:pPr algn="ctr" eaLnBrk="1" hangingPunct="1">
              <a:defRPr/>
            </a:pPr>
            <a:r>
              <a:rPr lang="en-US" altLang="en-US" sz="4800" dirty="0" err="1" smtClean="0">
                <a:latin typeface="NikoshBAN" pitchFamily="2" charset="0"/>
              </a:rPr>
              <a:t>বিশ্লেষণ</a:t>
            </a:r>
            <a:r>
              <a:rPr lang="en-US" altLang="en-US" sz="4800" dirty="0" smtClean="0">
                <a:latin typeface="NikoshBAN" pitchFamily="2" charset="0"/>
              </a:rPr>
              <a:t> </a:t>
            </a:r>
            <a:r>
              <a:rPr lang="en-US" altLang="en-US" sz="4800" dirty="0" err="1" smtClean="0">
                <a:latin typeface="NikoshBAN" pitchFamily="2" charset="0"/>
              </a:rPr>
              <a:t>কর</a:t>
            </a:r>
            <a:r>
              <a:rPr lang="en-US" altLang="en-US" sz="4800" dirty="0" smtClean="0">
                <a:latin typeface="NikoshBAN" pitchFamily="2" charset="0"/>
              </a:rPr>
              <a:t>। </a:t>
            </a:r>
            <a:endParaRPr lang="en-US" altLang="en-US" dirty="0" smtClean="0">
              <a:latin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773" y="0"/>
            <a:ext cx="12028227" cy="144666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0125" y="0"/>
            <a:ext cx="12041875" cy="1473959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 </a:t>
            </a:r>
            <a:r>
              <a:rPr lang="en-US" sz="6000" dirty="0" err="1" smtClean="0"/>
              <a:t>বাড়ির</a:t>
            </a:r>
            <a:r>
              <a:rPr lang="en-US" sz="6000" dirty="0" smtClean="0"/>
              <a:t> </a:t>
            </a:r>
            <a:r>
              <a:rPr lang="en-US" sz="6000" dirty="0" err="1" smtClean="0"/>
              <a:t>কাজ</a:t>
            </a:r>
            <a:r>
              <a:rPr lang="en-US" sz="6000" dirty="0" smtClean="0"/>
              <a:t>  </a:t>
            </a:r>
            <a:endParaRPr lang="en-US" sz="6000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9689911" y="6291618"/>
            <a:ext cx="1738952" cy="334322"/>
          </a:xfr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fld id="{17072174-17A0-47B5-ACB6-947266BF1D28}" type="datetime1">
              <a:rPr lang="en-US" smtClean="0">
                <a:solidFill>
                  <a:schemeClr val="tx1"/>
                </a:solidFill>
              </a:rPr>
              <a:pPr algn="ctr"/>
              <a:t>1/10/2021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8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36979" y="238836"/>
            <a:ext cx="5759355" cy="604595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arkisim" panose="020E0502050101010101" pitchFamily="34" charset="-79"/>
                <a:cs typeface="Narkisim" panose="020E0502050101010101" pitchFamily="34" charset="-79"/>
              </a:rPr>
              <a:t>মোঃ</a:t>
            </a:r>
            <a:r>
              <a:rPr lang="en-US" sz="4800" dirty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4800" dirty="0" err="1">
                <a:latin typeface="Narkisim" panose="020E0502050101010101" pitchFamily="34" charset="-79"/>
                <a:cs typeface="Narkisim" panose="020E0502050101010101" pitchFamily="34" charset="-79"/>
              </a:rPr>
              <a:t>আবু</a:t>
            </a:r>
            <a:r>
              <a:rPr lang="en-US" sz="4800" dirty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48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হানিফ</a:t>
            </a:r>
            <a:endParaRPr lang="en-US" sz="4800" dirty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algn="ctr"/>
            <a:r>
              <a:rPr lang="en-US" sz="48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4800" dirty="0">
                <a:latin typeface="Narkisim" panose="020E0502050101010101" pitchFamily="34" charset="-79"/>
                <a:cs typeface="Narkisim" panose="020E0502050101010101" pitchFamily="34" charset="-79"/>
              </a:rPr>
              <a:t>(</a:t>
            </a:r>
            <a:r>
              <a:rPr lang="en-US" sz="4800" dirty="0" err="1">
                <a:latin typeface="Narkisim" panose="020E0502050101010101" pitchFamily="34" charset="-79"/>
                <a:cs typeface="Narkisim" panose="020E0502050101010101" pitchFamily="34" charset="-79"/>
              </a:rPr>
              <a:t>প্রভাষক</a:t>
            </a:r>
            <a:r>
              <a:rPr lang="en-US" sz="4800" dirty="0">
                <a:latin typeface="Narkisim" panose="020E0502050101010101" pitchFamily="34" charset="-79"/>
                <a:cs typeface="Narkisim" panose="020E0502050101010101" pitchFamily="34" charset="-79"/>
              </a:rPr>
              <a:t>) </a:t>
            </a:r>
            <a:r>
              <a:rPr lang="en-US" sz="48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বাংলা</a:t>
            </a:r>
            <a:endParaRPr lang="en-US" sz="4800" dirty="0" smtClean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algn="ctr"/>
            <a:r>
              <a:rPr lang="en-US" sz="44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মাদরাসাতু</a:t>
            </a:r>
            <a:r>
              <a:rPr lang="en-US" sz="44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4400" dirty="0" err="1">
                <a:latin typeface="Narkisim" panose="020E0502050101010101" pitchFamily="34" charset="-79"/>
                <a:cs typeface="Narkisim" panose="020E0502050101010101" pitchFamily="34" charset="-79"/>
              </a:rPr>
              <a:t>ইশায়াতিল</a:t>
            </a:r>
            <a:r>
              <a:rPr lang="en-US" sz="4400" dirty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4400" dirty="0" err="1">
                <a:latin typeface="Narkisim" panose="020E0502050101010101" pitchFamily="34" charset="-79"/>
                <a:cs typeface="Narkisim" panose="020E0502050101010101" pitchFamily="34" charset="-79"/>
              </a:rPr>
              <a:t>উলুম</a:t>
            </a:r>
            <a:r>
              <a:rPr lang="en-US" sz="4400" dirty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48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।</a:t>
            </a:r>
          </a:p>
          <a:p>
            <a:pPr algn="ctr"/>
            <a:r>
              <a:rPr lang="en-US" sz="4800" dirty="0" err="1" smtClean="0">
                <a:latin typeface="Narkisim" panose="020E0502050101010101" pitchFamily="34" charset="-79"/>
                <a:cs typeface="Narkisim" panose="020E0502050101010101" pitchFamily="34" charset="-79"/>
              </a:rPr>
              <a:t>ইমেইলঃ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abuhanif4045@gmail.com</a:t>
            </a:r>
            <a:r>
              <a:rPr lang="en-US" sz="32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endParaRPr lang="en-US" sz="3200" dirty="0"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578221" y="346917"/>
            <a:ext cx="5090616" cy="604595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শ্রেণীর</a:t>
            </a:r>
            <a:endParaRPr lang="en-US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</a:rPr>
              <a:t>কবিতা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9689911" y="6291618"/>
            <a:ext cx="1738952" cy="334322"/>
          </a:xfr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fld id="{17072174-17A0-47B5-ACB6-947266BF1D28}" type="datetime1">
              <a:rPr lang="en-US" smtClean="0">
                <a:solidFill>
                  <a:schemeClr val="tx1"/>
                </a:solidFill>
              </a:rPr>
              <a:pPr algn="ctr"/>
              <a:t>1/10/2021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2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3773" y="0"/>
            <a:ext cx="12028227" cy="1446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0125" y="0"/>
            <a:ext cx="12041875" cy="1473959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 </a:t>
            </a:r>
            <a:r>
              <a:rPr lang="en-US" sz="7200" dirty="0" err="1" smtClean="0">
                <a:solidFill>
                  <a:schemeClr val="bg1"/>
                </a:solidFill>
              </a:rPr>
              <a:t>ধন্যবাদ</a:t>
            </a:r>
            <a:r>
              <a:rPr lang="en-US" sz="7200" dirty="0" smtClean="0"/>
              <a:t>   </a:t>
            </a:r>
            <a:endParaRPr lang="en-US" sz="7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8" y="1464078"/>
            <a:ext cx="12024662" cy="5393922"/>
          </a:xfrm>
          <a:prstGeom prst="rect">
            <a:avLst/>
          </a:prstGeom>
        </p:spPr>
      </p:pic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9689911" y="6291618"/>
            <a:ext cx="1738952" cy="334322"/>
          </a:xfr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fld id="{17072174-17A0-47B5-ACB6-947266BF1D28}" type="datetime1">
              <a:rPr lang="en-US" smtClean="0">
                <a:solidFill>
                  <a:schemeClr val="tx1"/>
                </a:solidFill>
              </a:rPr>
              <a:pPr algn="ctr"/>
              <a:t>1/10/2021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8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0375" y="251383"/>
            <a:ext cx="5759356" cy="604595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</a:rPr>
              <a:t>নদীর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</a:rPr>
              <a:t>স্বপ্ন</a:t>
            </a:r>
            <a:endParaRPr lang="en-US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</a:rPr>
              <a:t>বুদ্ধদেব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</a:rPr>
              <a:t>বসু</a:t>
            </a:r>
            <a:endParaRPr lang="en-US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23" descr="D:\DIGITAL CONTENT RELATED\Bangla Model Content\CLASS EIGHT\DREAM OF RIVER\Buddhadeb_Bo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31" y="546409"/>
            <a:ext cx="5162408" cy="5540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9689911" y="6291618"/>
            <a:ext cx="1738952" cy="334322"/>
          </a:xfr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fld id="{17072174-17A0-47B5-ACB6-947266BF1D28}" type="datetime1">
              <a:rPr lang="en-US" smtClean="0">
                <a:solidFill>
                  <a:schemeClr val="tx1"/>
                </a:solidFill>
              </a:rPr>
              <a:pPr algn="ctr"/>
              <a:t>1/10/2021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9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21" y="0"/>
            <a:ext cx="12014579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89911" y="6291618"/>
            <a:ext cx="1738952" cy="334322"/>
          </a:xfr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fld id="{17072174-17A0-47B5-ACB6-947266BF1D28}" type="datetime1">
              <a:rPr lang="en-US" smtClean="0">
                <a:solidFill>
                  <a:schemeClr val="tx1"/>
                </a:solidFill>
              </a:rPr>
              <a:pPr algn="ctr"/>
              <a:t>1/10/2021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019974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FFFF99"/>
            </a:gs>
            <a:gs pos="45000">
              <a:srgbClr val="FFFF99"/>
            </a:gs>
            <a:gs pos="81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332" y="545911"/>
            <a:ext cx="1125940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4800" dirty="0">
                <a:latin typeface="NikoshBAN" panose="02000000000000000000" pitchFamily="2" charset="0"/>
              </a:rPr>
              <a:t>এ </a:t>
            </a:r>
            <a:r>
              <a:rPr lang="en-US" altLang="en-US" sz="4800" dirty="0" err="1">
                <a:latin typeface="NikoshBAN" panose="02000000000000000000" pitchFamily="2" charset="0"/>
              </a:rPr>
              <a:t>পাঠ</a:t>
            </a:r>
            <a:r>
              <a:rPr lang="en-US" altLang="en-US" sz="4800" dirty="0">
                <a:latin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</a:rPr>
              <a:t>শেষে</a:t>
            </a:r>
            <a:r>
              <a:rPr lang="en-US" altLang="en-US" sz="4800" dirty="0">
                <a:latin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</a:rPr>
              <a:t>শিক্ষার্থীরা</a:t>
            </a:r>
            <a:r>
              <a:rPr lang="en-US" altLang="en-US" sz="4800" dirty="0">
                <a:latin typeface="NikoshBAN" panose="02000000000000000000" pitchFamily="2" charset="0"/>
              </a:rPr>
              <a:t> ...............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en-US" sz="4800" dirty="0">
                <a:latin typeface="NikoshBAN" panose="02000000000000000000" pitchFamily="2" charset="0"/>
              </a:rPr>
              <a:t>১। </a:t>
            </a:r>
            <a:r>
              <a:rPr lang="en-US" altLang="en-US" sz="4800" dirty="0" err="1">
                <a:latin typeface="NikoshBAN" panose="02000000000000000000" pitchFamily="2" charset="0"/>
              </a:rPr>
              <a:t>কবি</a:t>
            </a:r>
            <a:r>
              <a:rPr lang="en-US" altLang="en-US" sz="4800" dirty="0">
                <a:latin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</a:rPr>
              <a:t>পরিচিতি</a:t>
            </a:r>
            <a:r>
              <a:rPr lang="en-US" altLang="en-US" sz="4800" dirty="0">
                <a:latin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</a:rPr>
              <a:t>উল্লেখ</a:t>
            </a:r>
            <a:r>
              <a:rPr lang="en-US" altLang="en-US" sz="4800" dirty="0">
                <a:latin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</a:rPr>
              <a:t>করতে</a:t>
            </a:r>
            <a:r>
              <a:rPr lang="en-US" altLang="en-US" sz="4800" dirty="0">
                <a:latin typeface="NikoshBAN" panose="02000000000000000000" pitchFamily="2" charset="0"/>
              </a:rPr>
              <a:t> </a:t>
            </a:r>
            <a:r>
              <a:rPr lang="en-US" altLang="en-US" sz="4800" dirty="0" err="1" smtClean="0">
                <a:latin typeface="NikoshBAN" panose="02000000000000000000" pitchFamily="2" charset="0"/>
              </a:rPr>
              <a:t>পারবে</a:t>
            </a:r>
            <a:r>
              <a:rPr lang="en-US" altLang="en-US" sz="4800" dirty="0">
                <a:latin typeface="NikoshBAN" panose="02000000000000000000" pitchFamily="2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altLang="en-US" sz="4800" dirty="0">
                <a:latin typeface="NikoshBAN" panose="02000000000000000000" pitchFamily="2" charset="0"/>
              </a:rPr>
              <a:t>২। </a:t>
            </a:r>
            <a:r>
              <a:rPr lang="en-US" altLang="en-US" sz="4800" dirty="0" err="1">
                <a:latin typeface="NikoshBAN" panose="02000000000000000000" pitchFamily="2" charset="0"/>
              </a:rPr>
              <a:t>শুদ্ধ</a:t>
            </a:r>
            <a:r>
              <a:rPr lang="en-US" altLang="en-US" sz="4800" dirty="0">
                <a:latin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</a:rPr>
              <a:t>উচ্চারণে</a:t>
            </a:r>
            <a:r>
              <a:rPr lang="en-US" altLang="en-US" sz="4800" dirty="0">
                <a:latin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</a:rPr>
              <a:t>নির্ধারিত</a:t>
            </a:r>
            <a:r>
              <a:rPr lang="en-US" altLang="en-US" sz="4800" dirty="0">
                <a:latin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</a:rPr>
              <a:t>কবিতাংশটুকু</a:t>
            </a:r>
            <a:r>
              <a:rPr lang="en-US" altLang="en-US" sz="4800" dirty="0">
                <a:latin typeface="NikoshBAN" panose="02000000000000000000" pitchFamily="2" charset="0"/>
              </a:rPr>
              <a:t> (</a:t>
            </a:r>
            <a:r>
              <a:rPr lang="en-US" altLang="en-US" sz="4800" dirty="0" err="1">
                <a:latin typeface="NikoshBAN" panose="02000000000000000000" pitchFamily="2" charset="0"/>
              </a:rPr>
              <a:t>কোথায়</a:t>
            </a:r>
            <a:r>
              <a:rPr lang="en-US" altLang="en-US" sz="4800" dirty="0">
                <a:latin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</a:rPr>
              <a:t>চলেছো</a:t>
            </a:r>
            <a:r>
              <a:rPr lang="en-US" altLang="en-US" sz="4800" dirty="0">
                <a:latin typeface="NikoshBAN" panose="02000000000000000000" pitchFamily="2" charset="0"/>
              </a:rPr>
              <a:t> …… </a:t>
            </a:r>
            <a:r>
              <a:rPr lang="en-US" altLang="en-US" sz="4800" dirty="0" err="1" smtClean="0">
                <a:latin typeface="NikoshBAN" panose="02000000000000000000" pitchFamily="2" charset="0"/>
              </a:rPr>
              <a:t>মোরে</a:t>
            </a:r>
            <a:r>
              <a:rPr lang="en-US" altLang="en-US" sz="4800" dirty="0" smtClean="0">
                <a:latin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</a:rPr>
              <a:t>আর</a:t>
            </a:r>
            <a:r>
              <a:rPr lang="en-US" altLang="en-US" sz="4800" dirty="0">
                <a:latin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</a:rPr>
              <a:t>ছোকানুরে</a:t>
            </a:r>
            <a:r>
              <a:rPr lang="en-US" altLang="en-US" sz="4800" dirty="0">
                <a:latin typeface="NikoshBAN" panose="02000000000000000000" pitchFamily="2" charset="0"/>
              </a:rPr>
              <a:t>) </a:t>
            </a:r>
            <a:r>
              <a:rPr lang="en-US" altLang="en-US" sz="4800" dirty="0" err="1">
                <a:latin typeface="NikoshBAN" panose="02000000000000000000" pitchFamily="2" charset="0"/>
              </a:rPr>
              <a:t>আবৃত্তি</a:t>
            </a:r>
            <a:r>
              <a:rPr lang="en-US" altLang="en-US" sz="4800" dirty="0">
                <a:latin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</a:rPr>
              <a:t>করতে</a:t>
            </a:r>
            <a:r>
              <a:rPr lang="en-US" altLang="en-US" sz="4800" dirty="0">
                <a:latin typeface="NikoshBAN" panose="02000000000000000000" pitchFamily="2" charset="0"/>
              </a:rPr>
              <a:t> </a:t>
            </a:r>
            <a:r>
              <a:rPr lang="en-US" altLang="en-US" sz="4800" dirty="0" err="1" smtClean="0">
                <a:latin typeface="NikoshBAN" panose="02000000000000000000" pitchFamily="2" charset="0"/>
              </a:rPr>
              <a:t>পারবে</a:t>
            </a:r>
            <a:r>
              <a:rPr lang="en-US" altLang="en-US" sz="4800" dirty="0" smtClean="0">
                <a:latin typeface="NikoshBAN" panose="02000000000000000000" pitchFamily="2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altLang="en-US" sz="4800" dirty="0" smtClean="0">
                <a:latin typeface="NikoshBAN" panose="02000000000000000000" pitchFamily="2" charset="0"/>
              </a:rPr>
              <a:t>৩</a:t>
            </a:r>
            <a:r>
              <a:rPr lang="en-US" altLang="en-US" sz="4800" dirty="0">
                <a:latin typeface="NikoshBAN" panose="02000000000000000000" pitchFamily="2" charset="0"/>
              </a:rPr>
              <a:t>। </a:t>
            </a:r>
            <a:r>
              <a:rPr lang="en-US" altLang="en-US" sz="4800" dirty="0" err="1">
                <a:latin typeface="NikoshBAN" panose="02000000000000000000" pitchFamily="2" charset="0"/>
              </a:rPr>
              <a:t>নতুন</a:t>
            </a:r>
            <a:r>
              <a:rPr lang="en-US" altLang="en-US" sz="4800" dirty="0">
                <a:latin typeface="NikoshBAN" panose="02000000000000000000" pitchFamily="2" charset="0"/>
              </a:rPr>
              <a:t> </a:t>
            </a:r>
            <a:r>
              <a:rPr lang="en-US" altLang="en-US" sz="4800" dirty="0" err="1" smtClean="0">
                <a:latin typeface="NikoshBAN" panose="02000000000000000000" pitchFamily="2" charset="0"/>
              </a:rPr>
              <a:t>শব্দগুলোর</a:t>
            </a:r>
            <a:r>
              <a:rPr lang="en-US" altLang="en-US" sz="4800" dirty="0" smtClean="0">
                <a:latin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</a:rPr>
              <a:t>বাক্যে</a:t>
            </a:r>
            <a:r>
              <a:rPr lang="en-US" altLang="en-US" sz="4800" dirty="0">
                <a:latin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</a:rPr>
              <a:t>প্রয়োগ</a:t>
            </a:r>
            <a:r>
              <a:rPr lang="en-US" altLang="en-US" sz="4800" dirty="0">
                <a:latin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</a:rPr>
              <a:t>করতে</a:t>
            </a:r>
            <a:r>
              <a:rPr lang="en-US" altLang="en-US" sz="4800" dirty="0">
                <a:latin typeface="NikoshBAN" panose="02000000000000000000" pitchFamily="2" charset="0"/>
              </a:rPr>
              <a:t> </a:t>
            </a:r>
            <a:r>
              <a:rPr lang="en-US" altLang="en-US" sz="4800" dirty="0" err="1" smtClean="0">
                <a:latin typeface="NikoshBAN" panose="02000000000000000000" pitchFamily="2" charset="0"/>
              </a:rPr>
              <a:t>পারবে</a:t>
            </a:r>
            <a:r>
              <a:rPr lang="en-US" altLang="en-US" sz="4800" dirty="0">
                <a:latin typeface="NikoshBAN" panose="02000000000000000000" pitchFamily="2" charset="0"/>
              </a:rPr>
              <a:t>;</a:t>
            </a:r>
          </a:p>
          <a:p>
            <a:pPr>
              <a:spcBef>
                <a:spcPct val="0"/>
              </a:spcBef>
            </a:pPr>
            <a:r>
              <a:rPr lang="en-US" altLang="en-US" sz="4800" dirty="0">
                <a:latin typeface="NikoshBAN" panose="02000000000000000000" pitchFamily="2" charset="0"/>
              </a:rPr>
              <a:t>৪। </a:t>
            </a:r>
            <a:r>
              <a:rPr lang="en-US" altLang="en-US" sz="4800" dirty="0" err="1">
                <a:latin typeface="NikoshBAN" panose="02000000000000000000" pitchFamily="2" charset="0"/>
              </a:rPr>
              <a:t>নদীর</a:t>
            </a:r>
            <a:r>
              <a:rPr lang="en-US" altLang="en-US" sz="4800" dirty="0">
                <a:latin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</a:rPr>
              <a:t>সৌন্দর্য</a:t>
            </a:r>
            <a:r>
              <a:rPr lang="en-US" altLang="en-US" sz="4800" dirty="0">
                <a:latin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</a:rPr>
              <a:t>ব্যাখ্যা</a:t>
            </a:r>
            <a:r>
              <a:rPr lang="en-US" altLang="en-US" sz="4800" dirty="0">
                <a:latin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</a:rPr>
              <a:t>করতে</a:t>
            </a:r>
            <a:r>
              <a:rPr lang="en-US" altLang="en-US" sz="4800" dirty="0">
                <a:latin typeface="NikoshBAN" panose="02000000000000000000" pitchFamily="2" charset="0"/>
              </a:rPr>
              <a:t> </a:t>
            </a:r>
            <a:r>
              <a:rPr lang="en-US" altLang="en-US" sz="4800" dirty="0" err="1">
                <a:latin typeface="NikoshBAN" panose="02000000000000000000" pitchFamily="2" charset="0"/>
              </a:rPr>
              <a:t>পারবে</a:t>
            </a:r>
            <a:r>
              <a:rPr lang="en-US" altLang="en-US" sz="4800" dirty="0">
                <a:latin typeface="NikoshBAN" panose="02000000000000000000" pitchFamily="2" charset="0"/>
              </a:rPr>
              <a:t>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89911" y="6291618"/>
            <a:ext cx="1738952" cy="334322"/>
          </a:xfr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fld id="{17072174-17A0-47B5-ACB6-947266BF1D28}" type="datetime1">
              <a:rPr lang="en-US" smtClean="0">
                <a:solidFill>
                  <a:schemeClr val="tx1"/>
                </a:solidFill>
              </a:rPr>
              <a:pPr algn="ctr"/>
              <a:t>1/10/2021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8" name="TextBox 29"/>
          <p:cNvSpPr txBox="1">
            <a:spLocks noChangeArrowheads="1"/>
          </p:cNvSpPr>
          <p:nvPr/>
        </p:nvSpPr>
        <p:spPr bwMode="auto">
          <a:xfrm>
            <a:off x="2528248" y="804460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কবি</a:t>
            </a:r>
            <a:r>
              <a:rPr lang="en-US" altLang="en-US" dirty="0">
                <a:latin typeface="NikoshBAN" pitchFamily="2" charset="0"/>
              </a:rPr>
              <a:t> </a:t>
            </a:r>
            <a:r>
              <a:rPr lang="en-US" altLang="en-US" dirty="0" err="1">
                <a:latin typeface="NikoshBAN" pitchFamily="2" charset="0"/>
              </a:rPr>
              <a:t>পরিচিতি</a:t>
            </a:r>
            <a:endParaRPr lang="en-US" altLang="en-US" dirty="0">
              <a:latin typeface="NikoshBAN" pitchFamily="2" charset="0"/>
            </a:endParaRPr>
          </a:p>
        </p:txBody>
      </p:sp>
      <p:sp>
        <p:nvSpPr>
          <p:cNvPr id="9227" name="TextBox 41"/>
          <p:cNvSpPr txBox="1">
            <a:spLocks noChangeArrowheads="1"/>
          </p:cNvSpPr>
          <p:nvPr/>
        </p:nvSpPr>
        <p:spPr bwMode="auto">
          <a:xfrm>
            <a:off x="2272662" y="5197525"/>
            <a:ext cx="2819400" cy="708025"/>
          </a:xfrm>
          <a:prstGeom prst="rect">
            <a:avLst/>
          </a:prstGeom>
          <a:solidFill>
            <a:schemeClr val="bg2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NikoshBAN" pitchFamily="2" charset="0"/>
              </a:rPr>
              <a:t>বুদ্ধদেব বসু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499225" y="139700"/>
            <a:ext cx="3678238" cy="15367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213" name="TextBox 24"/>
          <p:cNvSpPr txBox="1">
            <a:spLocks noChangeArrowheads="1"/>
          </p:cNvSpPr>
          <p:nvPr/>
        </p:nvSpPr>
        <p:spPr bwMode="auto">
          <a:xfrm>
            <a:off x="7848600" y="76201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2"/>
                </a:solidFill>
                <a:latin typeface="NikoshBAN" pitchFamily="2" charset="0"/>
              </a:rPr>
              <a:t>জন্ম</a:t>
            </a:r>
            <a:endParaRPr lang="en-US" altLang="en-US" sz="2800" b="1" dirty="0">
              <a:solidFill>
                <a:schemeClr val="accent2"/>
              </a:solidFill>
              <a:latin typeface="NikoshBAN" pitchFamily="2" charset="0"/>
            </a:endParaRPr>
          </a:p>
        </p:txBody>
      </p:sp>
      <p:sp>
        <p:nvSpPr>
          <p:cNvPr id="8214" name="TextBox 27"/>
          <p:cNvSpPr txBox="1">
            <a:spLocks noChangeArrowheads="1"/>
          </p:cNvSpPr>
          <p:nvPr/>
        </p:nvSpPr>
        <p:spPr bwMode="auto">
          <a:xfrm>
            <a:off x="6796088" y="466725"/>
            <a:ext cx="2881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NikoshBAN" pitchFamily="2" charset="0"/>
              </a:rPr>
              <a:t>বুদ্ধদেব</a:t>
            </a:r>
            <a:r>
              <a:rPr lang="en-US" altLang="en-US" sz="2400" dirty="0">
                <a:latin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</a:rPr>
              <a:t>বসু</a:t>
            </a:r>
            <a:r>
              <a:rPr lang="en-US" altLang="en-US" sz="2400" dirty="0">
                <a:latin typeface="NikoshBAN" pitchFamily="2" charset="0"/>
              </a:rPr>
              <a:t> ১৯০৮ </a:t>
            </a:r>
            <a:r>
              <a:rPr lang="en-US" altLang="en-US" sz="2400" dirty="0" err="1">
                <a:latin typeface="NikoshBAN" pitchFamily="2" charset="0"/>
              </a:rPr>
              <a:t>খ্রিস্টাব্দের</a:t>
            </a:r>
            <a:r>
              <a:rPr lang="en-US" altLang="en-US" sz="2400" dirty="0">
                <a:latin typeface="NikoshBAN" pitchFamily="2" charset="0"/>
              </a:rPr>
              <a:t> ৩০শে </a:t>
            </a:r>
            <a:r>
              <a:rPr lang="en-US" altLang="en-US" sz="2400" dirty="0" err="1">
                <a:latin typeface="NikoshBAN" pitchFamily="2" charset="0"/>
              </a:rPr>
              <a:t>নভেম্বর</a:t>
            </a:r>
            <a:r>
              <a:rPr lang="en-US" altLang="en-US" sz="2400" dirty="0">
                <a:latin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</a:rPr>
              <a:t>কুমিল্লায়</a:t>
            </a:r>
            <a:r>
              <a:rPr lang="en-US" altLang="en-US" sz="2400" dirty="0">
                <a:latin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</a:rPr>
              <a:t>জন্ম</a:t>
            </a:r>
            <a:r>
              <a:rPr lang="en-US" altLang="en-US" sz="2400" dirty="0">
                <a:latin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</a:rPr>
              <a:t>গ্রহণ</a:t>
            </a:r>
            <a:r>
              <a:rPr lang="en-US" altLang="en-US" sz="2400" dirty="0">
                <a:latin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</a:rPr>
              <a:t>করেন</a:t>
            </a:r>
            <a:r>
              <a:rPr lang="en-US" altLang="en-US" sz="2400" dirty="0">
                <a:latin typeface="NikoshBAN" pitchFamily="2" charset="0"/>
              </a:rPr>
              <a:t>।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5111751" y="1144588"/>
            <a:ext cx="1387475" cy="240665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 bwMode="auto">
          <a:xfrm>
            <a:off x="6483350" y="3951288"/>
            <a:ext cx="3678238" cy="13065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6483350" y="3917951"/>
            <a:ext cx="386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2"/>
                </a:solidFill>
                <a:latin typeface="NikoshBAN" pitchFamily="2" charset="0"/>
              </a:rPr>
              <a:t>খ্যাতি</a:t>
            </a:r>
            <a:endParaRPr lang="en-US" altLang="en-US" sz="2800" b="1" dirty="0">
              <a:solidFill>
                <a:schemeClr val="accent2"/>
              </a:solidFill>
              <a:latin typeface="NikoshBAN" pitchFamily="2" charset="0"/>
            </a:endParaRPr>
          </a:p>
        </p:txBody>
      </p:sp>
      <p:cxnSp>
        <p:nvCxnSpPr>
          <p:cNvPr id="22" name="Straight Arrow Connector 21"/>
          <p:cNvCxnSpPr>
            <a:endCxn id="20" idx="1"/>
          </p:cNvCxnSpPr>
          <p:nvPr/>
        </p:nvCxnSpPr>
        <p:spPr bwMode="auto">
          <a:xfrm>
            <a:off x="5113338" y="3451226"/>
            <a:ext cx="1370012" cy="1152525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 bwMode="auto">
          <a:xfrm>
            <a:off x="6478589" y="1835151"/>
            <a:ext cx="3684587" cy="19399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203" name="TextBox 31"/>
          <p:cNvSpPr txBox="1">
            <a:spLocks noChangeArrowheads="1"/>
          </p:cNvSpPr>
          <p:nvPr/>
        </p:nvSpPr>
        <p:spPr bwMode="auto">
          <a:xfrm>
            <a:off x="7543800" y="1793876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2"/>
                </a:solidFill>
                <a:latin typeface="NikoshBAN" pitchFamily="2" charset="0"/>
              </a:rPr>
              <a:t>কর্ম</a:t>
            </a:r>
            <a:r>
              <a:rPr lang="en-US" altLang="en-US" sz="2800" b="1" dirty="0">
                <a:solidFill>
                  <a:schemeClr val="accent2"/>
                </a:solidFill>
                <a:latin typeface="NikoshBAN" pitchFamily="2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NikoshBAN" pitchFamily="2" charset="0"/>
              </a:rPr>
              <a:t>জীবন</a:t>
            </a:r>
            <a:endParaRPr lang="en-US" altLang="en-US" sz="2800" b="1" dirty="0">
              <a:solidFill>
                <a:schemeClr val="accent2"/>
              </a:solidFill>
              <a:latin typeface="NikoshBAN" pitchFamily="2" charset="0"/>
            </a:endParaRPr>
          </a:p>
        </p:txBody>
      </p:sp>
      <p:sp>
        <p:nvSpPr>
          <p:cNvPr id="8204" name="TextBox 32"/>
          <p:cNvSpPr txBox="1">
            <a:spLocks noChangeArrowheads="1"/>
          </p:cNvSpPr>
          <p:nvPr/>
        </p:nvSpPr>
        <p:spPr bwMode="auto">
          <a:xfrm>
            <a:off x="6478588" y="2252663"/>
            <a:ext cx="3579812" cy="15684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 err="1">
                <a:latin typeface="NikoshBAN" pitchFamily="2" charset="0"/>
              </a:rPr>
              <a:t>প্রথমে</a:t>
            </a:r>
            <a:r>
              <a:rPr lang="en-US" altLang="en-US" sz="2400" dirty="0">
                <a:latin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</a:rPr>
              <a:t>সাংবাদিকতা</a:t>
            </a:r>
            <a:r>
              <a:rPr lang="en-US" altLang="en-US" sz="2400" dirty="0">
                <a:latin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</a:rPr>
              <a:t>এবং</a:t>
            </a:r>
            <a:r>
              <a:rPr lang="en-US" altLang="en-US" sz="2400" dirty="0">
                <a:latin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</a:rPr>
              <a:t>পরে</a:t>
            </a:r>
            <a:r>
              <a:rPr lang="en-US" altLang="en-US" sz="2400" dirty="0">
                <a:latin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</a:rPr>
              <a:t>অধ্যাপনাকে</a:t>
            </a:r>
            <a:r>
              <a:rPr lang="en-US" altLang="en-US" sz="2400" dirty="0">
                <a:latin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</a:rPr>
              <a:t>তিনি</a:t>
            </a:r>
            <a:r>
              <a:rPr lang="en-US" altLang="en-US" sz="2400" dirty="0">
                <a:latin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</a:rPr>
              <a:t>পেশা</a:t>
            </a:r>
            <a:r>
              <a:rPr lang="en-US" altLang="en-US" sz="2400" dirty="0">
                <a:latin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</a:rPr>
              <a:t>হিসেবে</a:t>
            </a:r>
            <a:r>
              <a:rPr lang="en-US" altLang="en-US" sz="2400" dirty="0">
                <a:latin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</a:rPr>
              <a:t>গ্রহণ</a:t>
            </a:r>
            <a:r>
              <a:rPr lang="en-US" altLang="en-US" sz="2400" dirty="0">
                <a:latin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</a:rPr>
              <a:t>করেন</a:t>
            </a:r>
            <a:r>
              <a:rPr lang="en-US" altLang="en-US" sz="2400" dirty="0">
                <a:latin typeface="NikoshBAN" pitchFamily="2" charset="0"/>
              </a:rPr>
              <a:t>। </a:t>
            </a:r>
            <a:r>
              <a:rPr lang="en-US" altLang="en-US" sz="2400" dirty="0" err="1">
                <a:latin typeface="NikoshBAN" pitchFamily="2" charset="0"/>
              </a:rPr>
              <a:t>তিনি</a:t>
            </a:r>
            <a:r>
              <a:rPr lang="en-US" altLang="en-US" sz="2400" dirty="0">
                <a:latin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</a:rPr>
              <a:t>মাসিক</a:t>
            </a:r>
            <a:r>
              <a:rPr lang="en-US" altLang="en-US" sz="2400" dirty="0">
                <a:latin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</a:rPr>
              <a:t>পত্রিকা</a:t>
            </a:r>
            <a:r>
              <a:rPr lang="en-US" altLang="en-US" sz="2400" dirty="0">
                <a:latin typeface="NikoshBAN" pitchFamily="2" charset="0"/>
              </a:rPr>
              <a:t> ‘</a:t>
            </a:r>
            <a:r>
              <a:rPr lang="en-US" altLang="en-US" sz="2400" dirty="0" err="1">
                <a:latin typeface="NikoshBAN" pitchFamily="2" charset="0"/>
              </a:rPr>
              <a:t>প্রগতি</a:t>
            </a:r>
            <a:r>
              <a:rPr lang="en-US" altLang="en-US" sz="2400" dirty="0">
                <a:latin typeface="NikoshBAN" pitchFamily="2" charset="0"/>
              </a:rPr>
              <a:t>’ ও ‘</a:t>
            </a:r>
            <a:r>
              <a:rPr lang="en-US" altLang="en-US" sz="2400" dirty="0" err="1">
                <a:latin typeface="NikoshBAN" pitchFamily="2" charset="0"/>
              </a:rPr>
              <a:t>কবিতা</a:t>
            </a:r>
            <a:r>
              <a:rPr lang="en-US" altLang="en-US" sz="2400" dirty="0">
                <a:latin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</a:rPr>
              <a:t>পত্রিকা</a:t>
            </a:r>
            <a:r>
              <a:rPr lang="en-US" altLang="en-US" sz="2400" dirty="0">
                <a:latin typeface="NikoshBAN" pitchFamily="2" charset="0"/>
              </a:rPr>
              <a:t>’ </a:t>
            </a:r>
            <a:r>
              <a:rPr lang="en-US" altLang="en-US" sz="2400" dirty="0" err="1">
                <a:latin typeface="NikoshBAN" pitchFamily="2" charset="0"/>
              </a:rPr>
              <a:t>সম্পাদনা</a:t>
            </a:r>
            <a:r>
              <a:rPr lang="en-US" altLang="en-US" sz="2400" dirty="0">
                <a:latin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</a:rPr>
              <a:t>করেন</a:t>
            </a:r>
            <a:r>
              <a:rPr lang="en-US" altLang="en-US" sz="2400" dirty="0">
                <a:latin typeface="NikoshBAN" pitchFamily="2" charset="0"/>
              </a:rPr>
              <a:t>।</a:t>
            </a:r>
          </a:p>
        </p:txBody>
      </p:sp>
      <p:cxnSp>
        <p:nvCxnSpPr>
          <p:cNvPr id="26" name="Straight Arrow Connector 25"/>
          <p:cNvCxnSpPr>
            <a:endCxn id="18" idx="1"/>
          </p:cNvCxnSpPr>
          <p:nvPr/>
        </p:nvCxnSpPr>
        <p:spPr bwMode="auto">
          <a:xfrm flipV="1">
            <a:off x="5078414" y="2805114"/>
            <a:ext cx="1400175" cy="746125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15" name="Picture 23" descr="D:\DIGITAL CONTENT RELATED\Bangla Model Content\CLASS EIGHT\DREAM OF RIVER\Buddhadeb_Bo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6" y="1433514"/>
            <a:ext cx="2854325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 bwMode="auto">
          <a:xfrm>
            <a:off x="6478588" y="5432425"/>
            <a:ext cx="3683000" cy="1219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" name="TextBox 24"/>
          <p:cNvSpPr txBox="1">
            <a:spLocks noChangeArrowheads="1"/>
          </p:cNvSpPr>
          <p:nvPr/>
        </p:nvSpPr>
        <p:spPr bwMode="auto">
          <a:xfrm>
            <a:off x="7924800" y="5360989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accent2"/>
                </a:solidFill>
                <a:latin typeface="NikoshBAN" pitchFamily="2" charset="0"/>
              </a:rPr>
              <a:t>মৃত্যু</a:t>
            </a:r>
            <a:endParaRPr lang="en-US" altLang="en-US" sz="2800" b="1" dirty="0">
              <a:solidFill>
                <a:schemeClr val="accent2"/>
              </a:solidFill>
              <a:latin typeface="NikoshBAN" pitchFamily="2" charset="0"/>
            </a:endParaRPr>
          </a:p>
        </p:txBody>
      </p:sp>
      <p:sp>
        <p:nvSpPr>
          <p:cNvPr id="31" name="TextBox 27"/>
          <p:cNvSpPr txBox="1">
            <a:spLocks noChangeArrowheads="1"/>
          </p:cNvSpPr>
          <p:nvPr/>
        </p:nvSpPr>
        <p:spPr bwMode="auto">
          <a:xfrm>
            <a:off x="6781800" y="5821363"/>
            <a:ext cx="3155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NikoshBAN" pitchFamily="2" charset="0"/>
              </a:rPr>
              <a:t>১৯৭৪ খ্রিষ্টাব্দের ১৮ই মার্চ তিনি কলকাতায় মৃত্যুবরণ করেন।</a:t>
            </a:r>
          </a:p>
        </p:txBody>
      </p:sp>
      <p:cxnSp>
        <p:nvCxnSpPr>
          <p:cNvPr id="35" name="Straight Arrow Connector 34"/>
          <p:cNvCxnSpPr>
            <a:endCxn id="29" idx="1"/>
          </p:cNvCxnSpPr>
          <p:nvPr/>
        </p:nvCxnSpPr>
        <p:spPr bwMode="auto">
          <a:xfrm>
            <a:off x="5113338" y="3451225"/>
            <a:ext cx="1365250" cy="259080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346825" y="4384676"/>
            <a:ext cx="396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NikoshBAN" pitchFamily="2" charset="0"/>
              </a:rPr>
              <a:t>তিনি</a:t>
            </a:r>
            <a:r>
              <a:rPr lang="en-US" altLang="en-US" sz="2400" dirty="0">
                <a:latin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</a:rPr>
              <a:t>বহু</a:t>
            </a:r>
            <a:r>
              <a:rPr lang="en-US" altLang="en-US" sz="2400" dirty="0">
                <a:latin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</a:rPr>
              <a:t>কবিতা</a:t>
            </a:r>
            <a:r>
              <a:rPr lang="en-US" altLang="en-US" sz="2400" dirty="0">
                <a:latin typeface="NikoshBAN" pitchFamily="2" charset="0"/>
              </a:rPr>
              <a:t>, </a:t>
            </a:r>
            <a:r>
              <a:rPr lang="en-US" altLang="en-US" sz="2400" dirty="0" err="1">
                <a:latin typeface="NikoshBAN" pitchFamily="2" charset="0"/>
              </a:rPr>
              <a:t>গল্প</a:t>
            </a:r>
            <a:r>
              <a:rPr lang="en-US" altLang="en-US" sz="2400" dirty="0">
                <a:latin typeface="NikoshBAN" pitchFamily="2" charset="0"/>
              </a:rPr>
              <a:t>, </a:t>
            </a:r>
            <a:r>
              <a:rPr lang="en-US" altLang="en-US" sz="2400" dirty="0" err="1">
                <a:latin typeface="NikoshBAN" pitchFamily="2" charset="0"/>
              </a:rPr>
              <a:t>প্রবন্ধ</a:t>
            </a:r>
            <a:r>
              <a:rPr lang="en-US" altLang="en-US" sz="2400" dirty="0">
                <a:latin typeface="NikoshBAN" pitchFamily="2" charset="0"/>
              </a:rPr>
              <a:t>, </a:t>
            </a:r>
            <a:r>
              <a:rPr lang="en-US" altLang="en-US" sz="2400" dirty="0" err="1">
                <a:latin typeface="NikoshBAN" pitchFamily="2" charset="0"/>
              </a:rPr>
              <a:t>উপন্যাস</a:t>
            </a:r>
            <a:r>
              <a:rPr lang="en-US" altLang="en-US" sz="2400" dirty="0">
                <a:latin typeface="NikoshBAN" pitchFamily="2" charset="0"/>
              </a:rPr>
              <a:t> ও </a:t>
            </a:r>
            <a:r>
              <a:rPr lang="en-US" altLang="en-US" sz="2400" dirty="0" err="1">
                <a:latin typeface="NikoshBAN" pitchFamily="2" charset="0"/>
              </a:rPr>
              <a:t>নাটক</a:t>
            </a:r>
            <a:r>
              <a:rPr lang="en-US" altLang="en-US" sz="2400" dirty="0">
                <a:latin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</a:rPr>
              <a:t>রচনা</a:t>
            </a:r>
            <a:r>
              <a:rPr lang="en-US" altLang="en-US" sz="2400" dirty="0">
                <a:latin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</a:rPr>
              <a:t>করে</a:t>
            </a:r>
            <a:r>
              <a:rPr lang="en-US" altLang="en-US" sz="2400" dirty="0">
                <a:latin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</a:rPr>
              <a:t>খ্যাতি</a:t>
            </a:r>
            <a:r>
              <a:rPr lang="en-US" altLang="en-US" sz="2400" dirty="0">
                <a:latin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</a:rPr>
              <a:t>অর্জন</a:t>
            </a:r>
            <a:r>
              <a:rPr lang="en-US" altLang="en-US" sz="2400" dirty="0">
                <a:latin typeface="NikoshBAN" pitchFamily="2" charset="0"/>
              </a:rPr>
              <a:t> </a:t>
            </a:r>
            <a:r>
              <a:rPr lang="en-US" altLang="en-US" sz="2400" dirty="0" err="1">
                <a:latin typeface="NikoshBAN" pitchFamily="2" charset="0"/>
              </a:rPr>
              <a:t>করেন</a:t>
            </a:r>
            <a:r>
              <a:rPr lang="en-US" altLang="en-US" sz="2400" dirty="0">
                <a:latin typeface="NikoshBAN" pitchFamily="2" charset="0"/>
              </a:rPr>
              <a:t>।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10181230" y="6247167"/>
            <a:ext cx="1684361" cy="365125"/>
          </a:xfr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fld id="{8C1A0669-DAF6-4645-A2D5-3DD3FE9C7800}" type="datetime1">
              <a:rPr lang="en-US" smtClean="0">
                <a:solidFill>
                  <a:schemeClr val="tx1"/>
                </a:solidFill>
              </a:rPr>
              <a:pPr algn="ctr"/>
              <a:t>1/10/2021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808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/>
      <p:bldP spid="9227" grpId="0" animBg="1"/>
      <p:bldP spid="4" grpId="0" animBg="1"/>
      <p:bldP spid="8213" grpId="0"/>
      <p:bldP spid="8214" grpId="0"/>
      <p:bldP spid="20" grpId="0" animBg="1"/>
      <p:bldP spid="2" grpId="0"/>
      <p:bldP spid="18" grpId="0" animBg="1"/>
      <p:bldP spid="8203" grpId="0"/>
      <p:bldP spid="8204" grpId="0" animBg="1"/>
      <p:bldP spid="29" grpId="0" animBg="1"/>
      <p:bldP spid="30" grpId="0"/>
      <p:bldP spid="31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656764" y="1406857"/>
            <a:ext cx="5715000" cy="3581400"/>
            <a:chOff x="1752600" y="2895600"/>
            <a:chExt cx="5715000" cy="35814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" name="Oval 4"/>
            <p:cNvSpPr/>
            <p:nvPr/>
          </p:nvSpPr>
          <p:spPr>
            <a:xfrm>
              <a:off x="1752600" y="2895600"/>
              <a:ext cx="5715000" cy="35814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87174" y="3901470"/>
              <a:ext cx="4445851" cy="1569660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96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সরব</a:t>
              </a:r>
              <a:r>
                <a:rPr lang="en-US" sz="96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96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656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70848" y="145642"/>
            <a:ext cx="11247120" cy="1097280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আজকের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পাঠের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নতুন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শব্দের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অর্থ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জেনে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নেই</a:t>
            </a:r>
            <a:r>
              <a:rPr lang="en-US" sz="5400" b="1" dirty="0" smtClean="0"/>
              <a:t> </a:t>
            </a:r>
            <a:endParaRPr lang="en-US" sz="5400" b="1" dirty="0"/>
          </a:p>
        </p:txBody>
      </p:sp>
      <p:sp>
        <p:nvSpPr>
          <p:cNvPr id="6" name="Pentagon 5"/>
          <p:cNvSpPr/>
          <p:nvPr/>
        </p:nvSpPr>
        <p:spPr>
          <a:xfrm>
            <a:off x="605375" y="1908937"/>
            <a:ext cx="2586446" cy="849086"/>
          </a:xfrm>
          <a:prstGeom prst="homePlate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সিকি</a:t>
            </a:r>
            <a:endParaRPr lang="en-US" sz="44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689018" y="4592083"/>
            <a:ext cx="2586446" cy="849086"/>
          </a:xfrm>
          <a:prstGeom prst="homePlate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আনি</a:t>
            </a:r>
            <a:endParaRPr lang="en-US" sz="44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33815" y="4339987"/>
            <a:ext cx="3425589" cy="1828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এক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টাকার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ষোল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ভাগের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এক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ভাগ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মূল্যের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মুদ্রা</a:t>
            </a:r>
            <a:endParaRPr lang="en-US" sz="3600" dirty="0" smtClean="0">
              <a:solidFill>
                <a:schemeClr val="tx1"/>
              </a:solidFill>
              <a:latin typeface="NikoshBAN"/>
            </a:endParaRPr>
          </a:p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874758" y="1364777"/>
            <a:ext cx="3297888" cy="185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চার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আনি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মূলোর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মুদ্রা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বা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২৫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পয়সার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মুদ্রা</a:t>
            </a:r>
            <a:endParaRPr lang="en-US" sz="4000" dirty="0" smtClean="0">
              <a:solidFill>
                <a:schemeClr val="tx1"/>
              </a:solidFill>
              <a:latin typeface="NikoshBAN"/>
            </a:endParaRPr>
          </a:p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31104" y="6301758"/>
            <a:ext cx="1684361" cy="365125"/>
          </a:xfr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fld id="{8C1A0669-DAF6-4645-A2D5-3DD3FE9C7800}" type="datetime1">
              <a:rPr lang="en-US" smtClean="0">
                <a:solidFill>
                  <a:schemeClr val="tx1"/>
                </a:solidFill>
              </a:rPr>
              <a:pPr algn="ctr"/>
              <a:t>1/10/2021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" name="Picture 24" descr="D:\DIGITAL CONTENT RELATED\Bangla Model Content\CLASS EIGHT\DREAM OF RIVER\Jeeshublog_1210068172_1-coin25p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420" y="1567217"/>
            <a:ext cx="2179638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5" descr="D:\DIGITAL CONTENT RELATED\Bangla Model Content\CLASS EIGHT\DREAM OF RIVER\14282993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915" y="4123993"/>
            <a:ext cx="351155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06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" y="404949"/>
            <a:ext cx="11247120" cy="1097280"/>
          </a:xfrm>
          <a:prstGeom prst="roundRect">
            <a:avLst/>
          </a:prstGeom>
          <a:solidFill>
            <a:schemeClr val="bg2"/>
          </a:solidFill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আজকের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পাঠের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নতুন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শব্দের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অর্থ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জেনে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নেই</a:t>
            </a:r>
            <a:r>
              <a:rPr lang="en-US" sz="5400" b="1" dirty="0" smtClean="0"/>
              <a:t> </a:t>
            </a:r>
            <a:endParaRPr lang="en-US" sz="5400" b="1" dirty="0"/>
          </a:p>
        </p:txBody>
      </p:sp>
      <p:sp>
        <p:nvSpPr>
          <p:cNvPr id="6" name="Pentagon 5"/>
          <p:cNvSpPr/>
          <p:nvPr/>
        </p:nvSpPr>
        <p:spPr>
          <a:xfrm>
            <a:off x="551542" y="1884922"/>
            <a:ext cx="2586446" cy="849086"/>
          </a:xfrm>
          <a:prstGeom prst="homePlate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শোন</a:t>
            </a:r>
            <a:endParaRPr lang="en-US" sz="44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85249" y="5849691"/>
            <a:ext cx="3002153" cy="653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নদীর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নাম</a:t>
            </a:r>
            <a:endParaRPr lang="en-US" sz="3600" dirty="0" smtClean="0">
              <a:solidFill>
                <a:schemeClr val="tx1"/>
              </a:solidFill>
              <a:latin typeface="NikoshBAN"/>
            </a:endParaRPr>
          </a:p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89911" y="6291618"/>
            <a:ext cx="1738952" cy="334322"/>
          </a:xfr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/>
          <a:lstStyle/>
          <a:p>
            <a:pPr algn="ctr"/>
            <a:fld id="{17072174-17A0-47B5-ACB6-947266BF1D28}" type="datetime1">
              <a:rPr lang="en-US" smtClean="0">
                <a:solidFill>
                  <a:schemeClr val="tx1"/>
                </a:solidFill>
              </a:rPr>
              <a:pPr algn="ctr"/>
              <a:t>1/10/2021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Picture 23" descr="http://bn.bdfish.org/wp-content/uploads/2010/11/halda-ri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529" y="1820839"/>
            <a:ext cx="4781550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11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/>
    </p:bldLst>
  </p:timing>
</p:sld>
</file>

<file path=ppt/theme/theme1.xml><?xml version="1.0" encoding="utf-8"?>
<a:theme xmlns:a="http://schemas.openxmlformats.org/drawingml/2006/main" name="Wisp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4171411</TotalTime>
  <Words>709</Words>
  <Application>Microsoft Office PowerPoint</Application>
  <PresentationFormat>Widescreen</PresentationFormat>
  <Paragraphs>142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Century Gothic</vt:lpstr>
      <vt:lpstr>Narkisim</vt:lpstr>
      <vt:lpstr>NikoshBAN</vt:lpstr>
      <vt:lpstr>Times New Roman</vt:lpstr>
      <vt:lpstr>Wingdings 3</vt:lpstr>
      <vt:lpstr>Wisp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 </vt:lpstr>
      <vt:lpstr>PowerPoint Presentation</vt:lpstr>
      <vt:lpstr>PowerPoint Presentation</vt:lpstr>
      <vt:lpstr>PowerPoint Presentation</vt:lpstr>
      <vt:lpstr>PowerPoint Presentation</vt:lpstr>
      <vt:lpstr> জোড়য় কাজ </vt:lpstr>
      <vt:lpstr>PowerPoint Presentation</vt:lpstr>
      <vt:lpstr>PowerPoint Presentation</vt:lpstr>
      <vt:lpstr> দলগত কাজ </vt:lpstr>
      <vt:lpstr> বাড়ির কাজ  </vt:lpstr>
      <vt:lpstr> ধন্যবাদ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Abu Hanif</dc:creator>
  <cp:lastModifiedBy>DOEL</cp:lastModifiedBy>
  <cp:revision>45</cp:revision>
  <dcterms:created xsi:type="dcterms:W3CDTF">2021-01-06T18:27:53Z</dcterms:created>
  <dcterms:modified xsi:type="dcterms:W3CDTF">2021-01-10T03:02:20Z</dcterms:modified>
</cp:coreProperties>
</file>