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59" r:id="rId4"/>
    <p:sldId id="260" r:id="rId5"/>
    <p:sldId id="261" r:id="rId6"/>
    <p:sldId id="262" r:id="rId7"/>
    <p:sldId id="268" r:id="rId8"/>
    <p:sldId id="263" r:id="rId9"/>
    <p:sldId id="264" r:id="rId10"/>
    <p:sldId id="267" r:id="rId11"/>
    <p:sldId id="269" r:id="rId12"/>
    <p:sldId id="273" r:id="rId13"/>
    <p:sldId id="266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BCD4BA-9D5B-490D-B10B-8EF075A20D4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5B97EB0-57E1-4950-A2A5-1DEBC57E3CB8}">
      <dgm:prSet phldrT="[Text]" custT="1"/>
      <dgm:spPr/>
      <dgm:t>
        <a:bodyPr/>
        <a:lstStyle/>
        <a:p>
          <a:r>
            <a:rPr lang="bn-BD" sz="3600" dirty="0">
              <a:latin typeface="NikoshBAN" panose="02000000000000000000" pitchFamily="2" charset="0"/>
              <a:cs typeface="NikoshBAN" panose="02000000000000000000" pitchFamily="2" charset="0"/>
            </a:rPr>
            <a:t>১। সংরক্ষণশীল অনুকল্প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33688B-4597-4B48-BDF5-BAB40A830DA6}" type="parTrans" cxnId="{EAC7DF44-01AF-4A8E-AE68-D4ACD016511D}">
      <dgm:prSet/>
      <dgm:spPr/>
      <dgm:t>
        <a:bodyPr/>
        <a:lstStyle/>
        <a:p>
          <a:endParaRPr lang="en-US"/>
        </a:p>
      </dgm:t>
    </dgm:pt>
    <dgm:pt modelId="{80C7C18F-1E68-4650-9E4E-E496FF1C3507}" type="sibTrans" cxnId="{EAC7DF44-01AF-4A8E-AE68-D4ACD016511D}">
      <dgm:prSet/>
      <dgm:spPr/>
      <dgm:t>
        <a:bodyPr/>
        <a:lstStyle/>
        <a:p>
          <a:endParaRPr lang="en-US"/>
        </a:p>
      </dgm:t>
    </dgm:pt>
    <dgm:pt modelId="{8DB8D09A-07B9-45E0-8C5D-46CE47CB7641}">
      <dgm:prSet phldrT="[Text]" custT="1"/>
      <dgm:spPr/>
      <dgm:t>
        <a:bodyPr/>
        <a:lstStyle/>
        <a:p>
          <a:r>
            <a:rPr lang="bn-BD" sz="3600" dirty="0">
              <a:latin typeface="NikoshBAN" panose="02000000000000000000" pitchFamily="2" charset="0"/>
              <a:cs typeface="NikoshBAN" panose="02000000000000000000" pitchFamily="2" charset="0"/>
            </a:rPr>
            <a:t>১। অর্ধসংরক্ষণশীল অনুকল্প </a:t>
          </a:r>
          <a:endParaRPr lang="en-US" sz="3600" dirty="0"/>
        </a:p>
      </dgm:t>
    </dgm:pt>
    <dgm:pt modelId="{023A5BB3-A37F-4F72-B8A0-D5B6C84EF93D}" type="parTrans" cxnId="{AC46EC77-6D67-4EA3-8369-E7FD13F4F08D}">
      <dgm:prSet/>
      <dgm:spPr/>
      <dgm:t>
        <a:bodyPr/>
        <a:lstStyle/>
        <a:p>
          <a:endParaRPr lang="en-US"/>
        </a:p>
      </dgm:t>
    </dgm:pt>
    <dgm:pt modelId="{2B7DDC76-03DE-4176-A15E-78CC0E829702}" type="sibTrans" cxnId="{AC46EC77-6D67-4EA3-8369-E7FD13F4F08D}">
      <dgm:prSet/>
      <dgm:spPr/>
      <dgm:t>
        <a:bodyPr/>
        <a:lstStyle/>
        <a:p>
          <a:endParaRPr lang="en-US"/>
        </a:p>
      </dgm:t>
    </dgm:pt>
    <dgm:pt modelId="{1BDC84D4-2292-4D1D-9C7B-C54AA5F648A7}">
      <dgm:prSet phldrT="[Text]" custT="1"/>
      <dgm:spPr/>
      <dgm:t>
        <a:bodyPr/>
        <a:lstStyle/>
        <a:p>
          <a:r>
            <a:rPr lang="bn-BD" sz="3600" dirty="0">
              <a:latin typeface="NikoshBAN" panose="02000000000000000000" pitchFamily="2" charset="0"/>
              <a:cs typeface="NikoshBAN" panose="02000000000000000000" pitchFamily="2" charset="0"/>
            </a:rPr>
            <a:t>১। বিচ্ছুরণশীল অনুকল্প অনুকল্প </a:t>
          </a:r>
          <a:endParaRPr lang="en-US" sz="3600" dirty="0"/>
        </a:p>
      </dgm:t>
    </dgm:pt>
    <dgm:pt modelId="{BBA1DAC6-EDEE-4624-8A0C-5411E3601B4D}" type="parTrans" cxnId="{5DC85048-92C9-4D35-BB4E-76EFC3497C50}">
      <dgm:prSet/>
      <dgm:spPr/>
      <dgm:t>
        <a:bodyPr/>
        <a:lstStyle/>
        <a:p>
          <a:endParaRPr lang="en-US"/>
        </a:p>
      </dgm:t>
    </dgm:pt>
    <dgm:pt modelId="{4DF71F3C-6514-4547-A060-B3D81AC5718E}" type="sibTrans" cxnId="{5DC85048-92C9-4D35-BB4E-76EFC3497C50}">
      <dgm:prSet/>
      <dgm:spPr/>
      <dgm:t>
        <a:bodyPr/>
        <a:lstStyle/>
        <a:p>
          <a:endParaRPr lang="en-US"/>
        </a:p>
      </dgm:t>
    </dgm:pt>
    <dgm:pt modelId="{63FE6F84-FDD7-4F39-AEBB-125E76A69EE3}" type="pres">
      <dgm:prSet presAssocID="{90BCD4BA-9D5B-490D-B10B-8EF075A20D4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AB8A87F9-04CE-4EE8-BD83-49BF99C0809D}" type="pres">
      <dgm:prSet presAssocID="{90BCD4BA-9D5B-490D-B10B-8EF075A20D4C}" presName="Name1" presStyleCnt="0"/>
      <dgm:spPr/>
    </dgm:pt>
    <dgm:pt modelId="{F1C99649-46A0-4F08-9EBA-77CA1093DFF8}" type="pres">
      <dgm:prSet presAssocID="{90BCD4BA-9D5B-490D-B10B-8EF075A20D4C}" presName="cycle" presStyleCnt="0"/>
      <dgm:spPr/>
    </dgm:pt>
    <dgm:pt modelId="{7C82114A-52F3-49D9-852D-3E14A428FE52}" type="pres">
      <dgm:prSet presAssocID="{90BCD4BA-9D5B-490D-B10B-8EF075A20D4C}" presName="srcNode" presStyleLbl="node1" presStyleIdx="0" presStyleCnt="3"/>
      <dgm:spPr/>
    </dgm:pt>
    <dgm:pt modelId="{783D2BDE-68BB-46B2-9038-BEA5E8D1E35E}" type="pres">
      <dgm:prSet presAssocID="{90BCD4BA-9D5B-490D-B10B-8EF075A20D4C}" presName="conn" presStyleLbl="parChTrans1D2" presStyleIdx="0" presStyleCnt="1"/>
      <dgm:spPr/>
      <dgm:t>
        <a:bodyPr/>
        <a:lstStyle/>
        <a:p>
          <a:endParaRPr lang="en-US"/>
        </a:p>
      </dgm:t>
    </dgm:pt>
    <dgm:pt modelId="{9A18A9D4-C50A-46A5-9EF2-B7024C43D09E}" type="pres">
      <dgm:prSet presAssocID="{90BCD4BA-9D5B-490D-B10B-8EF075A20D4C}" presName="extraNode" presStyleLbl="node1" presStyleIdx="0" presStyleCnt="3"/>
      <dgm:spPr/>
    </dgm:pt>
    <dgm:pt modelId="{761EFBE0-7063-4AA4-9445-77309C61C8BC}" type="pres">
      <dgm:prSet presAssocID="{90BCD4BA-9D5B-490D-B10B-8EF075A20D4C}" presName="dstNode" presStyleLbl="node1" presStyleIdx="0" presStyleCnt="3"/>
      <dgm:spPr/>
    </dgm:pt>
    <dgm:pt modelId="{D84F75D5-03FD-4351-BB00-4D73D6ADF500}" type="pres">
      <dgm:prSet presAssocID="{95B97EB0-57E1-4950-A2A5-1DEBC57E3CB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FEA10-236C-487D-A4DD-A4E1A98195C8}" type="pres">
      <dgm:prSet presAssocID="{95B97EB0-57E1-4950-A2A5-1DEBC57E3CB8}" presName="accent_1" presStyleCnt="0"/>
      <dgm:spPr/>
    </dgm:pt>
    <dgm:pt modelId="{AADA2C74-0BD3-4585-8713-E3F9E865B1D3}" type="pres">
      <dgm:prSet presAssocID="{95B97EB0-57E1-4950-A2A5-1DEBC57E3CB8}" presName="accentRepeatNode" presStyleLbl="solidFgAcc1" presStyleIdx="0" presStyleCnt="3"/>
      <dgm:spPr/>
    </dgm:pt>
    <dgm:pt modelId="{6558AE25-B059-4BDF-8544-4EC6EF68C6A7}" type="pres">
      <dgm:prSet presAssocID="{8DB8D09A-07B9-45E0-8C5D-46CE47CB7641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6882A-5D5F-4722-89BF-7383E1BDD96E}" type="pres">
      <dgm:prSet presAssocID="{8DB8D09A-07B9-45E0-8C5D-46CE47CB7641}" presName="accent_2" presStyleCnt="0"/>
      <dgm:spPr/>
    </dgm:pt>
    <dgm:pt modelId="{31D19311-2772-4A56-92CF-DAD34A321E95}" type="pres">
      <dgm:prSet presAssocID="{8DB8D09A-07B9-45E0-8C5D-46CE47CB7641}" presName="accentRepeatNode" presStyleLbl="solidFgAcc1" presStyleIdx="1" presStyleCnt="3"/>
      <dgm:spPr/>
    </dgm:pt>
    <dgm:pt modelId="{1F8759FC-02A3-4DEE-BC96-DFBC91FBEA34}" type="pres">
      <dgm:prSet presAssocID="{1BDC84D4-2292-4D1D-9C7B-C54AA5F648A7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32C0A-42B2-4844-B262-05C6AD389C0F}" type="pres">
      <dgm:prSet presAssocID="{1BDC84D4-2292-4D1D-9C7B-C54AA5F648A7}" presName="accent_3" presStyleCnt="0"/>
      <dgm:spPr/>
    </dgm:pt>
    <dgm:pt modelId="{0FF659E2-4E2B-4DD2-8E58-342DB0BE7BCC}" type="pres">
      <dgm:prSet presAssocID="{1BDC84D4-2292-4D1D-9C7B-C54AA5F648A7}" presName="accentRepeatNode" presStyleLbl="solidFgAcc1" presStyleIdx="2" presStyleCnt="3"/>
      <dgm:spPr/>
    </dgm:pt>
  </dgm:ptLst>
  <dgm:cxnLst>
    <dgm:cxn modelId="{EAC7DF44-01AF-4A8E-AE68-D4ACD016511D}" srcId="{90BCD4BA-9D5B-490D-B10B-8EF075A20D4C}" destId="{95B97EB0-57E1-4950-A2A5-1DEBC57E3CB8}" srcOrd="0" destOrd="0" parTransId="{8933688B-4597-4B48-BDF5-BAB40A830DA6}" sibTransId="{80C7C18F-1E68-4650-9E4E-E496FF1C3507}"/>
    <dgm:cxn modelId="{5DC85048-92C9-4D35-BB4E-76EFC3497C50}" srcId="{90BCD4BA-9D5B-490D-B10B-8EF075A20D4C}" destId="{1BDC84D4-2292-4D1D-9C7B-C54AA5F648A7}" srcOrd="2" destOrd="0" parTransId="{BBA1DAC6-EDEE-4624-8A0C-5411E3601B4D}" sibTransId="{4DF71F3C-6514-4547-A060-B3D81AC5718E}"/>
    <dgm:cxn modelId="{AC46EC77-6D67-4EA3-8369-E7FD13F4F08D}" srcId="{90BCD4BA-9D5B-490D-B10B-8EF075A20D4C}" destId="{8DB8D09A-07B9-45E0-8C5D-46CE47CB7641}" srcOrd="1" destOrd="0" parTransId="{023A5BB3-A37F-4F72-B8A0-D5B6C84EF93D}" sibTransId="{2B7DDC76-03DE-4176-A15E-78CC0E829702}"/>
    <dgm:cxn modelId="{035EDE99-2AE5-4CF5-B29D-F11D91E70970}" type="presOf" srcId="{8DB8D09A-07B9-45E0-8C5D-46CE47CB7641}" destId="{6558AE25-B059-4BDF-8544-4EC6EF68C6A7}" srcOrd="0" destOrd="0" presId="urn:microsoft.com/office/officeart/2008/layout/VerticalCurvedList"/>
    <dgm:cxn modelId="{0F096EC8-B5F0-4A67-9659-6E67409E55AF}" type="presOf" srcId="{80C7C18F-1E68-4650-9E4E-E496FF1C3507}" destId="{783D2BDE-68BB-46B2-9038-BEA5E8D1E35E}" srcOrd="0" destOrd="0" presId="urn:microsoft.com/office/officeart/2008/layout/VerticalCurvedList"/>
    <dgm:cxn modelId="{918C981B-5B25-4989-B367-A76BFEBD0FBB}" type="presOf" srcId="{1BDC84D4-2292-4D1D-9C7B-C54AA5F648A7}" destId="{1F8759FC-02A3-4DEE-BC96-DFBC91FBEA34}" srcOrd="0" destOrd="0" presId="urn:microsoft.com/office/officeart/2008/layout/VerticalCurvedList"/>
    <dgm:cxn modelId="{1CF2D5E2-6629-43D4-B1DF-B12DB9C815B4}" type="presOf" srcId="{95B97EB0-57E1-4950-A2A5-1DEBC57E3CB8}" destId="{D84F75D5-03FD-4351-BB00-4D73D6ADF500}" srcOrd="0" destOrd="0" presId="urn:microsoft.com/office/officeart/2008/layout/VerticalCurvedList"/>
    <dgm:cxn modelId="{A4B56B3B-31E3-4F50-ACF9-5589F415ADBC}" type="presOf" srcId="{90BCD4BA-9D5B-490D-B10B-8EF075A20D4C}" destId="{63FE6F84-FDD7-4F39-AEBB-125E76A69EE3}" srcOrd="0" destOrd="0" presId="urn:microsoft.com/office/officeart/2008/layout/VerticalCurvedList"/>
    <dgm:cxn modelId="{68628A19-44A5-4AFE-8188-4F1BFFD3360F}" type="presParOf" srcId="{63FE6F84-FDD7-4F39-AEBB-125E76A69EE3}" destId="{AB8A87F9-04CE-4EE8-BD83-49BF99C0809D}" srcOrd="0" destOrd="0" presId="urn:microsoft.com/office/officeart/2008/layout/VerticalCurvedList"/>
    <dgm:cxn modelId="{D9A9237B-B47A-4686-B9C9-8195D541B19B}" type="presParOf" srcId="{AB8A87F9-04CE-4EE8-BD83-49BF99C0809D}" destId="{F1C99649-46A0-4F08-9EBA-77CA1093DFF8}" srcOrd="0" destOrd="0" presId="urn:microsoft.com/office/officeart/2008/layout/VerticalCurvedList"/>
    <dgm:cxn modelId="{94FDC322-EB28-4B2D-BF25-C9D7FDA160B6}" type="presParOf" srcId="{F1C99649-46A0-4F08-9EBA-77CA1093DFF8}" destId="{7C82114A-52F3-49D9-852D-3E14A428FE52}" srcOrd="0" destOrd="0" presId="urn:microsoft.com/office/officeart/2008/layout/VerticalCurvedList"/>
    <dgm:cxn modelId="{B603B7F1-BEA1-4A2E-90A1-FF644E989659}" type="presParOf" srcId="{F1C99649-46A0-4F08-9EBA-77CA1093DFF8}" destId="{783D2BDE-68BB-46B2-9038-BEA5E8D1E35E}" srcOrd="1" destOrd="0" presId="urn:microsoft.com/office/officeart/2008/layout/VerticalCurvedList"/>
    <dgm:cxn modelId="{34E32DF2-4EC0-4754-B239-46F26A8E7C09}" type="presParOf" srcId="{F1C99649-46A0-4F08-9EBA-77CA1093DFF8}" destId="{9A18A9D4-C50A-46A5-9EF2-B7024C43D09E}" srcOrd="2" destOrd="0" presId="urn:microsoft.com/office/officeart/2008/layout/VerticalCurvedList"/>
    <dgm:cxn modelId="{92AD9860-B500-47AE-A239-7959D6BCAF37}" type="presParOf" srcId="{F1C99649-46A0-4F08-9EBA-77CA1093DFF8}" destId="{761EFBE0-7063-4AA4-9445-77309C61C8BC}" srcOrd="3" destOrd="0" presId="urn:microsoft.com/office/officeart/2008/layout/VerticalCurvedList"/>
    <dgm:cxn modelId="{D43ABA2C-E4BB-43CA-85AF-33EC4D57E252}" type="presParOf" srcId="{AB8A87F9-04CE-4EE8-BD83-49BF99C0809D}" destId="{D84F75D5-03FD-4351-BB00-4D73D6ADF500}" srcOrd="1" destOrd="0" presId="urn:microsoft.com/office/officeart/2008/layout/VerticalCurvedList"/>
    <dgm:cxn modelId="{C1BB74F1-346E-4C70-9F27-3AE26A178CB5}" type="presParOf" srcId="{AB8A87F9-04CE-4EE8-BD83-49BF99C0809D}" destId="{411FEA10-236C-487D-A4DD-A4E1A98195C8}" srcOrd="2" destOrd="0" presId="urn:microsoft.com/office/officeart/2008/layout/VerticalCurvedList"/>
    <dgm:cxn modelId="{E9FD7FD5-7A08-4E80-AA24-B2C6367381CE}" type="presParOf" srcId="{411FEA10-236C-487D-A4DD-A4E1A98195C8}" destId="{AADA2C74-0BD3-4585-8713-E3F9E865B1D3}" srcOrd="0" destOrd="0" presId="urn:microsoft.com/office/officeart/2008/layout/VerticalCurvedList"/>
    <dgm:cxn modelId="{FB1E8B24-B991-4B64-9967-8072C9A0FBE0}" type="presParOf" srcId="{AB8A87F9-04CE-4EE8-BD83-49BF99C0809D}" destId="{6558AE25-B059-4BDF-8544-4EC6EF68C6A7}" srcOrd="3" destOrd="0" presId="urn:microsoft.com/office/officeart/2008/layout/VerticalCurvedList"/>
    <dgm:cxn modelId="{40D2122A-3E4B-4DF3-9ADE-EF11EA7469D2}" type="presParOf" srcId="{AB8A87F9-04CE-4EE8-BD83-49BF99C0809D}" destId="{F456882A-5D5F-4722-89BF-7383E1BDD96E}" srcOrd="4" destOrd="0" presId="urn:microsoft.com/office/officeart/2008/layout/VerticalCurvedList"/>
    <dgm:cxn modelId="{3A9646B7-BC8C-4835-A5F8-84F359AD6732}" type="presParOf" srcId="{F456882A-5D5F-4722-89BF-7383E1BDD96E}" destId="{31D19311-2772-4A56-92CF-DAD34A321E95}" srcOrd="0" destOrd="0" presId="urn:microsoft.com/office/officeart/2008/layout/VerticalCurvedList"/>
    <dgm:cxn modelId="{B07984FC-96C5-43FB-AE83-600006720BE1}" type="presParOf" srcId="{AB8A87F9-04CE-4EE8-BD83-49BF99C0809D}" destId="{1F8759FC-02A3-4DEE-BC96-DFBC91FBEA34}" srcOrd="5" destOrd="0" presId="urn:microsoft.com/office/officeart/2008/layout/VerticalCurvedList"/>
    <dgm:cxn modelId="{51B32D19-714D-487B-8E96-F834E2708D23}" type="presParOf" srcId="{AB8A87F9-04CE-4EE8-BD83-49BF99C0809D}" destId="{AAB32C0A-42B2-4844-B262-05C6AD389C0F}" srcOrd="6" destOrd="0" presId="urn:microsoft.com/office/officeart/2008/layout/VerticalCurvedList"/>
    <dgm:cxn modelId="{01FC072E-AB44-4522-80E5-454E64B622EF}" type="presParOf" srcId="{AAB32C0A-42B2-4844-B262-05C6AD389C0F}" destId="{0FF659E2-4E2B-4DD2-8E58-342DB0BE7BC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261461-BEBF-4DA7-A6D8-A59397DADF3A}" type="doc">
      <dgm:prSet loTypeId="urn:microsoft.com/office/officeart/2005/8/layout/b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3A329FB-93BC-4427-ACEA-3F929AE5CC06}">
      <dgm:prSet phldrT="[Text]" custT="1"/>
      <dgm:spPr/>
      <dgm:t>
        <a:bodyPr/>
        <a:lstStyle/>
        <a:p>
          <a:r>
            <a:rPr lang="bn-BD" sz="2800" dirty="0">
              <a:latin typeface="NikoshBAN" panose="02000000000000000000" pitchFamily="2" charset="0"/>
              <a:cs typeface="NikoshBAN" panose="02000000000000000000" pitchFamily="2" charset="0"/>
            </a:rPr>
            <a:t>১। উৎপত্তিস্থান সনাক্তকরণ 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B1291B-7BA0-452C-85A9-6804E5B886FB}" type="parTrans" cxnId="{6EAF7BD0-828B-499B-B0C7-48F01B495E31}">
      <dgm:prSet/>
      <dgm:spPr/>
      <dgm:t>
        <a:bodyPr/>
        <a:lstStyle/>
        <a:p>
          <a:endParaRPr lang="en-US"/>
        </a:p>
      </dgm:t>
    </dgm:pt>
    <dgm:pt modelId="{AE34EF35-3671-4F75-8171-2EC3343AD730}" type="sibTrans" cxnId="{6EAF7BD0-828B-499B-B0C7-48F01B495E31}">
      <dgm:prSet/>
      <dgm:spPr/>
      <dgm:t>
        <a:bodyPr/>
        <a:lstStyle/>
        <a:p>
          <a:endParaRPr lang="en-US"/>
        </a:p>
      </dgm:t>
    </dgm:pt>
    <dgm:pt modelId="{3F53BEA0-0835-4B7C-885D-1FD4C6D04BAA}">
      <dgm:prSet phldrT="[Text]" custT="1"/>
      <dgm:spPr/>
      <dgm:t>
        <a:bodyPr/>
        <a:lstStyle/>
        <a:p>
          <a:r>
            <a:rPr lang="bn-BD" sz="2800" dirty="0">
              <a:latin typeface="NikoshBAN" panose="02000000000000000000" pitchFamily="2" charset="0"/>
              <a:cs typeface="NikoshBAN" panose="02000000000000000000" pitchFamily="2" charset="0"/>
            </a:rPr>
            <a:t>২।মাতৃ অণুর পাক খোলা ও ক্ষারক সংযোগ মুক্তকরণ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1ACC64-B283-49DD-A321-12AB20C778B6}" type="parTrans" cxnId="{71FFB01A-ABE6-4C28-872C-A87C4FF0ACCD}">
      <dgm:prSet/>
      <dgm:spPr/>
      <dgm:t>
        <a:bodyPr/>
        <a:lstStyle/>
        <a:p>
          <a:endParaRPr lang="en-US"/>
        </a:p>
      </dgm:t>
    </dgm:pt>
    <dgm:pt modelId="{8255660D-C021-4572-9214-7E1069DAF276}" type="sibTrans" cxnId="{71FFB01A-ABE6-4C28-872C-A87C4FF0ACCD}">
      <dgm:prSet/>
      <dgm:spPr/>
      <dgm:t>
        <a:bodyPr/>
        <a:lstStyle/>
        <a:p>
          <a:endParaRPr lang="en-US"/>
        </a:p>
      </dgm:t>
    </dgm:pt>
    <dgm:pt modelId="{61F81E8A-649E-40A5-BD6A-AA73D2B6FFED}">
      <dgm:prSet phldrT="[Text]" custT="1"/>
      <dgm:spPr/>
      <dgm:t>
        <a:bodyPr/>
        <a:lstStyle/>
        <a:p>
          <a:r>
            <a:rPr lang="bn-BD" sz="2800" dirty="0">
              <a:latin typeface="NikoshBAN" panose="02000000000000000000" pitchFamily="2" charset="0"/>
              <a:cs typeface="NikoshBAN" panose="02000000000000000000" pitchFamily="2" charset="0"/>
            </a:rPr>
            <a:t>৩। একক সূত্রের স্থায়িত্ব লাভ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082801-9F7E-47D5-95DC-ECA070F323E8}" type="parTrans" cxnId="{E92DD7C8-DE02-4E23-AF99-FB867A259F5E}">
      <dgm:prSet/>
      <dgm:spPr/>
      <dgm:t>
        <a:bodyPr/>
        <a:lstStyle/>
        <a:p>
          <a:endParaRPr lang="en-US"/>
        </a:p>
      </dgm:t>
    </dgm:pt>
    <dgm:pt modelId="{BB84513A-C0DF-4359-B8EE-F01236A876EC}" type="sibTrans" cxnId="{E92DD7C8-DE02-4E23-AF99-FB867A259F5E}">
      <dgm:prSet/>
      <dgm:spPr/>
      <dgm:t>
        <a:bodyPr/>
        <a:lstStyle/>
        <a:p>
          <a:endParaRPr lang="en-US"/>
        </a:p>
      </dgm:t>
    </dgm:pt>
    <dgm:pt modelId="{B46B4F05-AABE-402E-92D5-C95B669C67A0}">
      <dgm:prSet phldrT="[Text]" custT="1"/>
      <dgm:spPr/>
      <dgm:t>
        <a:bodyPr/>
        <a:lstStyle/>
        <a:p>
          <a:r>
            <a:rPr lang="bn-BD" sz="2800" dirty="0">
              <a:latin typeface="NikoshBAN" panose="02000000000000000000" pitchFamily="2" charset="0"/>
              <a:cs typeface="NikoshBAN" panose="02000000000000000000" pitchFamily="2" charset="0"/>
            </a:rPr>
            <a:t>৪।অনুলিপন ফর্ক গঠন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73FBA8B-4A13-4144-9F8F-96C294704F49}" type="parTrans" cxnId="{14065AA0-F4CC-4C9F-A8F2-E02404660EBE}">
      <dgm:prSet/>
      <dgm:spPr/>
      <dgm:t>
        <a:bodyPr/>
        <a:lstStyle/>
        <a:p>
          <a:endParaRPr lang="en-US"/>
        </a:p>
      </dgm:t>
    </dgm:pt>
    <dgm:pt modelId="{0DE0A7CC-607F-4895-AB74-13624CF35965}" type="sibTrans" cxnId="{14065AA0-F4CC-4C9F-A8F2-E02404660EBE}">
      <dgm:prSet/>
      <dgm:spPr/>
      <dgm:t>
        <a:bodyPr/>
        <a:lstStyle/>
        <a:p>
          <a:endParaRPr lang="en-US"/>
        </a:p>
      </dgm:t>
    </dgm:pt>
    <dgm:pt modelId="{299F7C5E-4849-4C21-ACC1-ECBD53A9B718}">
      <dgm:prSet phldrT="[Text]" custT="1"/>
      <dgm:spPr/>
      <dgm:t>
        <a:bodyPr/>
        <a:lstStyle/>
        <a:p>
          <a:r>
            <a:rPr lang="bn-BD" sz="2800" dirty="0">
              <a:latin typeface="NikoshBAN" panose="02000000000000000000" pitchFamily="2" charset="0"/>
              <a:cs typeface="NikoshBAN" panose="02000000000000000000" pitchFamily="2" charset="0"/>
            </a:rPr>
            <a:t>৫।সূচনা বিন্দুতে RNA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প্রাইমার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যুক্তকরণ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gm:t>
    </dgm:pt>
    <dgm:pt modelId="{94A9AE92-F8CD-414B-A8F6-5FF5B18FF1B5}" type="parTrans" cxnId="{DBA4B4B3-EB02-4B60-B3E2-B4E5F6F918F4}">
      <dgm:prSet/>
      <dgm:spPr/>
      <dgm:t>
        <a:bodyPr/>
        <a:lstStyle/>
        <a:p>
          <a:endParaRPr lang="en-US"/>
        </a:p>
      </dgm:t>
    </dgm:pt>
    <dgm:pt modelId="{6EA3BFE6-0734-4A7C-BD41-CB578A3C6F73}" type="sibTrans" cxnId="{DBA4B4B3-EB02-4B60-B3E2-B4E5F6F918F4}">
      <dgm:prSet/>
      <dgm:spPr/>
      <dgm:t>
        <a:bodyPr/>
        <a:lstStyle/>
        <a:p>
          <a:endParaRPr lang="en-US"/>
        </a:p>
      </dgm:t>
    </dgm:pt>
    <dgm:pt modelId="{F1F4B7BE-228A-4382-A643-C20FDB7C07A6}">
      <dgm:prSet custT="1"/>
      <dgm:spPr/>
      <dgm:t>
        <a:bodyPr/>
        <a:lstStyle/>
        <a:p>
          <a:r>
            <a:rPr lang="bn-BD" sz="2800" dirty="0">
              <a:latin typeface="NikoshBAN" panose="02000000000000000000" pitchFamily="2" charset="0"/>
              <a:cs typeface="NikoshBAN" panose="02000000000000000000" pitchFamily="2" charset="0"/>
            </a:rPr>
            <a:t>৬।অপত্য DNA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চেইন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>
              <a:latin typeface="NikoshBAN" panose="02000000000000000000" pitchFamily="2" charset="0"/>
              <a:cs typeface="NikoshBAN" panose="02000000000000000000" pitchFamily="2" charset="0"/>
            </a:rPr>
            <a:t>প্রলম্বণ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</dgm:t>
    </dgm:pt>
    <dgm:pt modelId="{E0FF148F-9D24-4F69-9481-DF6C8955C6F7}" type="parTrans" cxnId="{53497B71-53DD-4075-8D42-6DDAC42AEC69}">
      <dgm:prSet/>
      <dgm:spPr/>
      <dgm:t>
        <a:bodyPr/>
        <a:lstStyle/>
        <a:p>
          <a:endParaRPr lang="en-US"/>
        </a:p>
      </dgm:t>
    </dgm:pt>
    <dgm:pt modelId="{9FCD4986-58EF-40EA-BE46-ABFF3097D464}" type="sibTrans" cxnId="{53497B71-53DD-4075-8D42-6DDAC42AEC69}">
      <dgm:prSet/>
      <dgm:spPr/>
      <dgm:t>
        <a:bodyPr/>
        <a:lstStyle/>
        <a:p>
          <a:endParaRPr lang="en-US"/>
        </a:p>
      </dgm:t>
    </dgm:pt>
    <dgm:pt modelId="{8BD5151C-377E-40FA-B7EA-9AC4AD7F4FAE}">
      <dgm:prSet custT="1"/>
      <dgm:spPr/>
      <dgm:t>
        <a:bodyPr/>
        <a:lstStyle/>
        <a:p>
          <a:r>
            <a:rPr lang="bn-BD" sz="2800" dirty="0">
              <a:latin typeface="NikoshBAN" panose="02000000000000000000" pitchFamily="2" charset="0"/>
              <a:cs typeface="NikoshBAN" panose="02000000000000000000" pitchFamily="2" charset="0"/>
            </a:rPr>
            <a:t>৭। </a:t>
          </a:r>
          <a:r>
            <a:rPr lang="en-US" sz="2800" dirty="0">
              <a:latin typeface="NikoshBAN" panose="02000000000000000000" pitchFamily="2" charset="0"/>
              <a:cs typeface="NikoshBAN" panose="02000000000000000000" pitchFamily="2" charset="0"/>
            </a:rPr>
            <a:t>ও</a:t>
          </a:r>
          <a:r>
            <a:rPr lang="bn-BD" sz="2800">
              <a:latin typeface="NikoshBAN" panose="02000000000000000000" pitchFamily="2" charset="0"/>
              <a:cs typeface="NikoshBAN" panose="02000000000000000000" pitchFamily="2" charset="0"/>
            </a:rPr>
            <a:t>কাজকি </a:t>
          </a:r>
          <a:r>
            <a:rPr lang="bn-BD" sz="2800" dirty="0">
              <a:latin typeface="NikoshBAN" panose="02000000000000000000" pitchFamily="2" charset="0"/>
              <a:cs typeface="NikoshBAN" panose="02000000000000000000" pitchFamily="2" charset="0"/>
            </a:rPr>
            <a:t>খন্ডের সংযোজন ও অনুলিপন সমাপ্তিকরণ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115A6C5-ECF4-4C6D-AB89-DFDCFFB7913F}" type="parTrans" cxnId="{6CAAB32C-F9CE-4BC3-A08D-67099038D1BF}">
      <dgm:prSet/>
      <dgm:spPr/>
      <dgm:t>
        <a:bodyPr/>
        <a:lstStyle/>
        <a:p>
          <a:endParaRPr lang="en-US"/>
        </a:p>
      </dgm:t>
    </dgm:pt>
    <dgm:pt modelId="{34E6D312-3A02-4FF5-A82F-2D3282CF3246}" type="sibTrans" cxnId="{6CAAB32C-F9CE-4BC3-A08D-67099038D1BF}">
      <dgm:prSet/>
      <dgm:spPr/>
      <dgm:t>
        <a:bodyPr/>
        <a:lstStyle/>
        <a:p>
          <a:endParaRPr lang="en-US"/>
        </a:p>
      </dgm:t>
    </dgm:pt>
    <dgm:pt modelId="{6888A948-A24C-4115-A36F-5F9B05386B6F}">
      <dgm:prSet custT="1"/>
      <dgm:spPr/>
      <dgm:t>
        <a:bodyPr/>
        <a:lstStyle/>
        <a:p>
          <a:r>
            <a:rPr lang="bn-BD" sz="2800" dirty="0">
              <a:latin typeface="NikoshBAN" panose="02000000000000000000" pitchFamily="2" charset="0"/>
              <a:cs typeface="NikoshBAN" panose="02000000000000000000" pitchFamily="2" charset="0"/>
            </a:rPr>
            <a:t>৮।DNA প্রুফ রিডিং ও মেরামত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13640DA-CEF9-456A-991E-0BEE40FA29D2}" type="parTrans" cxnId="{68D223B0-4262-47B1-9929-27B34E4368C4}">
      <dgm:prSet/>
      <dgm:spPr/>
      <dgm:t>
        <a:bodyPr/>
        <a:lstStyle/>
        <a:p>
          <a:endParaRPr lang="en-US"/>
        </a:p>
      </dgm:t>
    </dgm:pt>
    <dgm:pt modelId="{4A931EBF-812A-439B-A67F-FA5A78D1E514}" type="sibTrans" cxnId="{68D223B0-4262-47B1-9929-27B34E4368C4}">
      <dgm:prSet/>
      <dgm:spPr/>
      <dgm:t>
        <a:bodyPr/>
        <a:lstStyle/>
        <a:p>
          <a:endParaRPr lang="en-US"/>
        </a:p>
      </dgm:t>
    </dgm:pt>
    <dgm:pt modelId="{6B564F5D-7248-4442-BD47-540405EDAEFC}" type="pres">
      <dgm:prSet presAssocID="{E6261461-BEBF-4DA7-A6D8-A59397DADF3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4A582C-F56A-45F7-9431-A8AD398C4735}" type="pres">
      <dgm:prSet presAssocID="{73A329FB-93BC-4427-ACEA-3F929AE5CC06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04C520-7B21-4831-BE08-25FF11807E5C}" type="pres">
      <dgm:prSet presAssocID="{AE34EF35-3671-4F75-8171-2EC3343AD730}" presName="sibTrans" presStyleLbl="sibTrans1D1" presStyleIdx="0" presStyleCnt="7"/>
      <dgm:spPr/>
      <dgm:t>
        <a:bodyPr/>
        <a:lstStyle/>
        <a:p>
          <a:endParaRPr lang="en-US"/>
        </a:p>
      </dgm:t>
    </dgm:pt>
    <dgm:pt modelId="{3CD1E0F1-B303-4A2B-8D53-F250EC613F46}" type="pres">
      <dgm:prSet presAssocID="{AE34EF35-3671-4F75-8171-2EC3343AD730}" presName="connectorText" presStyleLbl="sibTrans1D1" presStyleIdx="0" presStyleCnt="7"/>
      <dgm:spPr/>
      <dgm:t>
        <a:bodyPr/>
        <a:lstStyle/>
        <a:p>
          <a:endParaRPr lang="en-US"/>
        </a:p>
      </dgm:t>
    </dgm:pt>
    <dgm:pt modelId="{A418AF71-06CC-4E8A-A86C-B0FA08DEB29C}" type="pres">
      <dgm:prSet presAssocID="{3F53BEA0-0835-4B7C-885D-1FD4C6D04BAA}" presName="node" presStyleLbl="node1" presStyleIdx="1" presStyleCnt="8" custLinFactNeighborX="-420" custLinFactNeighborY="2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BFA66-CAFA-404C-A4D1-7B3E3C86EFFC}" type="pres">
      <dgm:prSet presAssocID="{8255660D-C021-4572-9214-7E1069DAF276}" presName="sibTrans" presStyleLbl="sibTrans1D1" presStyleIdx="1" presStyleCnt="7"/>
      <dgm:spPr/>
      <dgm:t>
        <a:bodyPr/>
        <a:lstStyle/>
        <a:p>
          <a:endParaRPr lang="en-US"/>
        </a:p>
      </dgm:t>
    </dgm:pt>
    <dgm:pt modelId="{C09F4BEF-F6EC-4999-BDA2-D801E1266FCE}" type="pres">
      <dgm:prSet presAssocID="{8255660D-C021-4572-9214-7E1069DAF276}" presName="connectorText" presStyleLbl="sibTrans1D1" presStyleIdx="1" presStyleCnt="7"/>
      <dgm:spPr/>
      <dgm:t>
        <a:bodyPr/>
        <a:lstStyle/>
        <a:p>
          <a:endParaRPr lang="en-US"/>
        </a:p>
      </dgm:t>
    </dgm:pt>
    <dgm:pt modelId="{24A28CA2-B7F6-4D5E-8F3D-110E878535AF}" type="pres">
      <dgm:prSet presAssocID="{61F81E8A-649E-40A5-BD6A-AA73D2B6FFED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A3A0B5-2A35-42AE-A03B-732FC2951E95}" type="pres">
      <dgm:prSet presAssocID="{BB84513A-C0DF-4359-B8EE-F01236A876EC}" presName="sibTrans" presStyleLbl="sibTrans1D1" presStyleIdx="2" presStyleCnt="7"/>
      <dgm:spPr/>
      <dgm:t>
        <a:bodyPr/>
        <a:lstStyle/>
        <a:p>
          <a:endParaRPr lang="en-US"/>
        </a:p>
      </dgm:t>
    </dgm:pt>
    <dgm:pt modelId="{220FF2E5-8679-472F-AAC9-0D77596BBA76}" type="pres">
      <dgm:prSet presAssocID="{BB84513A-C0DF-4359-B8EE-F01236A876EC}" presName="connectorText" presStyleLbl="sibTrans1D1" presStyleIdx="2" presStyleCnt="7"/>
      <dgm:spPr/>
      <dgm:t>
        <a:bodyPr/>
        <a:lstStyle/>
        <a:p>
          <a:endParaRPr lang="en-US"/>
        </a:p>
      </dgm:t>
    </dgm:pt>
    <dgm:pt modelId="{CAB5C8B0-C8F7-4046-86B8-69CB28401A97}" type="pres">
      <dgm:prSet presAssocID="{B46B4F05-AABE-402E-92D5-C95B669C67A0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F428D5-17CB-450B-ABAF-00CC5D3B81F3}" type="pres">
      <dgm:prSet presAssocID="{0DE0A7CC-607F-4895-AB74-13624CF35965}" presName="sibTrans" presStyleLbl="sibTrans1D1" presStyleIdx="3" presStyleCnt="7"/>
      <dgm:spPr/>
      <dgm:t>
        <a:bodyPr/>
        <a:lstStyle/>
        <a:p>
          <a:endParaRPr lang="en-US"/>
        </a:p>
      </dgm:t>
    </dgm:pt>
    <dgm:pt modelId="{9420436F-DCB4-4E7D-91BB-030619F6C18D}" type="pres">
      <dgm:prSet presAssocID="{0DE0A7CC-607F-4895-AB74-13624CF35965}" presName="connectorText" presStyleLbl="sibTrans1D1" presStyleIdx="3" presStyleCnt="7"/>
      <dgm:spPr/>
      <dgm:t>
        <a:bodyPr/>
        <a:lstStyle/>
        <a:p>
          <a:endParaRPr lang="en-US"/>
        </a:p>
      </dgm:t>
    </dgm:pt>
    <dgm:pt modelId="{6EA80376-8491-4068-9794-53C9C9ABDFE3}" type="pres">
      <dgm:prSet presAssocID="{299F7C5E-4849-4C21-ACC1-ECBD53A9B718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DFAF12-E982-48FA-8455-0B3AA5C504B9}" type="pres">
      <dgm:prSet presAssocID="{6EA3BFE6-0734-4A7C-BD41-CB578A3C6F73}" presName="sibTrans" presStyleLbl="sibTrans1D1" presStyleIdx="4" presStyleCnt="7"/>
      <dgm:spPr/>
      <dgm:t>
        <a:bodyPr/>
        <a:lstStyle/>
        <a:p>
          <a:endParaRPr lang="en-US"/>
        </a:p>
      </dgm:t>
    </dgm:pt>
    <dgm:pt modelId="{5215B20A-BC58-490E-BF9A-153F10C7E3F9}" type="pres">
      <dgm:prSet presAssocID="{6EA3BFE6-0734-4A7C-BD41-CB578A3C6F73}" presName="connectorText" presStyleLbl="sibTrans1D1" presStyleIdx="4" presStyleCnt="7"/>
      <dgm:spPr/>
      <dgm:t>
        <a:bodyPr/>
        <a:lstStyle/>
        <a:p>
          <a:endParaRPr lang="en-US"/>
        </a:p>
      </dgm:t>
    </dgm:pt>
    <dgm:pt modelId="{52C1A175-B83A-4C4D-9DE6-8E8F4BE612E7}" type="pres">
      <dgm:prSet presAssocID="{F1F4B7BE-228A-4382-A643-C20FDB7C07A6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DCBA3F-90F0-4615-B71D-501D9EE80251}" type="pres">
      <dgm:prSet presAssocID="{9FCD4986-58EF-40EA-BE46-ABFF3097D464}" presName="sibTrans" presStyleLbl="sibTrans1D1" presStyleIdx="5" presStyleCnt="7"/>
      <dgm:spPr/>
      <dgm:t>
        <a:bodyPr/>
        <a:lstStyle/>
        <a:p>
          <a:endParaRPr lang="en-US"/>
        </a:p>
      </dgm:t>
    </dgm:pt>
    <dgm:pt modelId="{0C1DCB3E-CA0A-4423-8462-032A70ABCC91}" type="pres">
      <dgm:prSet presAssocID="{9FCD4986-58EF-40EA-BE46-ABFF3097D464}" presName="connectorText" presStyleLbl="sibTrans1D1" presStyleIdx="5" presStyleCnt="7"/>
      <dgm:spPr/>
      <dgm:t>
        <a:bodyPr/>
        <a:lstStyle/>
        <a:p>
          <a:endParaRPr lang="en-US"/>
        </a:p>
      </dgm:t>
    </dgm:pt>
    <dgm:pt modelId="{169875FF-D761-4758-B30E-EBD720F32373}" type="pres">
      <dgm:prSet presAssocID="{8BD5151C-377E-40FA-B7EA-9AC4AD7F4FA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1DA585-6358-48EE-93FA-E7AD1EE57E34}" type="pres">
      <dgm:prSet presAssocID="{34E6D312-3A02-4FF5-A82F-2D3282CF3246}" presName="sibTrans" presStyleLbl="sibTrans1D1" presStyleIdx="6" presStyleCnt="7"/>
      <dgm:spPr/>
      <dgm:t>
        <a:bodyPr/>
        <a:lstStyle/>
        <a:p>
          <a:endParaRPr lang="en-US"/>
        </a:p>
      </dgm:t>
    </dgm:pt>
    <dgm:pt modelId="{DD1EB900-A719-425E-AE54-29771199C10A}" type="pres">
      <dgm:prSet presAssocID="{34E6D312-3A02-4FF5-A82F-2D3282CF3246}" presName="connectorText" presStyleLbl="sibTrans1D1" presStyleIdx="6" presStyleCnt="7"/>
      <dgm:spPr/>
      <dgm:t>
        <a:bodyPr/>
        <a:lstStyle/>
        <a:p>
          <a:endParaRPr lang="en-US"/>
        </a:p>
      </dgm:t>
    </dgm:pt>
    <dgm:pt modelId="{22E443C8-33EF-485E-9D44-B3BED2D56BF9}" type="pres">
      <dgm:prSet presAssocID="{6888A948-A24C-4115-A36F-5F9B05386B6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E55719-AC4C-4B95-81B3-BF62DDEBBE51}" type="presOf" srcId="{6EA3BFE6-0734-4A7C-BD41-CB578A3C6F73}" destId="{5215B20A-BC58-490E-BF9A-153F10C7E3F9}" srcOrd="1" destOrd="0" presId="urn:microsoft.com/office/officeart/2005/8/layout/bProcess3"/>
    <dgm:cxn modelId="{71FFB01A-ABE6-4C28-872C-A87C4FF0ACCD}" srcId="{E6261461-BEBF-4DA7-A6D8-A59397DADF3A}" destId="{3F53BEA0-0835-4B7C-885D-1FD4C6D04BAA}" srcOrd="1" destOrd="0" parTransId="{721ACC64-B283-49DD-A321-12AB20C778B6}" sibTransId="{8255660D-C021-4572-9214-7E1069DAF276}"/>
    <dgm:cxn modelId="{5ED1B1AA-A5CF-4EF4-8813-8058E8EA8D7C}" type="presOf" srcId="{6EA3BFE6-0734-4A7C-BD41-CB578A3C6F73}" destId="{3EDFAF12-E982-48FA-8455-0B3AA5C504B9}" srcOrd="0" destOrd="0" presId="urn:microsoft.com/office/officeart/2005/8/layout/bProcess3"/>
    <dgm:cxn modelId="{0CF496A3-CA57-49BC-A965-DB43A7F5FFE3}" type="presOf" srcId="{6888A948-A24C-4115-A36F-5F9B05386B6F}" destId="{22E443C8-33EF-485E-9D44-B3BED2D56BF9}" srcOrd="0" destOrd="0" presId="urn:microsoft.com/office/officeart/2005/8/layout/bProcess3"/>
    <dgm:cxn modelId="{D4B6EEA0-9692-45C6-A783-3A06EEDC6793}" type="presOf" srcId="{73A329FB-93BC-4427-ACEA-3F929AE5CC06}" destId="{354A582C-F56A-45F7-9431-A8AD398C4735}" srcOrd="0" destOrd="0" presId="urn:microsoft.com/office/officeart/2005/8/layout/bProcess3"/>
    <dgm:cxn modelId="{E92DD7C8-DE02-4E23-AF99-FB867A259F5E}" srcId="{E6261461-BEBF-4DA7-A6D8-A59397DADF3A}" destId="{61F81E8A-649E-40A5-BD6A-AA73D2B6FFED}" srcOrd="2" destOrd="0" parTransId="{A4082801-9F7E-47D5-95DC-ECA070F323E8}" sibTransId="{BB84513A-C0DF-4359-B8EE-F01236A876EC}"/>
    <dgm:cxn modelId="{372D0D70-FD61-4B7E-8B62-95717F25E3E5}" type="presOf" srcId="{AE34EF35-3671-4F75-8171-2EC3343AD730}" destId="{3CD1E0F1-B303-4A2B-8D53-F250EC613F46}" srcOrd="1" destOrd="0" presId="urn:microsoft.com/office/officeart/2005/8/layout/bProcess3"/>
    <dgm:cxn modelId="{4EB3BE43-B751-491F-9EA1-824AA0F5F45D}" type="presOf" srcId="{3F53BEA0-0835-4B7C-885D-1FD4C6D04BAA}" destId="{A418AF71-06CC-4E8A-A86C-B0FA08DEB29C}" srcOrd="0" destOrd="0" presId="urn:microsoft.com/office/officeart/2005/8/layout/bProcess3"/>
    <dgm:cxn modelId="{14065AA0-F4CC-4C9F-A8F2-E02404660EBE}" srcId="{E6261461-BEBF-4DA7-A6D8-A59397DADF3A}" destId="{B46B4F05-AABE-402E-92D5-C95B669C67A0}" srcOrd="3" destOrd="0" parTransId="{E73FBA8B-4A13-4144-9F8F-96C294704F49}" sibTransId="{0DE0A7CC-607F-4895-AB74-13624CF35965}"/>
    <dgm:cxn modelId="{09A2E8BD-7086-4245-8D03-5173547E6010}" type="presOf" srcId="{0DE0A7CC-607F-4895-AB74-13624CF35965}" destId="{F2F428D5-17CB-450B-ABAF-00CC5D3B81F3}" srcOrd="0" destOrd="0" presId="urn:microsoft.com/office/officeart/2005/8/layout/bProcess3"/>
    <dgm:cxn modelId="{DBA4B4B3-EB02-4B60-B3E2-B4E5F6F918F4}" srcId="{E6261461-BEBF-4DA7-A6D8-A59397DADF3A}" destId="{299F7C5E-4849-4C21-ACC1-ECBD53A9B718}" srcOrd="4" destOrd="0" parTransId="{94A9AE92-F8CD-414B-A8F6-5FF5B18FF1B5}" sibTransId="{6EA3BFE6-0734-4A7C-BD41-CB578A3C6F73}"/>
    <dgm:cxn modelId="{233F417F-C453-49C8-AB46-74E0E518529C}" type="presOf" srcId="{8255660D-C021-4572-9214-7E1069DAF276}" destId="{C09F4BEF-F6EC-4999-BDA2-D801E1266FCE}" srcOrd="1" destOrd="0" presId="urn:microsoft.com/office/officeart/2005/8/layout/bProcess3"/>
    <dgm:cxn modelId="{6CAAB32C-F9CE-4BC3-A08D-67099038D1BF}" srcId="{E6261461-BEBF-4DA7-A6D8-A59397DADF3A}" destId="{8BD5151C-377E-40FA-B7EA-9AC4AD7F4FAE}" srcOrd="6" destOrd="0" parTransId="{9115A6C5-ECF4-4C6D-AB89-DFDCFFB7913F}" sibTransId="{34E6D312-3A02-4FF5-A82F-2D3282CF3246}"/>
    <dgm:cxn modelId="{3F682BB9-9911-477F-89AA-8F3444282277}" type="presOf" srcId="{61F81E8A-649E-40A5-BD6A-AA73D2B6FFED}" destId="{24A28CA2-B7F6-4D5E-8F3D-110E878535AF}" srcOrd="0" destOrd="0" presId="urn:microsoft.com/office/officeart/2005/8/layout/bProcess3"/>
    <dgm:cxn modelId="{5DA69514-B1BF-4B0A-A8D3-4D8ABF2574F1}" type="presOf" srcId="{8255660D-C021-4572-9214-7E1069DAF276}" destId="{D9CBFA66-CAFA-404C-A4D1-7B3E3C86EFFC}" srcOrd="0" destOrd="0" presId="urn:microsoft.com/office/officeart/2005/8/layout/bProcess3"/>
    <dgm:cxn modelId="{68D223B0-4262-47B1-9929-27B34E4368C4}" srcId="{E6261461-BEBF-4DA7-A6D8-A59397DADF3A}" destId="{6888A948-A24C-4115-A36F-5F9B05386B6F}" srcOrd="7" destOrd="0" parTransId="{013640DA-CEF9-456A-991E-0BEE40FA29D2}" sibTransId="{4A931EBF-812A-439B-A67F-FA5A78D1E514}"/>
    <dgm:cxn modelId="{5581B739-1BA9-4556-BBAC-BC0E738A195C}" type="presOf" srcId="{BB84513A-C0DF-4359-B8EE-F01236A876EC}" destId="{14A3A0B5-2A35-42AE-A03B-732FC2951E95}" srcOrd="0" destOrd="0" presId="urn:microsoft.com/office/officeart/2005/8/layout/bProcess3"/>
    <dgm:cxn modelId="{07D9B6F4-1494-4A2F-B640-FF672626594D}" type="presOf" srcId="{8BD5151C-377E-40FA-B7EA-9AC4AD7F4FAE}" destId="{169875FF-D761-4758-B30E-EBD720F32373}" srcOrd="0" destOrd="0" presId="urn:microsoft.com/office/officeart/2005/8/layout/bProcess3"/>
    <dgm:cxn modelId="{F143529B-A6BD-4A1F-9E95-E0417A6F1A18}" type="presOf" srcId="{299F7C5E-4849-4C21-ACC1-ECBD53A9B718}" destId="{6EA80376-8491-4068-9794-53C9C9ABDFE3}" srcOrd="0" destOrd="0" presId="urn:microsoft.com/office/officeart/2005/8/layout/bProcess3"/>
    <dgm:cxn modelId="{68D1E431-21AA-4A4F-A16D-65F60E118D55}" type="presOf" srcId="{E6261461-BEBF-4DA7-A6D8-A59397DADF3A}" destId="{6B564F5D-7248-4442-BD47-540405EDAEFC}" srcOrd="0" destOrd="0" presId="urn:microsoft.com/office/officeart/2005/8/layout/bProcess3"/>
    <dgm:cxn modelId="{17F61340-D7E3-4E3F-B653-6D6B83E7733A}" type="presOf" srcId="{9FCD4986-58EF-40EA-BE46-ABFF3097D464}" destId="{5ADCBA3F-90F0-4615-B71D-501D9EE80251}" srcOrd="0" destOrd="0" presId="urn:microsoft.com/office/officeart/2005/8/layout/bProcess3"/>
    <dgm:cxn modelId="{6EAF7BD0-828B-499B-B0C7-48F01B495E31}" srcId="{E6261461-BEBF-4DA7-A6D8-A59397DADF3A}" destId="{73A329FB-93BC-4427-ACEA-3F929AE5CC06}" srcOrd="0" destOrd="0" parTransId="{74B1291B-7BA0-452C-85A9-6804E5B886FB}" sibTransId="{AE34EF35-3671-4F75-8171-2EC3343AD730}"/>
    <dgm:cxn modelId="{7BD1A4D9-FF23-405D-94CF-74B858E8BF3D}" type="presOf" srcId="{BB84513A-C0DF-4359-B8EE-F01236A876EC}" destId="{220FF2E5-8679-472F-AAC9-0D77596BBA76}" srcOrd="1" destOrd="0" presId="urn:microsoft.com/office/officeart/2005/8/layout/bProcess3"/>
    <dgm:cxn modelId="{964CA004-1E2D-4F04-A5A7-9515B150F030}" type="presOf" srcId="{AE34EF35-3671-4F75-8171-2EC3343AD730}" destId="{1404C520-7B21-4831-BE08-25FF11807E5C}" srcOrd="0" destOrd="0" presId="urn:microsoft.com/office/officeart/2005/8/layout/bProcess3"/>
    <dgm:cxn modelId="{4BF0EE9A-A7EB-4D9C-82E1-E9454D45C45F}" type="presOf" srcId="{F1F4B7BE-228A-4382-A643-C20FDB7C07A6}" destId="{52C1A175-B83A-4C4D-9DE6-8E8F4BE612E7}" srcOrd="0" destOrd="0" presId="urn:microsoft.com/office/officeart/2005/8/layout/bProcess3"/>
    <dgm:cxn modelId="{DA2193A4-B6AE-475F-B1AE-B50F59C502FF}" type="presOf" srcId="{34E6D312-3A02-4FF5-A82F-2D3282CF3246}" destId="{DD1EB900-A719-425E-AE54-29771199C10A}" srcOrd="1" destOrd="0" presId="urn:microsoft.com/office/officeart/2005/8/layout/bProcess3"/>
    <dgm:cxn modelId="{2417E4EE-297C-49DC-89C0-21682AE57B2F}" type="presOf" srcId="{B46B4F05-AABE-402E-92D5-C95B669C67A0}" destId="{CAB5C8B0-C8F7-4046-86B8-69CB28401A97}" srcOrd="0" destOrd="0" presId="urn:microsoft.com/office/officeart/2005/8/layout/bProcess3"/>
    <dgm:cxn modelId="{FBB19A4C-CF94-4AE5-8A2D-C72AD705BA58}" type="presOf" srcId="{0DE0A7CC-607F-4895-AB74-13624CF35965}" destId="{9420436F-DCB4-4E7D-91BB-030619F6C18D}" srcOrd="1" destOrd="0" presId="urn:microsoft.com/office/officeart/2005/8/layout/bProcess3"/>
    <dgm:cxn modelId="{573294D9-B8C9-487D-BBE5-22BCB1777924}" type="presOf" srcId="{34E6D312-3A02-4FF5-A82F-2D3282CF3246}" destId="{A21DA585-6358-48EE-93FA-E7AD1EE57E34}" srcOrd="0" destOrd="0" presId="urn:microsoft.com/office/officeart/2005/8/layout/bProcess3"/>
    <dgm:cxn modelId="{53497B71-53DD-4075-8D42-6DDAC42AEC69}" srcId="{E6261461-BEBF-4DA7-A6D8-A59397DADF3A}" destId="{F1F4B7BE-228A-4382-A643-C20FDB7C07A6}" srcOrd="5" destOrd="0" parTransId="{E0FF148F-9D24-4F69-9481-DF6C8955C6F7}" sibTransId="{9FCD4986-58EF-40EA-BE46-ABFF3097D464}"/>
    <dgm:cxn modelId="{F0060691-7C58-41F9-BE08-587346B4168F}" type="presOf" srcId="{9FCD4986-58EF-40EA-BE46-ABFF3097D464}" destId="{0C1DCB3E-CA0A-4423-8462-032A70ABCC91}" srcOrd="1" destOrd="0" presId="urn:microsoft.com/office/officeart/2005/8/layout/bProcess3"/>
    <dgm:cxn modelId="{D2694C80-BA20-4708-B499-E71B6AB20C21}" type="presParOf" srcId="{6B564F5D-7248-4442-BD47-540405EDAEFC}" destId="{354A582C-F56A-45F7-9431-A8AD398C4735}" srcOrd="0" destOrd="0" presId="urn:microsoft.com/office/officeart/2005/8/layout/bProcess3"/>
    <dgm:cxn modelId="{C8BB81AB-9473-4EFD-8E56-39241CA6323A}" type="presParOf" srcId="{6B564F5D-7248-4442-BD47-540405EDAEFC}" destId="{1404C520-7B21-4831-BE08-25FF11807E5C}" srcOrd="1" destOrd="0" presId="urn:microsoft.com/office/officeart/2005/8/layout/bProcess3"/>
    <dgm:cxn modelId="{4D9ECFFF-B00E-4F3F-A93E-3760FE12434A}" type="presParOf" srcId="{1404C520-7B21-4831-BE08-25FF11807E5C}" destId="{3CD1E0F1-B303-4A2B-8D53-F250EC613F46}" srcOrd="0" destOrd="0" presId="urn:microsoft.com/office/officeart/2005/8/layout/bProcess3"/>
    <dgm:cxn modelId="{61A072D8-1C96-4243-9792-A786FD741D71}" type="presParOf" srcId="{6B564F5D-7248-4442-BD47-540405EDAEFC}" destId="{A418AF71-06CC-4E8A-A86C-B0FA08DEB29C}" srcOrd="2" destOrd="0" presId="urn:microsoft.com/office/officeart/2005/8/layout/bProcess3"/>
    <dgm:cxn modelId="{BB517910-7A9A-4371-AA55-AD66281DB6A4}" type="presParOf" srcId="{6B564F5D-7248-4442-BD47-540405EDAEFC}" destId="{D9CBFA66-CAFA-404C-A4D1-7B3E3C86EFFC}" srcOrd="3" destOrd="0" presId="urn:microsoft.com/office/officeart/2005/8/layout/bProcess3"/>
    <dgm:cxn modelId="{79010AA9-64E8-4789-8D97-6A4949E810B6}" type="presParOf" srcId="{D9CBFA66-CAFA-404C-A4D1-7B3E3C86EFFC}" destId="{C09F4BEF-F6EC-4999-BDA2-D801E1266FCE}" srcOrd="0" destOrd="0" presId="urn:microsoft.com/office/officeart/2005/8/layout/bProcess3"/>
    <dgm:cxn modelId="{D0F3DA9E-3016-46AD-933D-B4FD86F263DD}" type="presParOf" srcId="{6B564F5D-7248-4442-BD47-540405EDAEFC}" destId="{24A28CA2-B7F6-4D5E-8F3D-110E878535AF}" srcOrd="4" destOrd="0" presId="urn:microsoft.com/office/officeart/2005/8/layout/bProcess3"/>
    <dgm:cxn modelId="{75EB5889-D2C0-4E42-9ACF-CEF7A411B172}" type="presParOf" srcId="{6B564F5D-7248-4442-BD47-540405EDAEFC}" destId="{14A3A0B5-2A35-42AE-A03B-732FC2951E95}" srcOrd="5" destOrd="0" presId="urn:microsoft.com/office/officeart/2005/8/layout/bProcess3"/>
    <dgm:cxn modelId="{148A1A15-6D77-4CF4-8944-7690ECBB6AE3}" type="presParOf" srcId="{14A3A0B5-2A35-42AE-A03B-732FC2951E95}" destId="{220FF2E5-8679-472F-AAC9-0D77596BBA76}" srcOrd="0" destOrd="0" presId="urn:microsoft.com/office/officeart/2005/8/layout/bProcess3"/>
    <dgm:cxn modelId="{FAE49C8F-2E9A-4A9A-B6BB-D2BE797A0999}" type="presParOf" srcId="{6B564F5D-7248-4442-BD47-540405EDAEFC}" destId="{CAB5C8B0-C8F7-4046-86B8-69CB28401A97}" srcOrd="6" destOrd="0" presId="urn:microsoft.com/office/officeart/2005/8/layout/bProcess3"/>
    <dgm:cxn modelId="{18610163-2EC2-4B6F-9DC3-661033D9FC06}" type="presParOf" srcId="{6B564F5D-7248-4442-BD47-540405EDAEFC}" destId="{F2F428D5-17CB-450B-ABAF-00CC5D3B81F3}" srcOrd="7" destOrd="0" presId="urn:microsoft.com/office/officeart/2005/8/layout/bProcess3"/>
    <dgm:cxn modelId="{E1AD9219-1970-4511-BCA7-0B3F5C01B47E}" type="presParOf" srcId="{F2F428D5-17CB-450B-ABAF-00CC5D3B81F3}" destId="{9420436F-DCB4-4E7D-91BB-030619F6C18D}" srcOrd="0" destOrd="0" presId="urn:microsoft.com/office/officeart/2005/8/layout/bProcess3"/>
    <dgm:cxn modelId="{75CDA0D9-19DC-4ECE-B702-5B668539557C}" type="presParOf" srcId="{6B564F5D-7248-4442-BD47-540405EDAEFC}" destId="{6EA80376-8491-4068-9794-53C9C9ABDFE3}" srcOrd="8" destOrd="0" presId="urn:microsoft.com/office/officeart/2005/8/layout/bProcess3"/>
    <dgm:cxn modelId="{64D54D27-48E5-4988-8A77-7CE0C2790748}" type="presParOf" srcId="{6B564F5D-7248-4442-BD47-540405EDAEFC}" destId="{3EDFAF12-E982-48FA-8455-0B3AA5C504B9}" srcOrd="9" destOrd="0" presId="urn:microsoft.com/office/officeart/2005/8/layout/bProcess3"/>
    <dgm:cxn modelId="{62FD2CD7-CA5E-4CA0-A505-71534E7C5CFF}" type="presParOf" srcId="{3EDFAF12-E982-48FA-8455-0B3AA5C504B9}" destId="{5215B20A-BC58-490E-BF9A-153F10C7E3F9}" srcOrd="0" destOrd="0" presId="urn:microsoft.com/office/officeart/2005/8/layout/bProcess3"/>
    <dgm:cxn modelId="{86E664CF-201D-44E3-8EFB-6B77C675BA4A}" type="presParOf" srcId="{6B564F5D-7248-4442-BD47-540405EDAEFC}" destId="{52C1A175-B83A-4C4D-9DE6-8E8F4BE612E7}" srcOrd="10" destOrd="0" presId="urn:microsoft.com/office/officeart/2005/8/layout/bProcess3"/>
    <dgm:cxn modelId="{A3FCEB22-0FCA-4E37-B01B-204EFBA013AD}" type="presParOf" srcId="{6B564F5D-7248-4442-BD47-540405EDAEFC}" destId="{5ADCBA3F-90F0-4615-B71D-501D9EE80251}" srcOrd="11" destOrd="0" presId="urn:microsoft.com/office/officeart/2005/8/layout/bProcess3"/>
    <dgm:cxn modelId="{97047FEF-F2D4-4B90-9947-F20E16FF1980}" type="presParOf" srcId="{5ADCBA3F-90F0-4615-B71D-501D9EE80251}" destId="{0C1DCB3E-CA0A-4423-8462-032A70ABCC91}" srcOrd="0" destOrd="0" presId="urn:microsoft.com/office/officeart/2005/8/layout/bProcess3"/>
    <dgm:cxn modelId="{0FFB7993-7F4F-42BD-B158-A322ACA4910D}" type="presParOf" srcId="{6B564F5D-7248-4442-BD47-540405EDAEFC}" destId="{169875FF-D761-4758-B30E-EBD720F32373}" srcOrd="12" destOrd="0" presId="urn:microsoft.com/office/officeart/2005/8/layout/bProcess3"/>
    <dgm:cxn modelId="{962B92D8-9F97-4956-A0CC-CAE73EE1AB8B}" type="presParOf" srcId="{6B564F5D-7248-4442-BD47-540405EDAEFC}" destId="{A21DA585-6358-48EE-93FA-E7AD1EE57E34}" srcOrd="13" destOrd="0" presId="urn:microsoft.com/office/officeart/2005/8/layout/bProcess3"/>
    <dgm:cxn modelId="{E525C89D-E918-4CDC-9ABC-1256DE2CA223}" type="presParOf" srcId="{A21DA585-6358-48EE-93FA-E7AD1EE57E34}" destId="{DD1EB900-A719-425E-AE54-29771199C10A}" srcOrd="0" destOrd="0" presId="urn:microsoft.com/office/officeart/2005/8/layout/bProcess3"/>
    <dgm:cxn modelId="{1DBB34DB-636A-4715-93F2-D1378AE838EB}" type="presParOf" srcId="{6B564F5D-7248-4442-BD47-540405EDAEFC}" destId="{22E443C8-33EF-485E-9D44-B3BED2D56BF9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0807-BF54-4041-B9FB-159FFD090B3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E2D8-D310-442B-B1E3-56D7ADB8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3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0807-BF54-4041-B9FB-159FFD090B3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E2D8-D310-442B-B1E3-56D7ADB8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6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0807-BF54-4041-B9FB-159FFD090B3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E2D8-D310-442B-B1E3-56D7ADB8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6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0807-BF54-4041-B9FB-159FFD090B3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E2D8-D310-442B-B1E3-56D7ADB8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53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0807-BF54-4041-B9FB-159FFD090B3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E2D8-D310-442B-B1E3-56D7ADB8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7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0807-BF54-4041-B9FB-159FFD090B3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E2D8-D310-442B-B1E3-56D7ADB8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87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0807-BF54-4041-B9FB-159FFD090B3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E2D8-D310-442B-B1E3-56D7ADB8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7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0807-BF54-4041-B9FB-159FFD090B3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E2D8-D310-442B-B1E3-56D7ADB8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7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0807-BF54-4041-B9FB-159FFD090B3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E2D8-D310-442B-B1E3-56D7ADB8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5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0807-BF54-4041-B9FB-159FFD090B3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E2D8-D310-442B-B1E3-56D7ADB8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9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0807-BF54-4041-B9FB-159FFD090B3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E2D8-D310-442B-B1E3-56D7ADB8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2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60807-BF54-4041-B9FB-159FFD090B3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E2D8-D310-442B-B1E3-56D7ADB8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1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8761" y="524411"/>
            <a:ext cx="9072563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990" y="2458119"/>
            <a:ext cx="4731008" cy="40748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761" y="2458119"/>
            <a:ext cx="4078825" cy="40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30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663" y="897564"/>
            <a:ext cx="2956810" cy="59604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62663" y="55841"/>
            <a:ext cx="8304326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DNA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অনুলিপনের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অর্ধসংরক্ষণশীল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7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960" y="534924"/>
            <a:ext cx="5761822" cy="28623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6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917" y="3709544"/>
            <a:ext cx="8670276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DNA অনুলিপনের একটি চিত্র আঁক 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87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513" y="837282"/>
            <a:ext cx="8648241" cy="540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81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4412" y="657225"/>
            <a:ext cx="100298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DNA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অনুলিপন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 ধাপ সমূহ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142875" y="1270545"/>
          <a:ext cx="1180147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157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4A582C-F56A-45F7-9431-A8AD398C4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354A582C-F56A-45F7-9431-A8AD398C4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354A582C-F56A-45F7-9431-A8AD398C4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354A582C-F56A-45F7-9431-A8AD398C4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354A582C-F56A-45F7-9431-A8AD398C47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04C520-7B21-4831-BE08-25FF11807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1404C520-7B21-4831-BE08-25FF11807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1404C520-7B21-4831-BE08-25FF11807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1404C520-7B21-4831-BE08-25FF11807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1404C520-7B21-4831-BE08-25FF11807E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18AF71-06CC-4E8A-A86C-B0FA08DEB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A418AF71-06CC-4E8A-A86C-B0FA08DEB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A418AF71-06CC-4E8A-A86C-B0FA08DEB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A418AF71-06CC-4E8A-A86C-B0FA08DEB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A418AF71-06CC-4E8A-A86C-B0FA08DEB2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CBFA66-CAFA-404C-A4D1-7B3E3C86E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D9CBFA66-CAFA-404C-A4D1-7B3E3C86E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D9CBFA66-CAFA-404C-A4D1-7B3E3C86E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D9CBFA66-CAFA-404C-A4D1-7B3E3C86E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D9CBFA66-CAFA-404C-A4D1-7B3E3C86EF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A28CA2-B7F6-4D5E-8F3D-110E87853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24A28CA2-B7F6-4D5E-8F3D-110E87853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24A28CA2-B7F6-4D5E-8F3D-110E87853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24A28CA2-B7F6-4D5E-8F3D-110E87853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24A28CA2-B7F6-4D5E-8F3D-110E878535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A3A0B5-2A35-42AE-A03B-732FC2951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14A3A0B5-2A35-42AE-A03B-732FC2951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14A3A0B5-2A35-42AE-A03B-732FC2951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14A3A0B5-2A35-42AE-A03B-732FC2951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14A3A0B5-2A35-42AE-A03B-732FC2951E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B5C8B0-C8F7-4046-86B8-69CB28401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CAB5C8B0-C8F7-4046-86B8-69CB28401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CAB5C8B0-C8F7-4046-86B8-69CB28401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CAB5C8B0-C8F7-4046-86B8-69CB28401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CAB5C8B0-C8F7-4046-86B8-69CB28401A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F428D5-17CB-450B-ABAF-00CC5D3B8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F2F428D5-17CB-450B-ABAF-00CC5D3B8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F2F428D5-17CB-450B-ABAF-00CC5D3B8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F2F428D5-17CB-450B-ABAF-00CC5D3B8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F2F428D5-17CB-450B-ABAF-00CC5D3B81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A80376-8491-4068-9794-53C9C9ABD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6EA80376-8491-4068-9794-53C9C9ABD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6EA80376-8491-4068-9794-53C9C9ABD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6EA80376-8491-4068-9794-53C9C9ABD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graphicEl>
                                              <a:dgm id="{6EA80376-8491-4068-9794-53C9C9ABDF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DFAF12-E982-48FA-8455-0B3AA5C50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3EDFAF12-E982-48FA-8455-0B3AA5C50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3EDFAF12-E982-48FA-8455-0B3AA5C50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3EDFAF12-E982-48FA-8455-0B3AA5C50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graphicEl>
                                              <a:dgm id="{3EDFAF12-E982-48FA-8455-0B3AA5C504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C1A175-B83A-4C4D-9DE6-8E8F4BE612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dgm id="{52C1A175-B83A-4C4D-9DE6-8E8F4BE612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52C1A175-B83A-4C4D-9DE6-8E8F4BE612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graphicEl>
                                              <a:dgm id="{52C1A175-B83A-4C4D-9DE6-8E8F4BE612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graphicEl>
                                              <a:dgm id="{52C1A175-B83A-4C4D-9DE6-8E8F4BE612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DCBA3F-90F0-4615-B71D-501D9EE802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graphicEl>
                                              <a:dgm id="{5ADCBA3F-90F0-4615-B71D-501D9EE802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graphicEl>
                                              <a:dgm id="{5ADCBA3F-90F0-4615-B71D-501D9EE802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5ADCBA3F-90F0-4615-B71D-501D9EE802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graphicEl>
                                              <a:dgm id="{5ADCBA3F-90F0-4615-B71D-501D9EE802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9875FF-D761-4758-B30E-EBD720F323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graphicEl>
                                              <a:dgm id="{169875FF-D761-4758-B30E-EBD720F323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graphicEl>
                                              <a:dgm id="{169875FF-D761-4758-B30E-EBD720F323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169875FF-D761-4758-B30E-EBD720F323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graphicEl>
                                              <a:dgm id="{169875FF-D761-4758-B30E-EBD720F323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1DA585-6358-48EE-93FA-E7AD1EE57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graphicEl>
                                              <a:dgm id="{A21DA585-6358-48EE-93FA-E7AD1EE57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graphicEl>
                                              <a:dgm id="{A21DA585-6358-48EE-93FA-E7AD1EE57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graphicEl>
                                              <a:dgm id="{A21DA585-6358-48EE-93FA-E7AD1EE57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">
                                            <p:graphicEl>
                                              <a:dgm id="{A21DA585-6358-48EE-93FA-E7AD1EE57E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E443C8-33EF-485E-9D44-B3BED2D56B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graphicEl>
                                              <a:dgm id="{22E443C8-33EF-485E-9D44-B3BED2D56B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graphicEl>
                                              <a:dgm id="{22E443C8-33EF-485E-9D44-B3BED2D56B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graphicEl>
                                              <a:dgm id="{22E443C8-33EF-485E-9D44-B3BED2D56B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">
                                            <p:graphicEl>
                                              <a:dgm id="{22E443C8-33EF-485E-9D44-B3BED2D56B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2209" y="338703"/>
            <a:ext cx="7980873" cy="27699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3732" y="3555143"/>
            <a:ext cx="9993086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DNA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অনুলিপনের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অর্ধসংরক্ষণশীল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সমুহ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ধারাবাহিক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80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8289" y="1736439"/>
            <a:ext cx="7694204" cy="37856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36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96214" y="708338"/>
            <a:ext cx="5064761" cy="7856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r>
              <a:rPr lang="en-US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br>
              <a:rPr lang="en-US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156" y="1767845"/>
            <a:ext cx="1753941" cy="1902359"/>
          </a:xfrm>
          <a:prstGeom prst="rect">
            <a:avLst/>
          </a:prstGeom>
          <a:ln w="228600" cap="sq" cmpd="thickThin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Content Placeholder 11"/>
          <p:cNvSpPr txBox="1">
            <a:spLocks/>
          </p:cNvSpPr>
          <p:nvPr/>
        </p:nvSpPr>
        <p:spPr>
          <a:xfrm>
            <a:off x="488125" y="4004216"/>
            <a:ext cx="4662152" cy="25393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ড.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আকতারুল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প্রভাষক(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চৌরাপাড়া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নিয়ামতপুর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aktaru</a:t>
            </a:r>
            <a:r>
              <a:rPr lang="en-US" sz="24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l</a:t>
            </a:r>
            <a:r>
              <a:rPr lang="en-US" sz="18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944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@gmail.com</a:t>
            </a:r>
            <a:endParaRPr lang="en-US" sz="2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63572" y="3517887"/>
            <a:ext cx="5058508" cy="2308324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  জীববিজ্ঞান ১ম পত্র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   একাদশ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05847" y="723013"/>
            <a:ext cx="5058507" cy="83099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পরিচিতি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8816622" y="1851378"/>
            <a:ext cx="643467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1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83884" y="657225"/>
            <a:ext cx="837282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783" y="1983034"/>
            <a:ext cx="9217022" cy="379502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1697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6598" y="1233889"/>
            <a:ext cx="8813494" cy="37856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8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DNA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অনুলিপন</a:t>
            </a:r>
            <a:endParaRPr lang="en-US" sz="8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18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0378" y="1359206"/>
            <a:ext cx="9173780" cy="44627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8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DNA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অনুলিপন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DNA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অনুলিপন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11605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11" y="519289"/>
            <a:ext cx="5971823" cy="395116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29659" y="4342282"/>
            <a:ext cx="2348088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অনুলিপন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9659" y="5193241"/>
            <a:ext cx="10630478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DNA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সংখ্যাবৃদ্ধির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অবলম্বন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মাতৃ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DNA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অণুর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হুবহু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অনুরূপ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DNA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অণুর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DNA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অনুলিপন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Replication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</a:p>
        </p:txBody>
      </p:sp>
    </p:spTree>
    <p:extLst>
      <p:ext uri="{BB962C8B-B14F-4D97-AF65-F5344CB8AC3E}">
        <p14:creationId xmlns:p14="http://schemas.microsoft.com/office/powerpoint/2010/main" val="326084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4044" y="461772"/>
            <a:ext cx="5453350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9816" y="3797679"/>
            <a:ext cx="8670276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DNA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অনুলিপন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50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169" y="205740"/>
            <a:ext cx="11850624" cy="14465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লেভিয়েন্থাল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ও ক্রেন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DNA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অনুলিপনের তিনটি সম্ভাব্য ধারনা প্রস্তাব করেন। সেগুলো হলো-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1666240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141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3D2BDE-68BB-46B2-9038-BEA5E8D1E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83D2BDE-68BB-46B2-9038-BEA5E8D1E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DA2C74-0BD3-4585-8713-E3F9E865B1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dgm id="{AADA2C74-0BD3-4585-8713-E3F9E865B1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4F75D5-03FD-4351-BB00-4D73D6ADF5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graphicEl>
                                              <a:dgm id="{D84F75D5-03FD-4351-BB00-4D73D6ADF5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D19311-2772-4A56-92CF-DAD34A321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graphicEl>
                                              <a:dgm id="{31D19311-2772-4A56-92CF-DAD34A321E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558AE25-B059-4BDF-8544-4EC6EF68C6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graphicEl>
                                              <a:dgm id="{6558AE25-B059-4BDF-8544-4EC6EF68C6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F659E2-4E2B-4DD2-8E58-342DB0BE7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dgm id="{0FF659E2-4E2B-4DD2-8E58-342DB0BE7B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8759FC-02A3-4DEE-BC96-DFBC91FBE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graphicEl>
                                              <a:dgm id="{1F8759FC-02A3-4DEE-BC96-DFBC91FBEA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90" y="292607"/>
            <a:ext cx="11608921" cy="629421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03504" y="5669280"/>
            <a:ext cx="3182112" cy="530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সংরক্ষনশীল অনুকল্প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87328" y="5769954"/>
            <a:ext cx="3182112" cy="530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অর্ধসংরক্ষনশীল অনুকল্প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71152" y="5747049"/>
            <a:ext cx="3182112" cy="530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বিচ্ছুরণশীল অনুকল্প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61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223</Words>
  <Application>Microsoft Office PowerPoint</Application>
  <PresentationFormat>Widescreen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SutonnyOMJ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90</cp:revision>
  <dcterms:created xsi:type="dcterms:W3CDTF">2021-01-07T05:35:05Z</dcterms:created>
  <dcterms:modified xsi:type="dcterms:W3CDTF">2021-01-10T01:28:47Z</dcterms:modified>
</cp:coreProperties>
</file>