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4" r:id="rId11"/>
    <p:sldId id="279" r:id="rId12"/>
    <p:sldId id="280" r:id="rId13"/>
    <p:sldId id="281" r:id="rId14"/>
    <p:sldId id="285" r:id="rId15"/>
    <p:sldId id="282" r:id="rId16"/>
    <p:sldId id="283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0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A8811-F486-4C74-8C36-683FCE23CB0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3386A-034F-486C-B73D-7B846E740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7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A8811-F486-4C74-8C36-683FCE23CB0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3386A-034F-486C-B73D-7B846E740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90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A8811-F486-4C74-8C36-683FCE23CB0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3386A-034F-486C-B73D-7B846E740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41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A8811-F486-4C74-8C36-683FCE23CB0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3386A-034F-486C-B73D-7B846E740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06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A8811-F486-4C74-8C36-683FCE23CB0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3386A-034F-486C-B73D-7B846E740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2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A8811-F486-4C74-8C36-683FCE23CB0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3386A-034F-486C-B73D-7B846E740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43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A8811-F486-4C74-8C36-683FCE23CB0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3386A-034F-486C-B73D-7B846E740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3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A8811-F486-4C74-8C36-683FCE23CB0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3386A-034F-486C-B73D-7B846E740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A8811-F486-4C74-8C36-683FCE23CB0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3386A-034F-486C-B73D-7B846E740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0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A8811-F486-4C74-8C36-683FCE23CB0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3386A-034F-486C-B73D-7B846E740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8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A8811-F486-4C74-8C36-683FCE23CB0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3386A-034F-486C-B73D-7B846E740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8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2897" y="5680264"/>
            <a:ext cx="329213" cy="704146"/>
          </a:xfrm>
          <a:prstGeom prst="rect">
            <a:avLst/>
          </a:prstGeom>
        </p:spPr>
      </p:pic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01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52400" y="6388100"/>
            <a:ext cx="11910902" cy="337844"/>
            <a:chOff x="152400" y="6375400"/>
            <a:chExt cx="11910902" cy="337844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" t="82000" b="3666"/>
            <a:stretch/>
          </p:blipFill>
          <p:spPr>
            <a:xfrm>
              <a:off x="152400" y="6375400"/>
              <a:ext cx="7715250" cy="33655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4345097" y="6375400"/>
              <a:ext cx="7718205" cy="337844"/>
            </a:xfrm>
            <a:prstGeom prst="rect">
              <a:avLst/>
            </a:prstGeom>
          </p:spPr>
        </p:pic>
      </p:grpSp>
      <p:sp>
        <p:nvSpPr>
          <p:cNvPr id="8" name="Frame 7"/>
          <p:cNvSpPr/>
          <p:nvPr userDrawn="1"/>
        </p:nvSpPr>
        <p:spPr>
          <a:xfrm>
            <a:off x="76200" y="76200"/>
            <a:ext cx="12052300" cy="6718300"/>
          </a:xfrm>
          <a:prstGeom prst="frame">
            <a:avLst>
              <a:gd name="adj1" fmla="val 105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9" t="6818" r="3009" b="14995"/>
          <a:stretch/>
        </p:blipFill>
        <p:spPr>
          <a:xfrm rot="16200000">
            <a:off x="-234949" y="547198"/>
            <a:ext cx="1104903" cy="3302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2897" y="1257303"/>
            <a:ext cx="329213" cy="11034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2897" y="2367125"/>
            <a:ext cx="329213" cy="11034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2897" y="3476947"/>
            <a:ext cx="329213" cy="11034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2897" y="4580419"/>
            <a:ext cx="329213" cy="1103472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3492500" y="6384409"/>
            <a:ext cx="520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0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000" b="1" i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i="1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তানভীর</a:t>
            </a:r>
            <a:r>
              <a:rPr lang="en-US" sz="2000" b="1" i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i="1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000" b="1" i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i="1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="1" i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i="1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="1" i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b="1" i="1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000" b="1" i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০১৯৫১৫৬৬৫৯০</a:t>
            </a:r>
            <a:endParaRPr lang="en-US" sz="20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7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1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microsoft.com/office/2007/relationships/hdphoto" Target="../media/hdphoto2.wdp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t="6803" r="2687" b="12610"/>
          <a:stretch/>
        </p:blipFill>
        <p:spPr>
          <a:xfrm>
            <a:off x="3968234" y="2114897"/>
            <a:ext cx="4566165" cy="24040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3" t="8027" r="7800" b="10423"/>
          <a:stretch/>
        </p:blipFill>
        <p:spPr>
          <a:xfrm rot="5400000">
            <a:off x="3066259" y="-2381775"/>
            <a:ext cx="6454328" cy="11629622"/>
          </a:xfrm>
          <a:prstGeom prst="donut">
            <a:avLst>
              <a:gd name="adj" fmla="val 31294"/>
            </a:avLst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25584" r="91718" b="6648"/>
          <a:stretch/>
        </p:blipFill>
        <p:spPr>
          <a:xfrm>
            <a:off x="2073339" y="1293222"/>
            <a:ext cx="660456" cy="888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7955" t="34553" r="85327" b="5652"/>
          <a:stretch/>
        </p:blipFill>
        <p:spPr>
          <a:xfrm>
            <a:off x="2714200" y="1410788"/>
            <a:ext cx="535577" cy="783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4344" t="38539" r="76155" b="4655"/>
          <a:stretch/>
        </p:blipFill>
        <p:spPr>
          <a:xfrm>
            <a:off x="3210588" y="1463039"/>
            <a:ext cx="757646" cy="7445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3517" t="38539" r="71569"/>
          <a:stretch/>
        </p:blipFill>
        <p:spPr>
          <a:xfrm>
            <a:off x="3942108" y="1460806"/>
            <a:ext cx="391886" cy="80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30233" t="28573" r="61904" b="8641"/>
          <a:stretch/>
        </p:blipFill>
        <p:spPr>
          <a:xfrm>
            <a:off x="4474811" y="1319348"/>
            <a:ext cx="627017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37932" t="13625" r="54041" b="9638"/>
          <a:stretch/>
        </p:blipFill>
        <p:spPr>
          <a:xfrm>
            <a:off x="5081451" y="1123404"/>
            <a:ext cx="640080" cy="10058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47106" t="26580" r="46997" b="15618"/>
          <a:stretch/>
        </p:blipFill>
        <p:spPr>
          <a:xfrm>
            <a:off x="5829690" y="1293222"/>
            <a:ext cx="470263" cy="7576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52840" t="14621" r="40444" b="21597"/>
          <a:stretch/>
        </p:blipFill>
        <p:spPr>
          <a:xfrm>
            <a:off x="6293423" y="1136467"/>
            <a:ext cx="535577" cy="8360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59392" t="3658" r="35694" b="17611"/>
          <a:stretch/>
        </p:blipFill>
        <p:spPr>
          <a:xfrm>
            <a:off x="6815937" y="992776"/>
            <a:ext cx="391886" cy="10319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64634" t="17611" r="25701" b="23590"/>
          <a:stretch/>
        </p:blipFill>
        <p:spPr>
          <a:xfrm>
            <a:off x="7207823" y="1182187"/>
            <a:ext cx="770708" cy="770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75609" t="7645" r="15873" b="27577"/>
          <a:stretch/>
        </p:blipFill>
        <p:spPr>
          <a:xfrm>
            <a:off x="8119348" y="1062389"/>
            <a:ext cx="679269" cy="8490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84128" t="8641" r="11122" b="26580"/>
          <a:stretch/>
        </p:blipFill>
        <p:spPr>
          <a:xfrm>
            <a:off x="8783333" y="1075451"/>
            <a:ext cx="378823" cy="8490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88551" t="17611" r="5388" b="31563"/>
          <a:stretch/>
        </p:blipFill>
        <p:spPr>
          <a:xfrm>
            <a:off x="9146219" y="1188719"/>
            <a:ext cx="483325" cy="66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94775" t="17610" r="-17" b="18608"/>
          <a:stretch/>
        </p:blipFill>
        <p:spPr>
          <a:xfrm>
            <a:off x="9625887" y="1188719"/>
            <a:ext cx="418012" cy="8360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204" y="1924537"/>
            <a:ext cx="2017078" cy="1932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3451" y="1863606"/>
            <a:ext cx="1976713" cy="20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5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12" t="9995" r="854" b="24912"/>
          <a:stretch/>
        </p:blipFill>
        <p:spPr>
          <a:xfrm>
            <a:off x="613953" y="287383"/>
            <a:ext cx="6714308" cy="627017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40079" y="969047"/>
            <a:ext cx="11220996" cy="783771"/>
            <a:chOff x="613953" y="1188720"/>
            <a:chExt cx="11220996" cy="783771"/>
          </a:xfrm>
        </p:grpSpPr>
        <p:grpSp>
          <p:nvGrpSpPr>
            <p:cNvPr id="30" name="Group 29"/>
            <p:cNvGrpSpPr/>
            <p:nvPr/>
          </p:nvGrpSpPr>
          <p:grpSpPr>
            <a:xfrm>
              <a:off x="613953" y="1188720"/>
              <a:ext cx="11220996" cy="783771"/>
              <a:chOff x="613953" y="1188720"/>
              <a:chExt cx="11220996" cy="783771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13953" y="1188720"/>
                <a:ext cx="11220996" cy="783771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>
                <a:stCxn id="27" idx="0"/>
                <a:endCxn id="27" idx="2"/>
              </p:cNvCxnSpPr>
              <p:nvPr/>
            </p:nvCxnSpPr>
            <p:spPr>
              <a:xfrm>
                <a:off x="6224451" y="1188720"/>
                <a:ext cx="0" cy="783771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1645920" y="1270809"/>
              <a:ext cx="33179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সমীকরণ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85908" y="1249945"/>
              <a:ext cx="22990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অভেদ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0079" y="1737362"/>
            <a:ext cx="11220996" cy="927463"/>
            <a:chOff x="613953" y="1985554"/>
            <a:chExt cx="11220996" cy="927463"/>
          </a:xfrm>
        </p:grpSpPr>
        <p:sp>
          <p:nvSpPr>
            <p:cNvPr id="34" name="Rectangle 33"/>
            <p:cNvSpPr/>
            <p:nvPr/>
          </p:nvSpPr>
          <p:spPr>
            <a:xfrm>
              <a:off x="613953" y="1985554"/>
              <a:ext cx="11220996" cy="927463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>
              <a:stCxn id="34" idx="0"/>
              <a:endCxn id="34" idx="2"/>
            </p:cNvCxnSpPr>
            <p:nvPr/>
          </p:nvCxnSpPr>
          <p:spPr>
            <a:xfrm>
              <a:off x="6224451" y="1985554"/>
              <a:ext cx="0" cy="927463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40079" y="2664825"/>
            <a:ext cx="11220996" cy="927463"/>
            <a:chOff x="613953" y="1985554"/>
            <a:chExt cx="11220996" cy="927463"/>
          </a:xfrm>
        </p:grpSpPr>
        <p:sp>
          <p:nvSpPr>
            <p:cNvPr id="39" name="Rectangle 38"/>
            <p:cNvSpPr/>
            <p:nvPr/>
          </p:nvSpPr>
          <p:spPr>
            <a:xfrm>
              <a:off x="613953" y="1985554"/>
              <a:ext cx="11220996" cy="927463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>
              <a:stCxn id="39" idx="0"/>
              <a:endCxn id="39" idx="2"/>
            </p:cNvCxnSpPr>
            <p:nvPr/>
          </p:nvCxnSpPr>
          <p:spPr>
            <a:xfrm>
              <a:off x="6224451" y="1985554"/>
              <a:ext cx="0" cy="927463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40079" y="3592475"/>
            <a:ext cx="11220996" cy="927463"/>
            <a:chOff x="613953" y="1985554"/>
            <a:chExt cx="11220996" cy="927463"/>
          </a:xfrm>
        </p:grpSpPr>
        <p:sp>
          <p:nvSpPr>
            <p:cNvPr id="42" name="Rectangle 41"/>
            <p:cNvSpPr/>
            <p:nvPr/>
          </p:nvSpPr>
          <p:spPr>
            <a:xfrm>
              <a:off x="613953" y="1985554"/>
              <a:ext cx="11220996" cy="927463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stCxn id="42" idx="0"/>
              <a:endCxn id="42" idx="2"/>
            </p:cNvCxnSpPr>
            <p:nvPr/>
          </p:nvCxnSpPr>
          <p:spPr>
            <a:xfrm>
              <a:off x="6224451" y="1985554"/>
              <a:ext cx="0" cy="927463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40079" y="4518464"/>
            <a:ext cx="11220996" cy="927463"/>
            <a:chOff x="613953" y="1985554"/>
            <a:chExt cx="11220996" cy="927463"/>
          </a:xfrm>
        </p:grpSpPr>
        <p:sp>
          <p:nvSpPr>
            <p:cNvPr id="45" name="Rectangle 44"/>
            <p:cNvSpPr/>
            <p:nvPr/>
          </p:nvSpPr>
          <p:spPr>
            <a:xfrm>
              <a:off x="613953" y="1985554"/>
              <a:ext cx="11220996" cy="927463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>
              <a:stCxn id="45" idx="0"/>
              <a:endCxn id="45" idx="2"/>
            </p:cNvCxnSpPr>
            <p:nvPr/>
          </p:nvCxnSpPr>
          <p:spPr>
            <a:xfrm>
              <a:off x="6224451" y="1985554"/>
              <a:ext cx="0" cy="927463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/>
          <a:srcRect l="2690" t="9922" r="4676" b="19302"/>
          <a:stretch/>
        </p:blipFill>
        <p:spPr>
          <a:xfrm>
            <a:off x="746215" y="1814268"/>
            <a:ext cx="5504361" cy="79378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/>
          <a:srcRect l="2788" t="10734" r="8292" b="23338"/>
          <a:stretch/>
        </p:blipFill>
        <p:spPr>
          <a:xfrm>
            <a:off x="6330586" y="1836083"/>
            <a:ext cx="5450477" cy="70491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5"/>
          <a:srcRect l="3409" t="9764" r="7531" b="23338"/>
          <a:stretch/>
        </p:blipFill>
        <p:spPr>
          <a:xfrm>
            <a:off x="666204" y="2721600"/>
            <a:ext cx="5068389" cy="69233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/>
          <a:srcRect l="3592" t="10205" r="7611" b="13814"/>
          <a:stretch/>
        </p:blipFill>
        <p:spPr>
          <a:xfrm>
            <a:off x="6360795" y="2714499"/>
            <a:ext cx="5264330" cy="653143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640078" y="5448505"/>
            <a:ext cx="11220996" cy="730227"/>
            <a:chOff x="613953" y="1985554"/>
            <a:chExt cx="11220996" cy="927463"/>
          </a:xfrm>
        </p:grpSpPr>
        <p:sp>
          <p:nvSpPr>
            <p:cNvPr id="57" name="Rectangle 56"/>
            <p:cNvSpPr/>
            <p:nvPr/>
          </p:nvSpPr>
          <p:spPr>
            <a:xfrm>
              <a:off x="613953" y="1985554"/>
              <a:ext cx="11220996" cy="927463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>
              <a:stCxn id="57" idx="0"/>
              <a:endCxn id="57" idx="2"/>
            </p:cNvCxnSpPr>
            <p:nvPr/>
          </p:nvCxnSpPr>
          <p:spPr>
            <a:xfrm>
              <a:off x="6224451" y="1985554"/>
              <a:ext cx="0" cy="927463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7"/>
          <a:srcRect l="3335" t="9239" r="4737" b="22893"/>
          <a:stretch/>
        </p:blipFill>
        <p:spPr>
          <a:xfrm>
            <a:off x="679268" y="3644536"/>
            <a:ext cx="5434966" cy="76135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8"/>
          <a:srcRect l="2788" t="11805" r="3902" b="25175"/>
          <a:stretch/>
        </p:blipFill>
        <p:spPr>
          <a:xfrm>
            <a:off x="6299565" y="3659961"/>
            <a:ext cx="5290457" cy="73725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9"/>
          <a:srcRect l="3274" t="11520" r="4700" b="25460"/>
          <a:stretch/>
        </p:blipFill>
        <p:spPr>
          <a:xfrm>
            <a:off x="692330" y="4558937"/>
            <a:ext cx="5421904" cy="71121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10"/>
          <a:srcRect l="2885" t="12328" r="8239" b="25621"/>
          <a:stretch/>
        </p:blipFill>
        <p:spPr>
          <a:xfrm>
            <a:off x="6348548" y="4572000"/>
            <a:ext cx="5376183" cy="73873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11"/>
          <a:srcRect l="4255" t="13757" r="3655" b="19380"/>
          <a:stretch/>
        </p:blipFill>
        <p:spPr>
          <a:xfrm>
            <a:off x="705393" y="5486399"/>
            <a:ext cx="3958046" cy="57476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2"/>
          <a:srcRect l="3033" t="9267" r="4810" b="26908"/>
          <a:stretch/>
        </p:blipFill>
        <p:spPr>
          <a:xfrm>
            <a:off x="6335486" y="5525588"/>
            <a:ext cx="5225143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90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55" y="3478601"/>
            <a:ext cx="11394412" cy="21398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433" y="195026"/>
            <a:ext cx="4060288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2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71" t="6781" r="2357" b="21391"/>
          <a:stretch/>
        </p:blipFill>
        <p:spPr>
          <a:xfrm>
            <a:off x="574767" y="182882"/>
            <a:ext cx="4201450" cy="664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678" r="30351" b="1223"/>
          <a:stretch/>
        </p:blipFill>
        <p:spPr>
          <a:xfrm>
            <a:off x="5551715" y="911259"/>
            <a:ext cx="6423228" cy="547648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118" t="5003" r="2935" b="12147"/>
          <a:stretch/>
        </p:blipFill>
        <p:spPr>
          <a:xfrm>
            <a:off x="600893" y="912768"/>
            <a:ext cx="4663439" cy="71178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573339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60" y="4854984"/>
            <a:ext cx="7733209" cy="902286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842" y="158794"/>
            <a:ext cx="4212701" cy="31701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34" y="3749435"/>
            <a:ext cx="7766977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7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787"/>
          <a:stretch/>
        </p:blipFill>
        <p:spPr>
          <a:xfrm>
            <a:off x="564607" y="993912"/>
            <a:ext cx="5863887" cy="538038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581" t="6593" r="1924" b="22314"/>
          <a:stretch/>
        </p:blipFill>
        <p:spPr>
          <a:xfrm>
            <a:off x="524852" y="201766"/>
            <a:ext cx="3723861" cy="689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629" y="993911"/>
            <a:ext cx="5440723" cy="5380383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96025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031"/>
          <a:stretch/>
        </p:blipFill>
        <p:spPr>
          <a:xfrm>
            <a:off x="4744168" y="180305"/>
            <a:ext cx="3480682" cy="112046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1362" r="8851" b="1"/>
          <a:stretch/>
        </p:blipFill>
        <p:spPr>
          <a:xfrm>
            <a:off x="1015286" y="5055325"/>
            <a:ext cx="7266565" cy="10042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t="2826" r="2049"/>
          <a:stretch/>
        </p:blipFill>
        <p:spPr>
          <a:xfrm>
            <a:off x="1042807" y="3892730"/>
            <a:ext cx="7252107" cy="9834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286" y="2747375"/>
            <a:ext cx="7254869" cy="10120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/>
          <a:srcRect t="1637"/>
          <a:stretch/>
        </p:blipFill>
        <p:spPr>
          <a:xfrm>
            <a:off x="1081996" y="1580606"/>
            <a:ext cx="7188159" cy="100145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1829" y="1580606"/>
            <a:ext cx="2121592" cy="10014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/>
          <a:srcRect t="3060" b="18522"/>
          <a:stretch/>
        </p:blipFill>
        <p:spPr>
          <a:xfrm>
            <a:off x="9731829" y="2747375"/>
            <a:ext cx="2121592" cy="9697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1829" y="3892730"/>
            <a:ext cx="2121592" cy="98341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31829" y="5064822"/>
            <a:ext cx="2121592" cy="100782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908" b="15186"/>
          <a:stretch/>
        </p:blipFill>
        <p:spPr>
          <a:xfrm>
            <a:off x="10554789" y="180306"/>
            <a:ext cx="1468449" cy="129068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5089"/>
          <a:stretch/>
        </p:blipFill>
        <p:spPr>
          <a:xfrm>
            <a:off x="562950" y="182780"/>
            <a:ext cx="1347333" cy="12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5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9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908" y="148340"/>
            <a:ext cx="3594190" cy="2703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48" y="3679294"/>
            <a:ext cx="11406605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64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36739"/>
          <a:stretch/>
        </p:blipFill>
        <p:spPr>
          <a:xfrm>
            <a:off x="443963" y="699831"/>
            <a:ext cx="11522439" cy="3694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4" t="6019" r="8038" b="5675"/>
          <a:stretch/>
        </p:blipFill>
        <p:spPr>
          <a:xfrm>
            <a:off x="3687170" y="2547204"/>
            <a:ext cx="5036024" cy="350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3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24" y="1216651"/>
            <a:ext cx="2186609" cy="25378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734" y="1016052"/>
            <a:ext cx="3242939" cy="2808423"/>
          </a:xfrm>
          <a:prstGeom prst="rect">
            <a:avLst/>
          </a:prstGeom>
        </p:spPr>
      </p:pic>
      <p:sp>
        <p:nvSpPr>
          <p:cNvPr id="17" name="Double Wave 16"/>
          <p:cNvSpPr/>
          <p:nvPr/>
        </p:nvSpPr>
        <p:spPr>
          <a:xfrm rot="5400000">
            <a:off x="4616400" y="3380380"/>
            <a:ext cx="4028663" cy="156878"/>
          </a:xfrm>
          <a:prstGeom prst="doubleWave">
            <a:avLst>
              <a:gd name="adj1" fmla="val 12500"/>
              <a:gd name="adj2" fmla="val -287"/>
            </a:avLst>
          </a:prstGeom>
          <a:solidFill>
            <a:srgbClr val="C00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uble Wave 19"/>
          <p:cNvSpPr/>
          <p:nvPr/>
        </p:nvSpPr>
        <p:spPr>
          <a:xfrm rot="5400000" flipV="1">
            <a:off x="5050313" y="4006959"/>
            <a:ext cx="3674420" cy="166241"/>
          </a:xfrm>
          <a:prstGeom prst="doubleWave">
            <a:avLst>
              <a:gd name="adj1" fmla="val 12500"/>
              <a:gd name="adj2" fmla="val -287"/>
            </a:avLst>
          </a:prstGeom>
          <a:solidFill>
            <a:srgbClr val="C00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4820" t="6128" r="5160" b="5737"/>
          <a:stretch/>
        </p:blipFill>
        <p:spPr>
          <a:xfrm>
            <a:off x="710710" y="3843610"/>
            <a:ext cx="4806989" cy="240221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l="9543" t="4345" r="7120" b="9274"/>
          <a:stretch/>
        </p:blipFill>
        <p:spPr>
          <a:xfrm>
            <a:off x="7743764" y="3824474"/>
            <a:ext cx="4052970" cy="242134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0119" y="90212"/>
            <a:ext cx="3968840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80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290"/>
          <a:stretch/>
        </p:blipFill>
        <p:spPr>
          <a:xfrm>
            <a:off x="5459104" y="994753"/>
            <a:ext cx="6475194" cy="9144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12" y="982560"/>
            <a:ext cx="4755292" cy="920576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t="20028" b="34351"/>
          <a:stretch/>
        </p:blipFill>
        <p:spPr>
          <a:xfrm>
            <a:off x="4309790" y="272878"/>
            <a:ext cx="2944623" cy="5868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873" y="3629320"/>
            <a:ext cx="4785232" cy="944962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l="2420"/>
          <a:stretch/>
        </p:blipFill>
        <p:spPr>
          <a:xfrm>
            <a:off x="5449959" y="3629320"/>
            <a:ext cx="6484339" cy="9571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/>
          <a:srcRect l="1762"/>
          <a:stretch/>
        </p:blipFill>
        <p:spPr>
          <a:xfrm>
            <a:off x="5459104" y="1012668"/>
            <a:ext cx="5485983" cy="90838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/>
          <a:srcRect l="2009"/>
          <a:stretch/>
        </p:blipFill>
        <p:spPr>
          <a:xfrm>
            <a:off x="5449959" y="3617127"/>
            <a:ext cx="609353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77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10979" r="14680" b="8156"/>
          <a:stretch/>
        </p:blipFill>
        <p:spPr>
          <a:xfrm>
            <a:off x="450165" y="154746"/>
            <a:ext cx="11573511" cy="61989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0217" y="751098"/>
            <a:ext cx="5895833" cy="92333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পাঠ.......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3837" y="2270780"/>
            <a:ext cx="6444895" cy="17367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চলকবিশিষ্ট সমীকরণ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t="6061" r="5495" b="5028"/>
          <a:stretch/>
        </p:blipFill>
        <p:spPr>
          <a:xfrm>
            <a:off x="10130980" y="5092505"/>
            <a:ext cx="1273718" cy="1261149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37" b="40412"/>
          <a:stretch/>
        </p:blipFill>
        <p:spPr>
          <a:xfrm rot="5400000">
            <a:off x="10838000" y="1477481"/>
            <a:ext cx="1977457" cy="393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36" y="2761871"/>
            <a:ext cx="390178" cy="19813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t="6061" r="5495" b="5028"/>
          <a:stretch/>
        </p:blipFill>
        <p:spPr>
          <a:xfrm>
            <a:off x="949804" y="5092504"/>
            <a:ext cx="1273718" cy="126114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32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864" y="154366"/>
            <a:ext cx="4163929" cy="1201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08" y="1384460"/>
            <a:ext cx="10467739" cy="11156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808" y="2882008"/>
            <a:ext cx="10467739" cy="11156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807" y="4380160"/>
            <a:ext cx="10467739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5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60" y="242968"/>
            <a:ext cx="2141655" cy="725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918" y="841945"/>
            <a:ext cx="2755631" cy="7559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574" y="841945"/>
            <a:ext cx="2755631" cy="7559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6642" y="1321229"/>
            <a:ext cx="1037744" cy="12723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7235" y="1321228"/>
            <a:ext cx="1037745" cy="127236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/>
          <a:srcRect l="37969" t="26970" r="34832" b="33913"/>
          <a:stretch/>
        </p:blipFill>
        <p:spPr>
          <a:xfrm rot="16200000">
            <a:off x="4386733" y="874584"/>
            <a:ext cx="620126" cy="144666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1045" y="1571341"/>
            <a:ext cx="1505843" cy="94496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/>
          <a:srcRect l="896" t="5178" b="13787"/>
          <a:stretch/>
        </p:blipFill>
        <p:spPr>
          <a:xfrm>
            <a:off x="559560" y="2586991"/>
            <a:ext cx="11449379" cy="109182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9"/>
          <a:srcRect l="947" t="2225" b="10764"/>
          <a:stretch/>
        </p:blipFill>
        <p:spPr>
          <a:xfrm>
            <a:off x="559330" y="3692513"/>
            <a:ext cx="11449609" cy="159668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0"/>
          <a:srcRect l="921" t="11149" b="18957"/>
          <a:stretch/>
        </p:blipFill>
        <p:spPr>
          <a:xfrm>
            <a:off x="545796" y="5317938"/>
            <a:ext cx="11476676" cy="9416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29584" y="1287852"/>
            <a:ext cx="2194750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3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95" y="308606"/>
            <a:ext cx="2143042" cy="68591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808" y="302178"/>
            <a:ext cx="2143043" cy="692341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2982" y="308606"/>
            <a:ext cx="2265871" cy="70366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2981" y="1113016"/>
            <a:ext cx="2265871" cy="600501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2147" t="10218" r="2673" b="12079"/>
          <a:stretch/>
        </p:blipFill>
        <p:spPr>
          <a:xfrm>
            <a:off x="781075" y="1770988"/>
            <a:ext cx="11041382" cy="1086343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2460" t="14630" r="2456" b="23421"/>
          <a:stretch/>
        </p:blipFill>
        <p:spPr>
          <a:xfrm>
            <a:off x="781075" y="1012268"/>
            <a:ext cx="6479962" cy="631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1075" y="2928206"/>
            <a:ext cx="2701237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ঘাত: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2606" y="3935594"/>
            <a:ext cx="3487214" cy="6462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5176" y="4317684"/>
            <a:ext cx="2407596" cy="9203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0"/>
          <a:srcRect l="7049" t="11190" r="-2908" b="25884"/>
          <a:stretch/>
        </p:blipFill>
        <p:spPr>
          <a:xfrm>
            <a:off x="10472967" y="2900229"/>
            <a:ext cx="1390918" cy="54091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1"/>
          <a:srcRect t="11046" b="26028"/>
          <a:stretch/>
        </p:blipFill>
        <p:spPr>
          <a:xfrm>
            <a:off x="10472968" y="3501202"/>
            <a:ext cx="1390918" cy="54091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/>
          <a:srcRect r="4890" b="7878"/>
          <a:stretch/>
        </p:blipFill>
        <p:spPr>
          <a:xfrm>
            <a:off x="5418946" y="2968647"/>
            <a:ext cx="4806879" cy="101092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3"/>
          <a:srcRect r="6472"/>
          <a:stretch/>
        </p:blipFill>
        <p:spPr>
          <a:xfrm>
            <a:off x="6455355" y="3639539"/>
            <a:ext cx="3757591" cy="64013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8903" y="5154768"/>
            <a:ext cx="11254191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36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04101" y="167426"/>
            <a:ext cx="2981555" cy="2514601"/>
            <a:chOff x="4604101" y="167426"/>
            <a:chExt cx="2981555" cy="251460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t="6577"/>
            <a:stretch/>
          </p:blipFill>
          <p:spPr>
            <a:xfrm>
              <a:off x="4604101" y="167426"/>
              <a:ext cx="2981555" cy="875764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7"/>
            <a:stretch/>
          </p:blipFill>
          <p:spPr>
            <a:xfrm>
              <a:off x="4642738" y="1081827"/>
              <a:ext cx="2891403" cy="16002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11712" b="14328"/>
          <a:stretch/>
        </p:blipFill>
        <p:spPr>
          <a:xfrm>
            <a:off x="772586" y="3687259"/>
            <a:ext cx="10902724" cy="1953687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83770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394754" y="2794054"/>
            <a:ext cx="5582688" cy="1548538"/>
            <a:chOff x="6426617" y="2741394"/>
            <a:chExt cx="5582688" cy="154853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/>
            <a:srcRect b="6617"/>
            <a:stretch/>
          </p:blipFill>
          <p:spPr>
            <a:xfrm>
              <a:off x="6426617" y="2741394"/>
              <a:ext cx="5582688" cy="1548538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685417" y="3726735"/>
              <a:ext cx="182880" cy="385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869" t="19728" r="8614" b="32542"/>
          <a:stretch/>
        </p:blipFill>
        <p:spPr>
          <a:xfrm>
            <a:off x="632762" y="215405"/>
            <a:ext cx="2408349" cy="6954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378" y="1086033"/>
            <a:ext cx="5350926" cy="8457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/>
          <a:srcRect l="1987" b="11291"/>
          <a:stretch/>
        </p:blipFill>
        <p:spPr>
          <a:xfrm>
            <a:off x="632762" y="2059058"/>
            <a:ext cx="6321829" cy="76255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/>
          <a:srcRect l="2971" b="13593"/>
          <a:stretch/>
        </p:blipFill>
        <p:spPr>
          <a:xfrm>
            <a:off x="7053426" y="2042057"/>
            <a:ext cx="4955878" cy="7427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/>
          <a:srcRect l="1939" r="1460" b="12919"/>
          <a:stretch/>
        </p:blipFill>
        <p:spPr>
          <a:xfrm>
            <a:off x="3465686" y="2092796"/>
            <a:ext cx="6065950" cy="74855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/>
          <a:srcRect l="2418" b="5982"/>
          <a:stretch/>
        </p:blipFill>
        <p:spPr>
          <a:xfrm>
            <a:off x="647799" y="2778113"/>
            <a:ext cx="5778818" cy="156478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9"/>
          <a:srcRect l="2006" r="2399" b="13951"/>
          <a:stretch/>
        </p:blipFill>
        <p:spPr>
          <a:xfrm>
            <a:off x="660482" y="2090593"/>
            <a:ext cx="5566214" cy="68972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10"/>
          <a:srcRect l="1760" r="555" b="11197"/>
          <a:stretch/>
        </p:blipFill>
        <p:spPr>
          <a:xfrm>
            <a:off x="647799" y="2882946"/>
            <a:ext cx="5573205" cy="7633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11"/>
          <a:srcRect r="2322"/>
          <a:stretch/>
        </p:blipFill>
        <p:spPr>
          <a:xfrm>
            <a:off x="6226696" y="2039313"/>
            <a:ext cx="5794254" cy="77425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9312" y="2864311"/>
            <a:ext cx="5809992" cy="743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3"/>
          <a:srcRect l="2165" t="4646" r="21282" b="10246"/>
          <a:stretch/>
        </p:blipFill>
        <p:spPr>
          <a:xfrm>
            <a:off x="682579" y="1086033"/>
            <a:ext cx="3683359" cy="84579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09707" y="3619107"/>
            <a:ext cx="5160981" cy="685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/>
          <a:srcRect l="2239" t="6599" r="1108" b="21580"/>
          <a:stretch/>
        </p:blipFill>
        <p:spPr>
          <a:xfrm>
            <a:off x="660482" y="3608087"/>
            <a:ext cx="5538830" cy="6933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6"/>
          <a:srcRect t="6136" b="21176"/>
          <a:stretch/>
        </p:blipFill>
        <p:spPr>
          <a:xfrm>
            <a:off x="674697" y="5026582"/>
            <a:ext cx="11288109" cy="77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45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12</Words>
  <Application>Microsoft Office PowerPoint</Application>
  <PresentationFormat>Widescreen</PresentationFormat>
  <Paragraphs>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139</cp:revision>
  <dcterms:created xsi:type="dcterms:W3CDTF">2020-12-30T03:14:32Z</dcterms:created>
  <dcterms:modified xsi:type="dcterms:W3CDTF">2021-01-09T09:54:41Z</dcterms:modified>
</cp:coreProperties>
</file>