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5" r:id="rId6"/>
    <p:sldId id="259" r:id="rId7"/>
    <p:sldId id="260" r:id="rId8"/>
    <p:sldId id="27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3F00"/>
    <a:srgbClr val="FD7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AAB6C-150F-4DF2-9EFA-1439948B3915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869E4F-EBF2-46E8-AD3A-AC5AECC8F90E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bn-IN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১। স্প্রেডশিট সম্পর্কে ধারনা নিতে পারবে।</a:t>
          </a:r>
          <a:endParaRPr lang="en-US" sz="2400" b="1" dirty="0">
            <a:solidFill>
              <a:schemeClr val="bg1"/>
            </a:solidFill>
          </a:endParaRPr>
        </a:p>
      </dgm:t>
    </dgm:pt>
    <dgm:pt modelId="{3E3FA2FC-BA7A-4A2C-8F83-FA287171256B}" type="sibTrans" cxnId="{25EF8054-82B6-4100-A0EF-AB6DEC934487}">
      <dgm:prSet/>
      <dgm:spPr/>
      <dgm:t>
        <a:bodyPr/>
        <a:lstStyle/>
        <a:p>
          <a:pPr algn="ctr">
            <a:lnSpc>
              <a:spcPct val="100000"/>
            </a:lnSpc>
          </a:pPr>
          <a:endParaRPr lang="en-US"/>
        </a:p>
      </dgm:t>
    </dgm:pt>
    <dgm:pt modelId="{E9DDC56F-C1E4-44C5-A936-7A7309703170}" type="parTrans" cxnId="{25EF8054-82B6-4100-A0EF-AB6DEC934487}">
      <dgm:prSet/>
      <dgm:spPr/>
      <dgm:t>
        <a:bodyPr/>
        <a:lstStyle/>
        <a:p>
          <a:pPr algn="ctr">
            <a:lnSpc>
              <a:spcPct val="100000"/>
            </a:lnSpc>
          </a:pPr>
          <a:endParaRPr lang="en-US"/>
        </a:p>
      </dgm:t>
    </dgm:pt>
    <dgm:pt modelId="{5E9E559B-D8F9-42F2-AC1B-48885609E5F2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স্প্রেডশিট কী তা বলতে পারবে। </a:t>
          </a:r>
        </a:p>
      </dgm:t>
    </dgm:pt>
    <dgm:pt modelId="{95EF63DB-68DD-4ABC-AB79-E19F7F5FE7AA}" type="sibTrans" cxnId="{C7FB4471-1FD7-4E17-AC70-F9099A588AF9}">
      <dgm:prSet/>
      <dgm:spPr/>
      <dgm:t>
        <a:bodyPr/>
        <a:lstStyle/>
        <a:p>
          <a:pPr algn="ctr">
            <a:lnSpc>
              <a:spcPct val="100000"/>
            </a:lnSpc>
          </a:pPr>
          <a:endParaRPr lang="en-US"/>
        </a:p>
      </dgm:t>
    </dgm:pt>
    <dgm:pt modelId="{35FAA1DF-99B7-47EB-ABDC-08E4DCFBFBC7}" type="parTrans" cxnId="{C7FB4471-1FD7-4E17-AC70-F9099A588AF9}">
      <dgm:prSet/>
      <dgm:spPr/>
      <dgm:t>
        <a:bodyPr/>
        <a:lstStyle/>
        <a:p>
          <a:pPr algn="ctr">
            <a:lnSpc>
              <a:spcPct val="100000"/>
            </a:lnSpc>
          </a:pPr>
          <a:endParaRPr lang="en-US"/>
        </a:p>
      </dgm:t>
    </dgm:pt>
    <dgm:pt modelId="{4C487BF2-3718-4231-8C07-DF298162F342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bn-IN" sz="2000" b="1" dirty="0" smtClean="0">
              <a:latin typeface="NikoshBAN" panose="02000000000000000000" pitchFamily="2" charset="0"/>
              <a:cs typeface="NikoshBAN" panose="02000000000000000000" pitchFamily="2" charset="0"/>
            </a:rPr>
            <a:t>৩। স্প্রেডশিট ব্যবহারের উদ্দেশ্য সম্পর্কে ব্যাখ্যা করতে পারবে ।</a:t>
          </a:r>
          <a:endParaRPr lang="en-US" sz="2000" b="1" dirty="0">
            <a:solidFill>
              <a:schemeClr val="bg1"/>
            </a:solidFill>
          </a:endParaRPr>
        </a:p>
      </dgm:t>
    </dgm:pt>
    <dgm:pt modelId="{0E343E89-2136-4095-9102-EF149EFC1F9D}" type="parTrans" cxnId="{A40C7598-953C-4D09-AC5E-52C4F6C0926E}">
      <dgm:prSet/>
      <dgm:spPr/>
      <dgm:t>
        <a:bodyPr/>
        <a:lstStyle/>
        <a:p>
          <a:pPr algn="ctr">
            <a:lnSpc>
              <a:spcPct val="100000"/>
            </a:lnSpc>
          </a:pPr>
          <a:endParaRPr lang="en-US"/>
        </a:p>
      </dgm:t>
    </dgm:pt>
    <dgm:pt modelId="{33BB46A5-E343-4CBA-91D5-39850019C1EE}" type="sibTrans" cxnId="{A40C7598-953C-4D09-AC5E-52C4F6C0926E}">
      <dgm:prSet/>
      <dgm:spPr/>
      <dgm:t>
        <a:bodyPr/>
        <a:lstStyle/>
        <a:p>
          <a:pPr algn="ctr">
            <a:lnSpc>
              <a:spcPct val="100000"/>
            </a:lnSpc>
          </a:pPr>
          <a:endParaRPr lang="en-US"/>
        </a:p>
      </dgm:t>
    </dgm:pt>
    <dgm:pt modelId="{4A8B9062-78DA-4B9B-AB74-2692E6100A8C}" type="pres">
      <dgm:prSet presAssocID="{0E9AAB6C-150F-4DF2-9EFA-1439948B39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6156A6-F375-4CDD-B302-099428201CF3}" type="pres">
      <dgm:prSet presAssocID="{3B869E4F-EBF2-46E8-AD3A-AC5AECC8F90E}" presName="parentLin" presStyleCnt="0"/>
      <dgm:spPr/>
    </dgm:pt>
    <dgm:pt modelId="{42E4B01C-BCCF-4D10-B366-28B6E5F1BF2C}" type="pres">
      <dgm:prSet presAssocID="{3B869E4F-EBF2-46E8-AD3A-AC5AECC8F90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6DE8D5A-64A3-43C7-AE78-AF511B042AC9}" type="pres">
      <dgm:prSet presAssocID="{3B869E4F-EBF2-46E8-AD3A-AC5AECC8F90E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52DAE-64F4-4ADB-8E4E-61745A6CBBC9}" type="pres">
      <dgm:prSet presAssocID="{3B869E4F-EBF2-46E8-AD3A-AC5AECC8F90E}" presName="negativeSpace" presStyleCnt="0"/>
      <dgm:spPr/>
    </dgm:pt>
    <dgm:pt modelId="{68542406-E40F-422A-9C92-BBEDD1744B0F}" type="pres">
      <dgm:prSet presAssocID="{3B869E4F-EBF2-46E8-AD3A-AC5AECC8F90E}" presName="childText" presStyleLbl="conFgAcc1" presStyleIdx="0" presStyleCnt="3">
        <dgm:presLayoutVars>
          <dgm:bulletEnabled val="1"/>
        </dgm:presLayoutVars>
      </dgm:prSet>
      <dgm:spPr/>
    </dgm:pt>
    <dgm:pt modelId="{40324512-F127-4F16-82F9-9429DC00CD2D}" type="pres">
      <dgm:prSet presAssocID="{3E3FA2FC-BA7A-4A2C-8F83-FA287171256B}" presName="spaceBetweenRectangles" presStyleCnt="0"/>
      <dgm:spPr/>
    </dgm:pt>
    <dgm:pt modelId="{53DC2ABD-7B26-4140-B5FA-23310D25FE09}" type="pres">
      <dgm:prSet presAssocID="{5E9E559B-D8F9-42F2-AC1B-48885609E5F2}" presName="parentLin" presStyleCnt="0"/>
      <dgm:spPr/>
    </dgm:pt>
    <dgm:pt modelId="{A017B906-6460-40CD-8C86-32F1F8A7010F}" type="pres">
      <dgm:prSet presAssocID="{5E9E559B-D8F9-42F2-AC1B-48885609E5F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5D9B0A-0DDF-4EA3-BF78-DF9022E8971F}" type="pres">
      <dgm:prSet presAssocID="{5E9E559B-D8F9-42F2-AC1B-48885609E5F2}" presName="parentText" presStyleLbl="node1" presStyleIdx="1" presStyleCnt="3" custScaleX="1348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3E790-E0BC-44C5-9FB6-A1DE3B21F8B3}" type="pres">
      <dgm:prSet presAssocID="{5E9E559B-D8F9-42F2-AC1B-48885609E5F2}" presName="negativeSpace" presStyleCnt="0"/>
      <dgm:spPr/>
    </dgm:pt>
    <dgm:pt modelId="{77BE1B76-BCFA-4EF8-9B8E-802C40E484BC}" type="pres">
      <dgm:prSet presAssocID="{5E9E559B-D8F9-42F2-AC1B-48885609E5F2}" presName="childText" presStyleLbl="conFgAcc1" presStyleIdx="1" presStyleCnt="3">
        <dgm:presLayoutVars>
          <dgm:bulletEnabled val="1"/>
        </dgm:presLayoutVars>
      </dgm:prSet>
      <dgm:spPr/>
    </dgm:pt>
    <dgm:pt modelId="{AD8777F8-CE5E-48F2-9874-B5620F4112CF}" type="pres">
      <dgm:prSet presAssocID="{95EF63DB-68DD-4ABC-AB79-E19F7F5FE7AA}" presName="spaceBetweenRectangles" presStyleCnt="0"/>
      <dgm:spPr/>
    </dgm:pt>
    <dgm:pt modelId="{3499A2E8-244A-46C1-B5FD-98C630D08FC0}" type="pres">
      <dgm:prSet presAssocID="{4C487BF2-3718-4231-8C07-DF298162F342}" presName="parentLin" presStyleCnt="0"/>
      <dgm:spPr/>
    </dgm:pt>
    <dgm:pt modelId="{8FEF195D-478A-431D-8749-D0DA78BEBF39}" type="pres">
      <dgm:prSet presAssocID="{4C487BF2-3718-4231-8C07-DF298162F34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C0E271B-ED81-41FE-AE16-F3BE28D8B7E9}" type="pres">
      <dgm:prSet presAssocID="{4C487BF2-3718-4231-8C07-DF298162F342}" presName="parentText" presStyleLbl="node1" presStyleIdx="2" presStyleCnt="3" custScaleX="1348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77D9F-1461-4460-B470-811FDA513F37}" type="pres">
      <dgm:prSet presAssocID="{4C487BF2-3718-4231-8C07-DF298162F342}" presName="negativeSpace" presStyleCnt="0"/>
      <dgm:spPr/>
    </dgm:pt>
    <dgm:pt modelId="{B68E5F34-AAC2-42FD-AED1-C4FACC4E83F2}" type="pres">
      <dgm:prSet presAssocID="{4C487BF2-3718-4231-8C07-DF298162F34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72F34B9-302E-4DBF-8E17-2C4687347E70}" type="presOf" srcId="{3B869E4F-EBF2-46E8-AD3A-AC5AECC8F90E}" destId="{42E4B01C-BCCF-4D10-B366-28B6E5F1BF2C}" srcOrd="0" destOrd="0" presId="urn:microsoft.com/office/officeart/2005/8/layout/list1"/>
    <dgm:cxn modelId="{340EAA97-A827-4A0F-A73E-B47AF5A7C967}" type="presOf" srcId="{3B869E4F-EBF2-46E8-AD3A-AC5AECC8F90E}" destId="{46DE8D5A-64A3-43C7-AE78-AF511B042AC9}" srcOrd="1" destOrd="0" presId="urn:microsoft.com/office/officeart/2005/8/layout/list1"/>
    <dgm:cxn modelId="{D96C9B4C-224C-456C-8FEF-57F5142306D9}" type="presOf" srcId="{0E9AAB6C-150F-4DF2-9EFA-1439948B3915}" destId="{4A8B9062-78DA-4B9B-AB74-2692E6100A8C}" srcOrd="0" destOrd="0" presId="urn:microsoft.com/office/officeart/2005/8/layout/list1"/>
    <dgm:cxn modelId="{25EF8054-82B6-4100-A0EF-AB6DEC934487}" srcId="{0E9AAB6C-150F-4DF2-9EFA-1439948B3915}" destId="{3B869E4F-EBF2-46E8-AD3A-AC5AECC8F90E}" srcOrd="0" destOrd="0" parTransId="{E9DDC56F-C1E4-44C5-A936-7A7309703170}" sibTransId="{3E3FA2FC-BA7A-4A2C-8F83-FA287171256B}"/>
    <dgm:cxn modelId="{28BE0216-A4E6-46ED-A23E-6B9E922BBB6B}" type="presOf" srcId="{5E9E559B-D8F9-42F2-AC1B-48885609E5F2}" destId="{A017B906-6460-40CD-8C86-32F1F8A7010F}" srcOrd="0" destOrd="0" presId="urn:microsoft.com/office/officeart/2005/8/layout/list1"/>
    <dgm:cxn modelId="{B9F254EC-297B-44F6-B702-753BB60C30F7}" type="presOf" srcId="{5E9E559B-D8F9-42F2-AC1B-48885609E5F2}" destId="{7E5D9B0A-0DDF-4EA3-BF78-DF9022E8971F}" srcOrd="1" destOrd="0" presId="urn:microsoft.com/office/officeart/2005/8/layout/list1"/>
    <dgm:cxn modelId="{A40C7598-953C-4D09-AC5E-52C4F6C0926E}" srcId="{0E9AAB6C-150F-4DF2-9EFA-1439948B3915}" destId="{4C487BF2-3718-4231-8C07-DF298162F342}" srcOrd="2" destOrd="0" parTransId="{0E343E89-2136-4095-9102-EF149EFC1F9D}" sibTransId="{33BB46A5-E343-4CBA-91D5-39850019C1EE}"/>
    <dgm:cxn modelId="{C7FB4471-1FD7-4E17-AC70-F9099A588AF9}" srcId="{0E9AAB6C-150F-4DF2-9EFA-1439948B3915}" destId="{5E9E559B-D8F9-42F2-AC1B-48885609E5F2}" srcOrd="1" destOrd="0" parTransId="{35FAA1DF-99B7-47EB-ABDC-08E4DCFBFBC7}" sibTransId="{95EF63DB-68DD-4ABC-AB79-E19F7F5FE7AA}"/>
    <dgm:cxn modelId="{162B7E4E-6EB7-4F73-AB1F-F1640C98B28F}" type="presOf" srcId="{4C487BF2-3718-4231-8C07-DF298162F342}" destId="{FC0E271B-ED81-41FE-AE16-F3BE28D8B7E9}" srcOrd="1" destOrd="0" presId="urn:microsoft.com/office/officeart/2005/8/layout/list1"/>
    <dgm:cxn modelId="{C7BD04C5-D3CE-4A9F-A389-EC73EDCD11D7}" type="presOf" srcId="{4C487BF2-3718-4231-8C07-DF298162F342}" destId="{8FEF195D-478A-431D-8749-D0DA78BEBF39}" srcOrd="0" destOrd="0" presId="urn:microsoft.com/office/officeart/2005/8/layout/list1"/>
    <dgm:cxn modelId="{3CCF6EB6-A4D5-4857-A39E-380596842B48}" type="presParOf" srcId="{4A8B9062-78DA-4B9B-AB74-2692E6100A8C}" destId="{886156A6-F375-4CDD-B302-099428201CF3}" srcOrd="0" destOrd="0" presId="urn:microsoft.com/office/officeart/2005/8/layout/list1"/>
    <dgm:cxn modelId="{E7257A88-26EF-4A5E-8DA8-97404A022109}" type="presParOf" srcId="{886156A6-F375-4CDD-B302-099428201CF3}" destId="{42E4B01C-BCCF-4D10-B366-28B6E5F1BF2C}" srcOrd="0" destOrd="0" presId="urn:microsoft.com/office/officeart/2005/8/layout/list1"/>
    <dgm:cxn modelId="{406E1F5F-CD37-40DA-9B68-D44765CA7D8C}" type="presParOf" srcId="{886156A6-F375-4CDD-B302-099428201CF3}" destId="{46DE8D5A-64A3-43C7-AE78-AF511B042AC9}" srcOrd="1" destOrd="0" presId="urn:microsoft.com/office/officeart/2005/8/layout/list1"/>
    <dgm:cxn modelId="{1465E6DA-E8B1-4E06-82CA-1D96F586D8D0}" type="presParOf" srcId="{4A8B9062-78DA-4B9B-AB74-2692E6100A8C}" destId="{61952DAE-64F4-4ADB-8E4E-61745A6CBBC9}" srcOrd="1" destOrd="0" presId="urn:microsoft.com/office/officeart/2005/8/layout/list1"/>
    <dgm:cxn modelId="{BC4A83A1-E15A-49E3-9124-F97D91F618AB}" type="presParOf" srcId="{4A8B9062-78DA-4B9B-AB74-2692E6100A8C}" destId="{68542406-E40F-422A-9C92-BBEDD1744B0F}" srcOrd="2" destOrd="0" presId="urn:microsoft.com/office/officeart/2005/8/layout/list1"/>
    <dgm:cxn modelId="{816F8517-E11F-47F2-AD72-87F14E0C7335}" type="presParOf" srcId="{4A8B9062-78DA-4B9B-AB74-2692E6100A8C}" destId="{40324512-F127-4F16-82F9-9429DC00CD2D}" srcOrd="3" destOrd="0" presId="urn:microsoft.com/office/officeart/2005/8/layout/list1"/>
    <dgm:cxn modelId="{9A5EDDF5-BE9A-43BE-9B25-88CBA75E0319}" type="presParOf" srcId="{4A8B9062-78DA-4B9B-AB74-2692E6100A8C}" destId="{53DC2ABD-7B26-4140-B5FA-23310D25FE09}" srcOrd="4" destOrd="0" presId="urn:microsoft.com/office/officeart/2005/8/layout/list1"/>
    <dgm:cxn modelId="{D89E7C7A-9642-45C3-93E5-7788B9221A36}" type="presParOf" srcId="{53DC2ABD-7B26-4140-B5FA-23310D25FE09}" destId="{A017B906-6460-40CD-8C86-32F1F8A7010F}" srcOrd="0" destOrd="0" presId="urn:microsoft.com/office/officeart/2005/8/layout/list1"/>
    <dgm:cxn modelId="{B63A4C62-2D32-47F2-BC40-37D0EC84EC1C}" type="presParOf" srcId="{53DC2ABD-7B26-4140-B5FA-23310D25FE09}" destId="{7E5D9B0A-0DDF-4EA3-BF78-DF9022E8971F}" srcOrd="1" destOrd="0" presId="urn:microsoft.com/office/officeart/2005/8/layout/list1"/>
    <dgm:cxn modelId="{4F538423-23FB-4CBD-BF32-7F7D056AD3A2}" type="presParOf" srcId="{4A8B9062-78DA-4B9B-AB74-2692E6100A8C}" destId="{ED13E790-E0BC-44C5-9FB6-A1DE3B21F8B3}" srcOrd="5" destOrd="0" presId="urn:microsoft.com/office/officeart/2005/8/layout/list1"/>
    <dgm:cxn modelId="{85C28979-6083-4BF8-889B-E268C40C9EBF}" type="presParOf" srcId="{4A8B9062-78DA-4B9B-AB74-2692E6100A8C}" destId="{77BE1B76-BCFA-4EF8-9B8E-802C40E484BC}" srcOrd="6" destOrd="0" presId="urn:microsoft.com/office/officeart/2005/8/layout/list1"/>
    <dgm:cxn modelId="{B4CEE424-3EED-4A59-9074-439E120133FA}" type="presParOf" srcId="{4A8B9062-78DA-4B9B-AB74-2692E6100A8C}" destId="{AD8777F8-CE5E-48F2-9874-B5620F4112CF}" srcOrd="7" destOrd="0" presId="urn:microsoft.com/office/officeart/2005/8/layout/list1"/>
    <dgm:cxn modelId="{15252F15-682D-42E9-AF99-E0D7DD2938F5}" type="presParOf" srcId="{4A8B9062-78DA-4B9B-AB74-2692E6100A8C}" destId="{3499A2E8-244A-46C1-B5FD-98C630D08FC0}" srcOrd="8" destOrd="0" presId="urn:microsoft.com/office/officeart/2005/8/layout/list1"/>
    <dgm:cxn modelId="{0A11F83B-40FE-4AF0-AF36-7CF58635A822}" type="presParOf" srcId="{3499A2E8-244A-46C1-B5FD-98C630D08FC0}" destId="{8FEF195D-478A-431D-8749-D0DA78BEBF39}" srcOrd="0" destOrd="0" presId="urn:microsoft.com/office/officeart/2005/8/layout/list1"/>
    <dgm:cxn modelId="{544C5FD9-67AF-4CCD-8902-BEDE6BD6427D}" type="presParOf" srcId="{3499A2E8-244A-46C1-B5FD-98C630D08FC0}" destId="{FC0E271B-ED81-41FE-AE16-F3BE28D8B7E9}" srcOrd="1" destOrd="0" presId="urn:microsoft.com/office/officeart/2005/8/layout/list1"/>
    <dgm:cxn modelId="{23DE7803-CE06-4AD1-B2F3-9B499C1851E8}" type="presParOf" srcId="{4A8B9062-78DA-4B9B-AB74-2692E6100A8C}" destId="{14577D9F-1461-4460-B470-811FDA513F37}" srcOrd="9" destOrd="0" presId="urn:microsoft.com/office/officeart/2005/8/layout/list1"/>
    <dgm:cxn modelId="{67B3A239-3D0F-49A2-AD37-BD3A9033535A}" type="presParOf" srcId="{4A8B9062-78DA-4B9B-AB74-2692E6100A8C}" destId="{B68E5F34-AAC2-42FD-AED1-C4FACC4E83F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42406-E40F-422A-9C92-BBEDD1744B0F}">
      <dsp:nvSpPr>
        <dsp:cNvPr id="0" name=""/>
        <dsp:cNvSpPr/>
      </dsp:nvSpPr>
      <dsp:spPr>
        <a:xfrm>
          <a:off x="0" y="429289"/>
          <a:ext cx="371488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DE8D5A-64A3-43C7-AE78-AF511B042AC9}">
      <dsp:nvSpPr>
        <dsp:cNvPr id="0" name=""/>
        <dsp:cNvSpPr/>
      </dsp:nvSpPr>
      <dsp:spPr>
        <a:xfrm>
          <a:off x="176856" y="16009"/>
          <a:ext cx="3537116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8290" tIns="0" rIns="98290" bIns="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১। স্প্রেডশিট সম্পর্কে ধারনা নিতে পারবে।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217205" y="56358"/>
        <a:ext cx="3456418" cy="745862"/>
      </dsp:txXfrm>
    </dsp:sp>
    <dsp:sp modelId="{77BE1B76-BCFA-4EF8-9B8E-802C40E484BC}">
      <dsp:nvSpPr>
        <dsp:cNvPr id="0" name=""/>
        <dsp:cNvSpPr/>
      </dsp:nvSpPr>
      <dsp:spPr>
        <a:xfrm>
          <a:off x="0" y="1699369"/>
          <a:ext cx="371488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5D9B0A-0DDF-4EA3-BF78-DF9022E8971F}">
      <dsp:nvSpPr>
        <dsp:cNvPr id="0" name=""/>
        <dsp:cNvSpPr/>
      </dsp:nvSpPr>
      <dsp:spPr>
        <a:xfrm>
          <a:off x="185744" y="1286089"/>
          <a:ext cx="3506429" cy="8265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8290" tIns="0" rIns="98290" bIns="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স্প্রেডশিট কী তা বলতে পারবে। </a:t>
          </a:r>
        </a:p>
      </dsp:txBody>
      <dsp:txXfrm>
        <a:off x="226093" y="1326438"/>
        <a:ext cx="3425731" cy="745862"/>
      </dsp:txXfrm>
    </dsp:sp>
    <dsp:sp modelId="{B68E5F34-AAC2-42FD-AED1-C4FACC4E83F2}">
      <dsp:nvSpPr>
        <dsp:cNvPr id="0" name=""/>
        <dsp:cNvSpPr/>
      </dsp:nvSpPr>
      <dsp:spPr>
        <a:xfrm>
          <a:off x="0" y="2969449"/>
          <a:ext cx="3714883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0E271B-ED81-41FE-AE16-F3BE28D8B7E9}">
      <dsp:nvSpPr>
        <dsp:cNvPr id="0" name=""/>
        <dsp:cNvSpPr/>
      </dsp:nvSpPr>
      <dsp:spPr>
        <a:xfrm>
          <a:off x="185744" y="2556169"/>
          <a:ext cx="3506429" cy="8265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8290" tIns="0" rIns="9829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৩। স্প্রেডশিট ব্যবহারের উদ্দেশ্য সম্পর্কে ব্যাখ্যা করতে পারবে ।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226093" y="2596518"/>
        <a:ext cx="3425731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FD42-53ED-4A6F-B357-522301765D6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0B70-5F06-4807-949B-B3AAC3E88C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fif"/><Relationship Id="rId3" Type="http://schemas.openxmlformats.org/officeDocument/2006/relationships/image" Target="../media/image9.gif"/><Relationship Id="rId7" Type="http://schemas.openxmlformats.org/officeDocument/2006/relationships/image" Target="../media/image13.jf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fif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fif"/><Relationship Id="rId4" Type="http://schemas.openxmlformats.org/officeDocument/2006/relationships/image" Target="../media/image22.jf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745">
            <a:off x="1429986" y="1809621"/>
            <a:ext cx="3615074" cy="54567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8200" y="44970"/>
            <a:ext cx="4434590" cy="6781800"/>
          </a:xfrm>
          <a:prstGeom prst="rect">
            <a:avLst/>
          </a:prstGeom>
          <a:gradFill flip="none" rotWithShape="1">
            <a:gsLst>
              <a:gs pos="0">
                <a:srgbClr val="973F00"/>
              </a:gs>
              <a:gs pos="94000">
                <a:schemeClr val="accent6">
                  <a:lumMod val="75000"/>
                  <a:shade val="67500"/>
                  <a:satMod val="115000"/>
                </a:schemeClr>
              </a:gs>
              <a:gs pos="44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200550"/>
            <a:ext cx="304800" cy="6383751"/>
            <a:chOff x="4724400" y="200550"/>
            <a:chExt cx="304800" cy="6383751"/>
          </a:xfrm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Arc 9"/>
          <p:cNvSpPr/>
          <p:nvPr/>
        </p:nvSpPr>
        <p:spPr>
          <a:xfrm rot="21326988">
            <a:off x="4430319" y="151232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21326988">
            <a:off x="4430319" y="447963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21326988">
            <a:off x="4430319" y="744694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21326988">
            <a:off x="4430319" y="1041425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21326988">
            <a:off x="4430319" y="1338156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21326988">
            <a:off x="4430319" y="1634887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21326988">
            <a:off x="4430319" y="1931618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21326988">
            <a:off x="4430319" y="2228349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21326988">
            <a:off x="4430319" y="2525080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21326988">
            <a:off x="4430319" y="2821811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21326988">
            <a:off x="4430319" y="3118542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21326988">
            <a:off x="4430319" y="3415273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21326988">
            <a:off x="4430319" y="3712004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1326988">
            <a:off x="4430319" y="4008735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21326988">
            <a:off x="4430319" y="4305466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21326988">
            <a:off x="4430319" y="4602197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21326988">
            <a:off x="4430319" y="4898928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21326988">
            <a:off x="4430319" y="5195659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21326988">
            <a:off x="4430319" y="5492390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21326988">
            <a:off x="4424156" y="5804348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>
          <a:xfrm rot="21326988">
            <a:off x="4424156" y="6101079"/>
            <a:ext cx="365725" cy="284751"/>
          </a:xfrm>
          <a:prstGeom prst="arc">
            <a:avLst>
              <a:gd name="adj1" fmla="val 6720028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rot="21326988">
            <a:off x="4424156" y="6397810"/>
            <a:ext cx="365725" cy="284751"/>
          </a:xfrm>
          <a:prstGeom prst="arc">
            <a:avLst>
              <a:gd name="adj1" fmla="val 5093932"/>
              <a:gd name="adj2" fmla="val 0"/>
            </a:avLst>
          </a:prstGeom>
          <a:ln w="38100" cmpd="sng">
            <a:gradFill flip="none" rotWithShape="1">
              <a:gsLst>
                <a:gs pos="61000">
                  <a:schemeClr val="tx1"/>
                </a:gs>
                <a:gs pos="0">
                  <a:srgbClr val="E6E6E6"/>
                </a:gs>
                <a:gs pos="0">
                  <a:schemeClr val="tx1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chemeClr val="tx1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348732" y="1497180"/>
            <a:ext cx="3414525" cy="1077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Welcome My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Presentation Book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599" y="6460416"/>
            <a:ext cx="240576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 smtClean="0">
                <a:solidFill>
                  <a:schemeClr val="bg1"/>
                </a:solidFill>
              </a:rPr>
              <a:t>Kanak</a:t>
            </a:r>
            <a:r>
              <a:rPr lang="en-US" sz="2000" b="1" dirty="0" smtClean="0">
                <a:solidFill>
                  <a:schemeClr val="bg1"/>
                </a:solidFill>
              </a:rPr>
              <a:t> Chandra Shill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952" y="2745312"/>
            <a:ext cx="1969417" cy="32189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14695" flipH="1">
            <a:off x="4276909" y="964733"/>
            <a:ext cx="3280791" cy="54567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0800000">
            <a:off x="108858" y="70876"/>
            <a:ext cx="4434590" cy="66564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 rot="10800000">
            <a:off x="4129315" y="228600"/>
            <a:ext cx="304800" cy="6383751"/>
            <a:chOff x="4724400" y="200550"/>
            <a:chExt cx="304800" cy="6383751"/>
          </a:xfrm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4086692" y="196045"/>
            <a:ext cx="913512" cy="6531329"/>
            <a:chOff x="3423347" y="129142"/>
            <a:chExt cx="914400" cy="6531329"/>
          </a:xfrm>
        </p:grpSpPr>
        <p:grpSp>
          <p:nvGrpSpPr>
            <p:cNvPr id="3" name="Group 2"/>
            <p:cNvGrpSpPr/>
            <p:nvPr/>
          </p:nvGrpSpPr>
          <p:grpSpPr>
            <a:xfrm>
              <a:off x="3733411" y="3090864"/>
              <a:ext cx="365725" cy="581482"/>
              <a:chOff x="4430319" y="3118542"/>
              <a:chExt cx="365725" cy="581482"/>
            </a:xfrm>
          </p:grpSpPr>
          <p:sp>
            <p:nvSpPr>
              <p:cNvPr id="30" name="Arc 29"/>
              <p:cNvSpPr/>
              <p:nvPr/>
            </p:nvSpPr>
            <p:spPr>
              <a:xfrm rot="21326988">
                <a:off x="4430319" y="3118542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 rot="21326988">
                <a:off x="4430319" y="3415273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3423347" y="129142"/>
              <a:ext cx="914400" cy="6531329"/>
              <a:chOff x="4114800" y="151232"/>
              <a:chExt cx="914400" cy="6531329"/>
            </a:xfrm>
          </p:grpSpPr>
          <p:sp>
            <p:nvSpPr>
              <p:cNvPr id="10" name="Arc 9"/>
              <p:cNvSpPr/>
              <p:nvPr/>
            </p:nvSpPr>
            <p:spPr>
              <a:xfrm rot="21326988">
                <a:off x="4430319" y="151232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 rot="21326988">
                <a:off x="4430319" y="447963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Arc 13"/>
              <p:cNvSpPr/>
              <p:nvPr/>
            </p:nvSpPr>
            <p:spPr>
              <a:xfrm rot="21326988">
                <a:off x="4430319" y="744694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Arc 15"/>
              <p:cNvSpPr/>
              <p:nvPr/>
            </p:nvSpPr>
            <p:spPr>
              <a:xfrm rot="21326988">
                <a:off x="4430319" y="1041425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c 17"/>
              <p:cNvSpPr/>
              <p:nvPr/>
            </p:nvSpPr>
            <p:spPr>
              <a:xfrm rot="21326988">
                <a:off x="4430319" y="1338156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>
              <a:xfrm rot="21326988">
                <a:off x="4430319" y="1634887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Arc 21"/>
              <p:cNvSpPr/>
              <p:nvPr/>
            </p:nvSpPr>
            <p:spPr>
              <a:xfrm rot="21326988">
                <a:off x="4430319" y="1931618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Arc 23"/>
              <p:cNvSpPr/>
              <p:nvPr/>
            </p:nvSpPr>
            <p:spPr>
              <a:xfrm rot="21326988">
                <a:off x="4430319" y="2228349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Arc 25"/>
              <p:cNvSpPr/>
              <p:nvPr/>
            </p:nvSpPr>
            <p:spPr>
              <a:xfrm rot="21326988">
                <a:off x="4430319" y="2525080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/>
              <p:cNvSpPr/>
              <p:nvPr/>
            </p:nvSpPr>
            <p:spPr>
              <a:xfrm rot="21326988">
                <a:off x="4430319" y="2821811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 rot="21326988">
                <a:off x="4430319" y="3712004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Arc 35"/>
              <p:cNvSpPr/>
              <p:nvPr/>
            </p:nvSpPr>
            <p:spPr>
              <a:xfrm rot="21326988">
                <a:off x="4430319" y="4008735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Arc 37"/>
              <p:cNvSpPr/>
              <p:nvPr/>
            </p:nvSpPr>
            <p:spPr>
              <a:xfrm rot="21326988">
                <a:off x="4430319" y="4305466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Arc 39"/>
              <p:cNvSpPr/>
              <p:nvPr/>
            </p:nvSpPr>
            <p:spPr>
              <a:xfrm rot="21326988">
                <a:off x="4430319" y="4602197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Arc 41"/>
              <p:cNvSpPr/>
              <p:nvPr/>
            </p:nvSpPr>
            <p:spPr>
              <a:xfrm rot="21326988">
                <a:off x="4430319" y="4898928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Arc 43"/>
              <p:cNvSpPr/>
              <p:nvPr/>
            </p:nvSpPr>
            <p:spPr>
              <a:xfrm rot="21326988">
                <a:off x="4430319" y="5195659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Arc 45"/>
              <p:cNvSpPr/>
              <p:nvPr/>
            </p:nvSpPr>
            <p:spPr>
              <a:xfrm rot="21326988">
                <a:off x="4430319" y="5492390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Arc 47"/>
              <p:cNvSpPr/>
              <p:nvPr/>
            </p:nvSpPr>
            <p:spPr>
              <a:xfrm rot="21326988">
                <a:off x="4424156" y="5804348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/>
              <p:cNvSpPr/>
              <p:nvPr/>
            </p:nvSpPr>
            <p:spPr>
              <a:xfrm rot="21326988">
                <a:off x="4424156" y="6101079"/>
                <a:ext cx="365725" cy="284751"/>
              </a:xfrm>
              <a:prstGeom prst="arc">
                <a:avLst>
                  <a:gd name="adj1" fmla="val 6720028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Arc 51"/>
              <p:cNvSpPr/>
              <p:nvPr/>
            </p:nvSpPr>
            <p:spPr>
              <a:xfrm rot="21326988">
                <a:off x="4424156" y="6397810"/>
                <a:ext cx="365725" cy="284751"/>
              </a:xfrm>
              <a:prstGeom prst="arc">
                <a:avLst>
                  <a:gd name="adj1" fmla="val 5093932"/>
                  <a:gd name="adj2" fmla="val 0"/>
                </a:avLst>
              </a:prstGeom>
              <a:ln w="38100" cmpd="sng">
                <a:gradFill flip="none" rotWithShape="1">
                  <a:gsLst>
                    <a:gs pos="61000">
                      <a:schemeClr val="tx1"/>
                    </a:gs>
                    <a:gs pos="0">
                      <a:srgbClr val="E6E6E6"/>
                    </a:gs>
                    <a:gs pos="0">
                      <a:schemeClr val="tx1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chemeClr val="tx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114800" y="2971800"/>
                <a:ext cx="914400" cy="914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</p:grpSp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714" y="1460622"/>
            <a:ext cx="1969417" cy="3218943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625142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10362" y="91966"/>
            <a:ext cx="4434590" cy="66451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10812" y="169018"/>
            <a:ext cx="4187486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4204136" y="220234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632434" y="76502"/>
            <a:ext cx="4434590" cy="66606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64285" y="152400"/>
            <a:ext cx="4015641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200550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56055" y="166459"/>
            <a:ext cx="365726" cy="6495634"/>
            <a:chOff x="4456055" y="166459"/>
            <a:chExt cx="365726" cy="6495634"/>
          </a:xfrm>
        </p:grpSpPr>
        <p:sp>
          <p:nvSpPr>
            <p:cNvPr id="81" name="Arc 80"/>
            <p:cNvSpPr/>
            <p:nvPr/>
          </p:nvSpPr>
          <p:spPr>
            <a:xfrm rot="21326988">
              <a:off x="4456055" y="16645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21326988">
              <a:off x="4456056" y="44272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21326988">
              <a:off x="4456056" y="73945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c 78"/>
            <p:cNvSpPr/>
            <p:nvPr/>
          </p:nvSpPr>
          <p:spPr>
            <a:xfrm rot="21326988">
              <a:off x="4456056" y="103618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/>
            <p:cNvSpPr/>
            <p:nvPr/>
          </p:nvSpPr>
          <p:spPr>
            <a:xfrm rot="21326988">
              <a:off x="4456056" y="133291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c 81"/>
            <p:cNvSpPr/>
            <p:nvPr/>
          </p:nvSpPr>
          <p:spPr>
            <a:xfrm rot="21326988">
              <a:off x="4456056" y="162964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/>
            <p:cNvSpPr/>
            <p:nvPr/>
          </p:nvSpPr>
          <p:spPr>
            <a:xfrm rot="21326988">
              <a:off x="4456056" y="192637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/>
            <p:nvPr/>
          </p:nvSpPr>
          <p:spPr>
            <a:xfrm rot="21326988">
              <a:off x="4456056" y="222310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/>
            <p:cNvSpPr/>
            <p:nvPr/>
          </p:nvSpPr>
          <p:spPr>
            <a:xfrm rot="21326988">
              <a:off x="4456055" y="251983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/>
            <p:cNvSpPr/>
            <p:nvPr/>
          </p:nvSpPr>
          <p:spPr>
            <a:xfrm rot="21326988">
              <a:off x="4456055" y="281657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c 86"/>
            <p:cNvSpPr/>
            <p:nvPr/>
          </p:nvSpPr>
          <p:spPr>
            <a:xfrm rot="21326988">
              <a:off x="4456055" y="311330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Arc 87"/>
            <p:cNvSpPr/>
            <p:nvPr/>
          </p:nvSpPr>
          <p:spPr>
            <a:xfrm rot="21326988">
              <a:off x="4456055" y="341003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Arc 88"/>
            <p:cNvSpPr/>
            <p:nvPr/>
          </p:nvSpPr>
          <p:spPr>
            <a:xfrm rot="21326988">
              <a:off x="4456055" y="370676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c 89"/>
            <p:cNvSpPr/>
            <p:nvPr/>
          </p:nvSpPr>
          <p:spPr>
            <a:xfrm rot="21326988">
              <a:off x="4456055" y="400349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c 90"/>
            <p:cNvSpPr/>
            <p:nvPr/>
          </p:nvSpPr>
          <p:spPr>
            <a:xfrm rot="21326988">
              <a:off x="4456055" y="430022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Arc 91"/>
            <p:cNvSpPr/>
            <p:nvPr/>
          </p:nvSpPr>
          <p:spPr>
            <a:xfrm rot="21326988">
              <a:off x="4456055" y="459695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Arc 92"/>
            <p:cNvSpPr/>
            <p:nvPr/>
          </p:nvSpPr>
          <p:spPr>
            <a:xfrm rot="21326988">
              <a:off x="4456055" y="489368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Arc 93"/>
            <p:cNvSpPr/>
            <p:nvPr/>
          </p:nvSpPr>
          <p:spPr>
            <a:xfrm rot="21326988">
              <a:off x="4456055" y="519041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 rot="21326988">
              <a:off x="4456055" y="548714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rot="21326988">
              <a:off x="4456055" y="578388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/>
          </p:nvSpPr>
          <p:spPr>
            <a:xfrm rot="21326988">
              <a:off x="4456055" y="608061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Arc 97"/>
            <p:cNvSpPr/>
            <p:nvPr/>
          </p:nvSpPr>
          <p:spPr>
            <a:xfrm rot="21326988">
              <a:off x="4456055" y="637734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19959" y="6104997"/>
            <a:ext cx="374652" cy="515606"/>
            <a:chOff x="8878069" y="5734826"/>
            <a:chExt cx="418331" cy="890193"/>
          </a:xfrm>
        </p:grpSpPr>
        <p:sp>
          <p:nvSpPr>
            <p:cNvPr id="102" name="Freeform 101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918282" y="5734826"/>
              <a:ext cx="347598" cy="7970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১</a:t>
              </a: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5182040" y="457200"/>
            <a:ext cx="3504320" cy="7848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182880">
            <a:spAutoFit/>
          </a:bodyPr>
          <a:lstStyle/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 flipH="1">
            <a:off x="8484487" y="6113794"/>
            <a:ext cx="395439" cy="515606"/>
            <a:chOff x="8878069" y="5734826"/>
            <a:chExt cx="418331" cy="890193"/>
          </a:xfrm>
          <a:solidFill>
            <a:srgbClr val="00B0F0"/>
          </a:solidFill>
        </p:grpSpPr>
        <p:sp>
          <p:nvSpPr>
            <p:cNvPr id="109" name="Freeform 108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9078660" y="5878203"/>
              <a:ext cx="178272" cy="690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b="1" dirty="0">
                  <a:solidFill>
                    <a:schemeClr val="bg1"/>
                  </a:solidFill>
                </a:rPr>
                <a:t>২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55314" y="457201"/>
            <a:ext cx="3504320" cy="7848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18288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0" name="Picture 99">
            <a:extLst>
              <a:ext uri="{FF2B5EF4-FFF2-40B4-BE49-F238E27FC236}">
                <a16:creationId xmlns="" xmlns:a16="http://schemas.microsoft.com/office/drawing/2014/main" id="{791227D4-4F11-4217-A797-A237380D1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0" y="1480789"/>
            <a:ext cx="2679002" cy="2351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5" name="Freeform: Shape 13">
            <a:extLst>
              <a:ext uri="{FF2B5EF4-FFF2-40B4-BE49-F238E27FC236}">
                <a16:creationId xmlns="" xmlns:a16="http://schemas.microsoft.com/office/drawing/2014/main" id="{EFFACF65-7AA1-4442-93B4-ED26212D6CE0}"/>
              </a:ext>
            </a:extLst>
          </p:cNvPr>
          <p:cNvSpPr/>
          <p:nvPr/>
        </p:nvSpPr>
        <p:spPr>
          <a:xfrm flipV="1">
            <a:off x="889892" y="3276600"/>
            <a:ext cx="2726371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FBC4C89E-AEC9-4EFC-967F-5EA35A3AAE4E}"/>
              </a:ext>
            </a:extLst>
          </p:cNvPr>
          <p:cNvGrpSpPr/>
          <p:nvPr/>
        </p:nvGrpSpPr>
        <p:grpSpPr>
          <a:xfrm>
            <a:off x="728664" y="3969835"/>
            <a:ext cx="2937798" cy="1219206"/>
            <a:chOff x="1403430" y="3836485"/>
            <a:chExt cx="1715007" cy="1219206"/>
          </a:xfrm>
        </p:grpSpPr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F31B2A75-FB0A-437A-8125-F1D20CC48347}"/>
                </a:ext>
              </a:extLst>
            </p:cNvPr>
            <p:cNvSpPr txBox="1"/>
            <p:nvPr/>
          </p:nvSpPr>
          <p:spPr>
            <a:xfrm>
              <a:off x="1403430" y="3836485"/>
              <a:ext cx="1715007" cy="58477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FD768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কনক</a:t>
              </a:r>
              <a:r>
                <a:rPr lang="en-US" sz="3200" b="1" dirty="0">
                  <a:solidFill>
                    <a:srgbClr val="FD768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solidFill>
                    <a:srgbClr val="FD768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চন্দ্র</a:t>
              </a:r>
              <a:r>
                <a:rPr lang="en-US" sz="3200" b="1" dirty="0">
                  <a:solidFill>
                    <a:srgbClr val="FD768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solidFill>
                    <a:srgbClr val="FD768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শীল</a:t>
              </a:r>
              <a:endParaRPr lang="en-US" sz="3200" b="1" dirty="0">
                <a:solidFill>
                  <a:srgbClr val="FD7682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="" xmlns:a16="http://schemas.microsoft.com/office/drawing/2014/main" id="{C1D059CF-E439-4FFA-9F4D-8D4AEE67AF68}"/>
                </a:ext>
              </a:extLst>
            </p:cNvPr>
            <p:cNvSpPr txBox="1"/>
            <p:nvPr/>
          </p:nvSpPr>
          <p:spPr>
            <a:xfrm>
              <a:off x="1495267" y="4286250"/>
              <a:ext cx="159158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1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শিক্ষক (আইসিটি )</a:t>
              </a:r>
            </a:p>
            <a:p>
              <a:pPr algn="ctr"/>
              <a:r>
                <a:rPr lang="en-US" sz="1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ছয়ানী</a:t>
              </a:r>
              <a:r>
                <a:rPr lang="en-US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টবগা</a:t>
              </a:r>
              <a:r>
                <a:rPr lang="en-US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আজম</a:t>
              </a:r>
              <a:r>
                <a:rPr lang="en-US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বালিকা </a:t>
              </a:r>
              <a:r>
                <a:rPr lang="en-US" sz="1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 </a:t>
              </a:r>
            </a:p>
            <a:p>
              <a:pPr algn="ctr"/>
              <a:r>
                <a:rPr lang="en-US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1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চাটখিল</a:t>
              </a:r>
              <a:r>
                <a:rPr lang="bn-BD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14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নোয়াখালী</a:t>
              </a:r>
              <a:r>
                <a:rPr lang="bn-BD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14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122" name="Picture 121">
            <a:extLst>
              <a:ext uri="{FF2B5EF4-FFF2-40B4-BE49-F238E27FC236}">
                <a16:creationId xmlns="" xmlns:a16="http://schemas.microsoft.com/office/drawing/2014/main" id="{F688B9E9-F7FF-4F97-9ECC-7343BE7F4E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669" y="5366951"/>
            <a:ext cx="1532023" cy="894352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="" xmlns:a16="http://schemas.microsoft.com/office/drawing/2014/main" id="{791227D4-4F11-4217-A797-A237380D1C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984" y="1524002"/>
            <a:ext cx="2731968" cy="25907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6" name="Freeform: Shape 15">
            <a:extLst>
              <a:ext uri="{FF2B5EF4-FFF2-40B4-BE49-F238E27FC236}">
                <a16:creationId xmlns:a16="http://schemas.microsoft.com/office/drawing/2014/main" xmlns="" id="{B9361B01-03EA-4A3C-8B61-BEC6A891C530}"/>
              </a:ext>
            </a:extLst>
          </p:cNvPr>
          <p:cNvSpPr/>
          <p:nvPr/>
        </p:nvSpPr>
        <p:spPr>
          <a:xfrm flipV="1">
            <a:off x="5564193" y="3293265"/>
            <a:ext cx="2855056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0DD93539-C723-4DBF-A38F-89757146CF6F}"/>
              </a:ext>
            </a:extLst>
          </p:cNvPr>
          <p:cNvGrpSpPr/>
          <p:nvPr/>
        </p:nvGrpSpPr>
        <p:grpSpPr>
          <a:xfrm>
            <a:off x="5564192" y="3987453"/>
            <a:ext cx="2864696" cy="1304115"/>
            <a:chOff x="6488272" y="3837442"/>
            <a:chExt cx="1596956" cy="1043583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xmlns="" id="{2E70DA12-9072-46DF-B72E-39402345EEC3}"/>
                </a:ext>
              </a:extLst>
            </p:cNvPr>
            <p:cNvSpPr txBox="1"/>
            <p:nvPr/>
          </p:nvSpPr>
          <p:spPr>
            <a:xfrm>
              <a:off x="6488272" y="3837442"/>
              <a:ext cx="1591582" cy="418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অষ্টম শ্রেণি</a:t>
              </a:r>
              <a:endParaRPr lang="en-US" sz="2800" b="1" dirty="0">
                <a:solidFill>
                  <a:srgbClr val="FEC63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xmlns="" id="{AA669BBC-E05E-4A57-8B37-7C1ED4C4A29B}"/>
                </a:ext>
              </a:extLst>
            </p:cNvPr>
            <p:cNvSpPr txBox="1"/>
            <p:nvPr/>
          </p:nvSpPr>
          <p:spPr>
            <a:xfrm>
              <a:off x="6493646" y="4216042"/>
              <a:ext cx="1591582" cy="66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1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বিষয়-</a:t>
              </a:r>
              <a:r>
                <a:rPr lang="bn-IN" sz="1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তথ্য ও যোগাযোগ প্রযুক্তি</a:t>
              </a:r>
              <a:endParaRPr lang="bn-BD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1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</a:t>
              </a:r>
              <a:r>
                <a:rPr lang="bn-IN" sz="1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চতুর্থ</a:t>
              </a:r>
              <a:endParaRPr lang="bn-BD" sz="16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1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সময়-৫০মিনিট </a:t>
              </a:r>
              <a:endParaRPr lang="bn-BD" sz="1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31" name="Picture 130">
            <a:extLst>
              <a:ext uri="{FF2B5EF4-FFF2-40B4-BE49-F238E27FC236}">
                <a16:creationId xmlns:a16="http://schemas.microsoft.com/office/drawing/2014/main" xmlns="" id="{5AE8E0F8-C86E-4EBA-8242-BE733E60B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864" y="5356067"/>
            <a:ext cx="1627885" cy="907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75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27" grpId="0" animBg="1"/>
      <p:bldP spid="105" grpId="0" animBg="1"/>
      <p:bldP spid="1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10362" y="91966"/>
            <a:ext cx="4434590" cy="66451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210812" y="169018"/>
            <a:ext cx="4187486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56" name="Group 55"/>
          <p:cNvGrpSpPr/>
          <p:nvPr/>
        </p:nvGrpSpPr>
        <p:grpSpPr>
          <a:xfrm>
            <a:off x="4204136" y="220234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632434" y="76502"/>
            <a:ext cx="4434590" cy="66606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4864285" y="152400"/>
            <a:ext cx="4015641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200550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56055" y="166459"/>
            <a:ext cx="365726" cy="6495634"/>
            <a:chOff x="4456055" y="166459"/>
            <a:chExt cx="365726" cy="6495634"/>
          </a:xfrm>
        </p:grpSpPr>
        <p:sp>
          <p:nvSpPr>
            <p:cNvPr id="81" name="Arc 80"/>
            <p:cNvSpPr/>
            <p:nvPr/>
          </p:nvSpPr>
          <p:spPr>
            <a:xfrm rot="21326988">
              <a:off x="4456055" y="16645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2" name="Arc 51"/>
            <p:cNvSpPr/>
            <p:nvPr/>
          </p:nvSpPr>
          <p:spPr>
            <a:xfrm rot="21326988">
              <a:off x="4456056" y="44272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3" name="Arc 52"/>
            <p:cNvSpPr/>
            <p:nvPr/>
          </p:nvSpPr>
          <p:spPr>
            <a:xfrm rot="21326988">
              <a:off x="4456056" y="73945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9" name="Arc 78"/>
            <p:cNvSpPr/>
            <p:nvPr/>
          </p:nvSpPr>
          <p:spPr>
            <a:xfrm rot="21326988">
              <a:off x="4456056" y="103618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Arc 79"/>
            <p:cNvSpPr/>
            <p:nvPr/>
          </p:nvSpPr>
          <p:spPr>
            <a:xfrm rot="21326988">
              <a:off x="4456056" y="133291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2" name="Arc 81"/>
            <p:cNvSpPr/>
            <p:nvPr/>
          </p:nvSpPr>
          <p:spPr>
            <a:xfrm rot="21326988">
              <a:off x="4456056" y="162964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3" name="Arc 82"/>
            <p:cNvSpPr/>
            <p:nvPr/>
          </p:nvSpPr>
          <p:spPr>
            <a:xfrm rot="21326988">
              <a:off x="4456056" y="192637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Arc 83"/>
            <p:cNvSpPr/>
            <p:nvPr/>
          </p:nvSpPr>
          <p:spPr>
            <a:xfrm rot="21326988">
              <a:off x="4456056" y="222310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Arc 84"/>
            <p:cNvSpPr/>
            <p:nvPr/>
          </p:nvSpPr>
          <p:spPr>
            <a:xfrm rot="21326988">
              <a:off x="4456055" y="251983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6" name="Arc 85"/>
            <p:cNvSpPr/>
            <p:nvPr/>
          </p:nvSpPr>
          <p:spPr>
            <a:xfrm rot="21326988">
              <a:off x="4456055" y="281657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7" name="Arc 86"/>
            <p:cNvSpPr/>
            <p:nvPr/>
          </p:nvSpPr>
          <p:spPr>
            <a:xfrm rot="21326988">
              <a:off x="4456055" y="311330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8" name="Arc 87"/>
            <p:cNvSpPr/>
            <p:nvPr/>
          </p:nvSpPr>
          <p:spPr>
            <a:xfrm rot="21326988">
              <a:off x="4456055" y="341003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9" name="Arc 88"/>
            <p:cNvSpPr/>
            <p:nvPr/>
          </p:nvSpPr>
          <p:spPr>
            <a:xfrm rot="21326988">
              <a:off x="4456055" y="370676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0" name="Arc 89"/>
            <p:cNvSpPr/>
            <p:nvPr/>
          </p:nvSpPr>
          <p:spPr>
            <a:xfrm rot="21326988">
              <a:off x="4456055" y="400349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Arc 90"/>
            <p:cNvSpPr/>
            <p:nvPr/>
          </p:nvSpPr>
          <p:spPr>
            <a:xfrm rot="21326988">
              <a:off x="4456055" y="430022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Arc 91"/>
            <p:cNvSpPr/>
            <p:nvPr/>
          </p:nvSpPr>
          <p:spPr>
            <a:xfrm rot="21326988">
              <a:off x="4456055" y="459695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3" name="Arc 92"/>
            <p:cNvSpPr/>
            <p:nvPr/>
          </p:nvSpPr>
          <p:spPr>
            <a:xfrm rot="21326988">
              <a:off x="4456055" y="489368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4" name="Arc 93"/>
            <p:cNvSpPr/>
            <p:nvPr/>
          </p:nvSpPr>
          <p:spPr>
            <a:xfrm rot="21326988">
              <a:off x="4456055" y="519041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5" name="Arc 94"/>
            <p:cNvSpPr/>
            <p:nvPr/>
          </p:nvSpPr>
          <p:spPr>
            <a:xfrm rot="21326988">
              <a:off x="4456055" y="548714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Arc 95"/>
            <p:cNvSpPr/>
            <p:nvPr/>
          </p:nvSpPr>
          <p:spPr>
            <a:xfrm rot="21326988">
              <a:off x="4456055" y="578388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7" name="Arc 96"/>
            <p:cNvSpPr/>
            <p:nvPr/>
          </p:nvSpPr>
          <p:spPr>
            <a:xfrm rot="21326988">
              <a:off x="4456055" y="608061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8" name="Arc 97"/>
            <p:cNvSpPr/>
            <p:nvPr/>
          </p:nvSpPr>
          <p:spPr>
            <a:xfrm rot="21326988">
              <a:off x="4456055" y="637734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65114" y="6104997"/>
            <a:ext cx="429495" cy="515606"/>
            <a:chOff x="8816832" y="5734826"/>
            <a:chExt cx="479568" cy="890193"/>
          </a:xfrm>
        </p:grpSpPr>
        <p:sp>
          <p:nvSpPr>
            <p:cNvPr id="105" name="Freeform 104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816832" y="5839785"/>
              <a:ext cx="356546" cy="531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1400" b="1" dirty="0" smtClean="0">
                  <a:solidFill>
                    <a:schemeClr val="bg1"/>
                  </a:solidFill>
                </a:rPr>
                <a:t>৩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 flipH="1">
            <a:off x="8484487" y="6113794"/>
            <a:ext cx="395439" cy="515606"/>
            <a:chOff x="8878069" y="5734826"/>
            <a:chExt cx="418331" cy="890193"/>
          </a:xfrm>
          <a:solidFill>
            <a:srgbClr val="00B0F0"/>
          </a:solidFill>
        </p:grpSpPr>
        <p:sp>
          <p:nvSpPr>
            <p:cNvPr id="108" name="Freeform 107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9078660" y="5878203"/>
              <a:ext cx="178272" cy="53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400" b="1" dirty="0" smtClean="0">
                  <a:solidFill>
                    <a:schemeClr val="bg1"/>
                  </a:solidFill>
                </a:rPr>
                <a:t>৪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9" name="Titl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244" y="415129"/>
            <a:ext cx="396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xmlns="" id="{1625957C-AB09-4E9A-8526-D5AB3BDCDA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73" y="1481929"/>
            <a:ext cx="2751290" cy="29015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xmlns="" id="{DBFF2455-B85B-491A-8ACF-9CD28BD9D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97" y="1809752"/>
            <a:ext cx="2892780" cy="28303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xmlns="" id="{D41C25BA-BC52-4CA3-B51C-FDB99DA83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966" y="2225187"/>
            <a:ext cx="2728826" cy="2830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xmlns="" id="{49378033-707A-49C0-AA3F-225DA5E73B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237" y="858780"/>
            <a:ext cx="2142163" cy="16958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xmlns="" id="{8DE73505-7686-4803-89F8-6E1DCA3296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7" y="1009557"/>
            <a:ext cx="2210193" cy="16934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xmlns="" id="{77E7329D-5F67-41DB-99DA-FF115AADE7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77" y="3823793"/>
            <a:ext cx="2176424" cy="19002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xmlns="" id="{48494C3D-2544-48EA-A5A9-E18A06FBB685}"/>
              </a:ext>
            </a:extLst>
          </p:cNvPr>
          <p:cNvSpPr/>
          <p:nvPr/>
        </p:nvSpPr>
        <p:spPr>
          <a:xfrm>
            <a:off x="5261405" y="258460"/>
            <a:ext cx="3288213" cy="391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আরও কয়েকটি ছবি দেখি </a:t>
            </a:r>
            <a:endParaRPr lang="en-US" sz="2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E30E352B-62D9-4A47-8370-1ADC8CE7E123}"/>
              </a:ext>
            </a:extLst>
          </p:cNvPr>
          <p:cNvSpPr txBox="1"/>
          <p:nvPr/>
        </p:nvSpPr>
        <p:spPr>
          <a:xfrm>
            <a:off x="5612171" y="3054408"/>
            <a:ext cx="258668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5810628" y="4330584"/>
            <a:ext cx="2630118" cy="1884826"/>
            <a:chOff x="1656133" y="4214813"/>
            <a:chExt cx="2630118" cy="1884826"/>
          </a:xfrm>
        </p:grpSpPr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xmlns="" id="{C9D61FBA-23ED-4B1A-A553-171376A867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656133" y="4214813"/>
              <a:ext cx="2630118" cy="188482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25" name="Picture 124">
              <a:extLst>
                <a:ext uri="{FF2B5EF4-FFF2-40B4-BE49-F238E27FC236}">
                  <a16:creationId xmlns:a16="http://schemas.microsoft.com/office/drawing/2014/main" xmlns="" id="{D8FBDEAA-7913-42B4-A1C0-7E84690B74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976629" y="4214813"/>
              <a:ext cx="1361204" cy="74979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566338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10362" y="91966"/>
            <a:ext cx="4434590" cy="66451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210812" y="169018"/>
            <a:ext cx="4187486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56" name="Group 55"/>
          <p:cNvGrpSpPr/>
          <p:nvPr/>
        </p:nvGrpSpPr>
        <p:grpSpPr>
          <a:xfrm>
            <a:off x="4204136" y="220234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632434" y="76502"/>
            <a:ext cx="4434590" cy="66606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4864285" y="152400"/>
            <a:ext cx="4015641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200550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56055" y="166459"/>
            <a:ext cx="365726" cy="6495634"/>
            <a:chOff x="4456055" y="166459"/>
            <a:chExt cx="365726" cy="6495634"/>
          </a:xfrm>
        </p:grpSpPr>
        <p:sp>
          <p:nvSpPr>
            <p:cNvPr id="81" name="Arc 80"/>
            <p:cNvSpPr/>
            <p:nvPr/>
          </p:nvSpPr>
          <p:spPr>
            <a:xfrm rot="21326988">
              <a:off x="4456055" y="16645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2" name="Arc 51"/>
            <p:cNvSpPr/>
            <p:nvPr/>
          </p:nvSpPr>
          <p:spPr>
            <a:xfrm rot="21326988">
              <a:off x="4456056" y="44272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3" name="Arc 52"/>
            <p:cNvSpPr/>
            <p:nvPr/>
          </p:nvSpPr>
          <p:spPr>
            <a:xfrm rot="21326988">
              <a:off x="4456056" y="73945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9" name="Arc 78"/>
            <p:cNvSpPr/>
            <p:nvPr/>
          </p:nvSpPr>
          <p:spPr>
            <a:xfrm rot="21326988">
              <a:off x="4456056" y="103618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0" name="Arc 79"/>
            <p:cNvSpPr/>
            <p:nvPr/>
          </p:nvSpPr>
          <p:spPr>
            <a:xfrm rot="21326988">
              <a:off x="4456056" y="133291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2" name="Arc 81"/>
            <p:cNvSpPr/>
            <p:nvPr/>
          </p:nvSpPr>
          <p:spPr>
            <a:xfrm rot="21326988">
              <a:off x="4456056" y="162964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3" name="Arc 82"/>
            <p:cNvSpPr/>
            <p:nvPr/>
          </p:nvSpPr>
          <p:spPr>
            <a:xfrm rot="21326988">
              <a:off x="4456056" y="192637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Arc 83"/>
            <p:cNvSpPr/>
            <p:nvPr/>
          </p:nvSpPr>
          <p:spPr>
            <a:xfrm rot="21326988">
              <a:off x="4456056" y="222310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Arc 84"/>
            <p:cNvSpPr/>
            <p:nvPr/>
          </p:nvSpPr>
          <p:spPr>
            <a:xfrm rot="21326988">
              <a:off x="4456055" y="251983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6" name="Arc 85"/>
            <p:cNvSpPr/>
            <p:nvPr/>
          </p:nvSpPr>
          <p:spPr>
            <a:xfrm rot="21326988">
              <a:off x="4456055" y="281657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7" name="Arc 86"/>
            <p:cNvSpPr/>
            <p:nvPr/>
          </p:nvSpPr>
          <p:spPr>
            <a:xfrm rot="21326988">
              <a:off x="4456055" y="311330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8" name="Arc 87"/>
            <p:cNvSpPr/>
            <p:nvPr/>
          </p:nvSpPr>
          <p:spPr>
            <a:xfrm rot="21326988">
              <a:off x="4456055" y="341003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9" name="Arc 88"/>
            <p:cNvSpPr/>
            <p:nvPr/>
          </p:nvSpPr>
          <p:spPr>
            <a:xfrm rot="21326988">
              <a:off x="4456055" y="370676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0" name="Arc 89"/>
            <p:cNvSpPr/>
            <p:nvPr/>
          </p:nvSpPr>
          <p:spPr>
            <a:xfrm rot="21326988">
              <a:off x="4456055" y="400349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Arc 90"/>
            <p:cNvSpPr/>
            <p:nvPr/>
          </p:nvSpPr>
          <p:spPr>
            <a:xfrm rot="21326988">
              <a:off x="4456055" y="430022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Arc 91"/>
            <p:cNvSpPr/>
            <p:nvPr/>
          </p:nvSpPr>
          <p:spPr>
            <a:xfrm rot="21326988">
              <a:off x="4456055" y="459695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3" name="Arc 92"/>
            <p:cNvSpPr/>
            <p:nvPr/>
          </p:nvSpPr>
          <p:spPr>
            <a:xfrm rot="21326988">
              <a:off x="4456055" y="489368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4" name="Arc 93"/>
            <p:cNvSpPr/>
            <p:nvPr/>
          </p:nvSpPr>
          <p:spPr>
            <a:xfrm rot="21326988">
              <a:off x="4456055" y="519041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5" name="Arc 94"/>
            <p:cNvSpPr/>
            <p:nvPr/>
          </p:nvSpPr>
          <p:spPr>
            <a:xfrm rot="21326988">
              <a:off x="4456055" y="548714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6" name="Arc 95"/>
            <p:cNvSpPr/>
            <p:nvPr/>
          </p:nvSpPr>
          <p:spPr>
            <a:xfrm rot="21326988">
              <a:off x="4456055" y="578388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7" name="Arc 96"/>
            <p:cNvSpPr/>
            <p:nvPr/>
          </p:nvSpPr>
          <p:spPr>
            <a:xfrm rot="21326988">
              <a:off x="4456055" y="608061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8" name="Arc 97"/>
            <p:cNvSpPr/>
            <p:nvPr/>
          </p:nvSpPr>
          <p:spPr>
            <a:xfrm rot="21326988">
              <a:off x="4456055" y="637734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65114" y="6104997"/>
            <a:ext cx="429495" cy="515606"/>
            <a:chOff x="8816832" y="5734826"/>
            <a:chExt cx="479568" cy="890193"/>
          </a:xfrm>
        </p:grpSpPr>
        <p:sp>
          <p:nvSpPr>
            <p:cNvPr id="105" name="Freeform 104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816832" y="5839785"/>
              <a:ext cx="356546" cy="531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1400" b="1" dirty="0" smtClean="0">
                  <a:solidFill>
                    <a:schemeClr val="bg1"/>
                  </a:solidFill>
                </a:rPr>
                <a:t>৩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 flipH="1">
            <a:off x="8484487" y="6113794"/>
            <a:ext cx="395439" cy="515606"/>
            <a:chOff x="8878069" y="5734826"/>
            <a:chExt cx="418331" cy="890193"/>
          </a:xfrm>
          <a:solidFill>
            <a:srgbClr val="00B0F0"/>
          </a:solidFill>
        </p:grpSpPr>
        <p:sp>
          <p:nvSpPr>
            <p:cNvPr id="108" name="Freeform 107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9078660" y="5878203"/>
              <a:ext cx="178272" cy="53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400" b="1" dirty="0" smtClean="0">
                  <a:solidFill>
                    <a:schemeClr val="bg1"/>
                  </a:solidFill>
                </a:rPr>
                <a:t>৪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365257" y="381321"/>
            <a:ext cx="368443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1EEA09A8-439E-4366-BC8D-5F8C63A58432}"/>
              </a:ext>
            </a:extLst>
          </p:cNvPr>
          <p:cNvSpPr/>
          <p:nvPr/>
        </p:nvSpPr>
        <p:spPr>
          <a:xfrm>
            <a:off x="609484" y="4750509"/>
            <a:ext cx="3195980" cy="8108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xmlns="" id="{72A1A8DA-8C26-4212-B429-4B4C53F63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19" y="1345316"/>
            <a:ext cx="3647019" cy="284899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4979208" y="1979712"/>
            <a:ext cx="3781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/>
              <a:t>এই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পাঠ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শেষে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শিক্ষার্থীরা</a:t>
            </a:r>
            <a:r>
              <a:rPr lang="en-US" sz="2800" b="1" i="1" u="sng" dirty="0" smtClean="0"/>
              <a:t>…</a:t>
            </a:r>
            <a:endParaRPr lang="en-US" sz="2800" b="1" i="1" u="sng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5193434" y="376907"/>
            <a:ext cx="3656073" cy="898212"/>
            <a:chOff x="2053376" y="589932"/>
            <a:chExt cx="4876800" cy="1086468"/>
          </a:xfrm>
        </p:grpSpPr>
        <p:sp>
          <p:nvSpPr>
            <p:cNvPr id="116" name="TextBox 115"/>
            <p:cNvSpPr txBox="1"/>
            <p:nvPr/>
          </p:nvSpPr>
          <p:spPr>
            <a:xfrm>
              <a:off x="2053376" y="890220"/>
              <a:ext cx="4876800" cy="63288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dirty="0" err="1" smtClean="0">
                  <a:ln w="11430"/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2800" b="1" dirty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573592" y="589932"/>
              <a:ext cx="3751008" cy="1086468"/>
              <a:chOff x="973392" y="1140540"/>
              <a:chExt cx="3751008" cy="1086468"/>
            </a:xfrm>
          </p:grpSpPr>
          <p:sp>
            <p:nvSpPr>
              <p:cNvPr id="118" name="Round Diagonal Corner Rectangle 117"/>
              <p:cNvSpPr/>
              <p:nvPr/>
            </p:nvSpPr>
            <p:spPr>
              <a:xfrm>
                <a:off x="973392" y="1312608"/>
                <a:ext cx="35814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noFill/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Round Diagonal Corner Rectangle 118"/>
              <p:cNvSpPr/>
              <p:nvPr/>
            </p:nvSpPr>
            <p:spPr>
              <a:xfrm>
                <a:off x="1066800" y="1219200"/>
                <a:ext cx="35814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noFill/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Round Diagonal Corner Rectangle 120"/>
              <p:cNvSpPr/>
              <p:nvPr/>
            </p:nvSpPr>
            <p:spPr>
              <a:xfrm>
                <a:off x="1143000" y="1140540"/>
                <a:ext cx="35814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noFill/>
              <a:ln w="76200">
                <a:solidFill>
                  <a:srgbClr val="6458F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aphicFrame>
        <p:nvGraphicFramePr>
          <p:cNvPr id="122" name="Diagram 121"/>
          <p:cNvGraphicFramePr/>
          <p:nvPr>
            <p:extLst>
              <p:ext uri="{D42A27DB-BD31-4B8C-83A1-F6EECF244321}">
                <p14:modId xmlns:p14="http://schemas.microsoft.com/office/powerpoint/2010/main" val="1200823648"/>
              </p:ext>
            </p:extLst>
          </p:nvPr>
        </p:nvGraphicFramePr>
        <p:xfrm>
          <a:off x="5029200" y="2594082"/>
          <a:ext cx="3714883" cy="3691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2827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00" grpId="0" animBg="1"/>
      <p:bldP spid="103" grpId="0"/>
      <p:bldGraphic spid="12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10362" y="91966"/>
            <a:ext cx="4434590" cy="66451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10812" y="169018"/>
            <a:ext cx="4187486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4204136" y="220234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632434" y="76502"/>
            <a:ext cx="4434590" cy="66606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08725" y="108025"/>
            <a:ext cx="4015641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200550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56055" y="166459"/>
            <a:ext cx="365726" cy="6495634"/>
            <a:chOff x="4456055" y="166459"/>
            <a:chExt cx="365726" cy="6495634"/>
          </a:xfrm>
        </p:grpSpPr>
        <p:sp>
          <p:nvSpPr>
            <p:cNvPr id="81" name="Arc 80"/>
            <p:cNvSpPr/>
            <p:nvPr/>
          </p:nvSpPr>
          <p:spPr>
            <a:xfrm rot="21326988">
              <a:off x="4456055" y="16645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21326988">
              <a:off x="4456056" y="44272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21326988">
              <a:off x="4456056" y="73945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c 78"/>
            <p:cNvSpPr/>
            <p:nvPr/>
          </p:nvSpPr>
          <p:spPr>
            <a:xfrm rot="21326988">
              <a:off x="4456056" y="103618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/>
            <p:cNvSpPr/>
            <p:nvPr/>
          </p:nvSpPr>
          <p:spPr>
            <a:xfrm rot="21326988">
              <a:off x="4456056" y="133291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c 81"/>
            <p:cNvSpPr/>
            <p:nvPr/>
          </p:nvSpPr>
          <p:spPr>
            <a:xfrm rot="21326988">
              <a:off x="4456056" y="162964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/>
            <p:cNvSpPr/>
            <p:nvPr/>
          </p:nvSpPr>
          <p:spPr>
            <a:xfrm rot="21326988">
              <a:off x="4456056" y="192637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/>
            <p:nvPr/>
          </p:nvSpPr>
          <p:spPr>
            <a:xfrm rot="21326988">
              <a:off x="4456056" y="222310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/>
            <p:cNvSpPr/>
            <p:nvPr/>
          </p:nvSpPr>
          <p:spPr>
            <a:xfrm rot="21326988">
              <a:off x="4456055" y="251983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/>
            <p:cNvSpPr/>
            <p:nvPr/>
          </p:nvSpPr>
          <p:spPr>
            <a:xfrm rot="21326988">
              <a:off x="4456055" y="281657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c 86"/>
            <p:cNvSpPr/>
            <p:nvPr/>
          </p:nvSpPr>
          <p:spPr>
            <a:xfrm rot="21326988">
              <a:off x="4456055" y="311330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Arc 87"/>
            <p:cNvSpPr/>
            <p:nvPr/>
          </p:nvSpPr>
          <p:spPr>
            <a:xfrm rot="21326988">
              <a:off x="4456055" y="341003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Arc 88"/>
            <p:cNvSpPr/>
            <p:nvPr/>
          </p:nvSpPr>
          <p:spPr>
            <a:xfrm rot="21326988">
              <a:off x="4456055" y="370676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c 89"/>
            <p:cNvSpPr/>
            <p:nvPr/>
          </p:nvSpPr>
          <p:spPr>
            <a:xfrm rot="21326988">
              <a:off x="4456055" y="400349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c 90"/>
            <p:cNvSpPr/>
            <p:nvPr/>
          </p:nvSpPr>
          <p:spPr>
            <a:xfrm rot="21326988">
              <a:off x="4456055" y="430022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Arc 91"/>
            <p:cNvSpPr/>
            <p:nvPr/>
          </p:nvSpPr>
          <p:spPr>
            <a:xfrm rot="21326988">
              <a:off x="4456055" y="459695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Arc 92"/>
            <p:cNvSpPr/>
            <p:nvPr/>
          </p:nvSpPr>
          <p:spPr>
            <a:xfrm rot="21326988">
              <a:off x="4456055" y="489368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Arc 93"/>
            <p:cNvSpPr/>
            <p:nvPr/>
          </p:nvSpPr>
          <p:spPr>
            <a:xfrm rot="21326988">
              <a:off x="4456055" y="519041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 rot="21326988">
              <a:off x="4456055" y="548714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rot="21326988">
              <a:off x="4456055" y="578388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/>
          </p:nvSpPr>
          <p:spPr>
            <a:xfrm rot="21326988">
              <a:off x="4456055" y="608061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Arc 97"/>
            <p:cNvSpPr/>
            <p:nvPr/>
          </p:nvSpPr>
          <p:spPr>
            <a:xfrm rot="21326988">
              <a:off x="4456055" y="637734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19959" y="6104997"/>
            <a:ext cx="374652" cy="515606"/>
            <a:chOff x="8878069" y="5734826"/>
            <a:chExt cx="418331" cy="890193"/>
          </a:xfrm>
        </p:grpSpPr>
        <p:sp>
          <p:nvSpPr>
            <p:cNvPr id="107" name="Freeform 106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887715" y="5828925"/>
              <a:ext cx="381605" cy="690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000" b="1" dirty="0" smtClean="0">
                  <a:solidFill>
                    <a:schemeClr val="bg1"/>
                  </a:solidFill>
                </a:rPr>
                <a:t>৫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 flipH="1">
            <a:off x="8484487" y="6113794"/>
            <a:ext cx="395439" cy="515606"/>
            <a:chOff x="8878069" y="5734826"/>
            <a:chExt cx="418331" cy="890193"/>
          </a:xfrm>
          <a:solidFill>
            <a:srgbClr val="00B0F0"/>
          </a:solidFill>
        </p:grpSpPr>
        <p:sp>
          <p:nvSpPr>
            <p:cNvPr id="113" name="Freeform 112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9078660" y="5878203"/>
              <a:ext cx="178272" cy="690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b="1" dirty="0" smtClean="0">
                  <a:solidFill>
                    <a:schemeClr val="bg1"/>
                  </a:solidFill>
                </a:rPr>
                <a:t>৬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18D85102-E9DA-4202-B7F3-D4BC3E7205DC}"/>
              </a:ext>
            </a:extLst>
          </p:cNvPr>
          <p:cNvSpPr/>
          <p:nvPr/>
        </p:nvSpPr>
        <p:spPr>
          <a:xfrm>
            <a:off x="333109" y="231788"/>
            <a:ext cx="3695700" cy="10525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xmlns="" id="{DE3E7726-4469-41C7-AB84-BD3DDAD2E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04936"/>
            <a:ext cx="3605212" cy="2252664"/>
          </a:xfrm>
          <a:prstGeom prst="rect">
            <a:avLst/>
          </a:prstGeom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xmlns="" id="{E24665AD-A611-44EC-A65E-3855BA31BA33}"/>
              </a:ext>
            </a:extLst>
          </p:cNvPr>
          <p:cNvSpPr/>
          <p:nvPr/>
        </p:nvSpPr>
        <p:spPr>
          <a:xfrm>
            <a:off x="323011" y="3849138"/>
            <a:ext cx="3702635" cy="242320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bn-IN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মানবজাতির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আদিকাল থেকেই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ানুষ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িভিন্ন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িষয়ের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খনো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াথ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খনো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িভিন্ন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াব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ুষ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াবাকাস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xmlns="" id="{3C3427BB-E586-4236-AC99-93038E1B08E9}"/>
              </a:ext>
            </a:extLst>
          </p:cNvPr>
          <p:cNvSpPr/>
          <p:nvPr/>
        </p:nvSpPr>
        <p:spPr>
          <a:xfrm>
            <a:off x="5349482" y="189673"/>
            <a:ext cx="3109913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3" name="Picture 122">
            <a:extLst>
              <a:ext uri="{FF2B5EF4-FFF2-40B4-BE49-F238E27FC236}">
                <a16:creationId xmlns:a16="http://schemas.microsoft.com/office/drawing/2014/main" xmlns="" id="{7F8EAC3F-C224-4A0B-A0BF-250F9A33A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21" y="1234847"/>
            <a:ext cx="3114674" cy="2679101"/>
          </a:xfrm>
          <a:prstGeom prst="rect">
            <a:avLst/>
          </a:prstGeom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xmlns="" id="{343B45AD-C44A-4864-B25D-DEE9E633AED8}"/>
              </a:ext>
            </a:extLst>
          </p:cNvPr>
          <p:cNvSpPr/>
          <p:nvPr/>
        </p:nvSpPr>
        <p:spPr>
          <a:xfrm>
            <a:off x="5135454" y="3834080"/>
            <a:ext cx="3569146" cy="21852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থেকে ৫০ বছর আগে মানুষের কাছে কাগজ-কলমই ছিল হিসাব করা ও সংরক্ষণের প্রধান উপায়। প্রযুক্তিগত বিকাশে ক্যালকুলেটরের আবিষ্কার মানুষকে হিসাবের ক্ষেত্রে কিছুটা স্বস্তি দেয়।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334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21" grpId="0" animBg="1"/>
      <p:bldP spid="122" grpId="0" animBg="1"/>
      <p:bldP spid="1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10362" y="91966"/>
            <a:ext cx="4434590" cy="66451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9" name="Rectangle 98"/>
          <p:cNvSpPr/>
          <p:nvPr/>
        </p:nvSpPr>
        <p:spPr>
          <a:xfrm>
            <a:off x="232114" y="138113"/>
            <a:ext cx="4187486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56" name="Group 55"/>
          <p:cNvGrpSpPr/>
          <p:nvPr/>
        </p:nvGrpSpPr>
        <p:grpSpPr>
          <a:xfrm>
            <a:off x="4204136" y="220234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632434" y="76502"/>
            <a:ext cx="4434590" cy="66606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4864285" y="152400"/>
            <a:ext cx="4015641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200550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56055" y="166459"/>
            <a:ext cx="365726" cy="6495634"/>
            <a:chOff x="4456055" y="166459"/>
            <a:chExt cx="365726" cy="6495634"/>
          </a:xfrm>
        </p:grpSpPr>
        <p:sp>
          <p:nvSpPr>
            <p:cNvPr id="81" name="Arc 80"/>
            <p:cNvSpPr/>
            <p:nvPr/>
          </p:nvSpPr>
          <p:spPr>
            <a:xfrm rot="21326988">
              <a:off x="4456055" y="16645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2" name="Arc 51"/>
            <p:cNvSpPr/>
            <p:nvPr/>
          </p:nvSpPr>
          <p:spPr>
            <a:xfrm rot="21326988">
              <a:off x="4456056" y="44272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3" name="Arc 52"/>
            <p:cNvSpPr/>
            <p:nvPr/>
          </p:nvSpPr>
          <p:spPr>
            <a:xfrm rot="21326988">
              <a:off x="4456056" y="73945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9" name="Arc 78"/>
            <p:cNvSpPr/>
            <p:nvPr/>
          </p:nvSpPr>
          <p:spPr>
            <a:xfrm rot="21326988">
              <a:off x="4456056" y="103618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0" name="Arc 79"/>
            <p:cNvSpPr/>
            <p:nvPr/>
          </p:nvSpPr>
          <p:spPr>
            <a:xfrm rot="21326988">
              <a:off x="4456056" y="133291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2" name="Arc 81"/>
            <p:cNvSpPr/>
            <p:nvPr/>
          </p:nvSpPr>
          <p:spPr>
            <a:xfrm rot="21326988">
              <a:off x="4456056" y="162964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3" name="Arc 82"/>
            <p:cNvSpPr/>
            <p:nvPr/>
          </p:nvSpPr>
          <p:spPr>
            <a:xfrm rot="21326988">
              <a:off x="4456056" y="192637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4" name="Arc 83"/>
            <p:cNvSpPr/>
            <p:nvPr/>
          </p:nvSpPr>
          <p:spPr>
            <a:xfrm rot="21326988">
              <a:off x="4456056" y="222310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5" name="Arc 84"/>
            <p:cNvSpPr/>
            <p:nvPr/>
          </p:nvSpPr>
          <p:spPr>
            <a:xfrm rot="21326988">
              <a:off x="4456055" y="251983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6" name="Arc 85"/>
            <p:cNvSpPr/>
            <p:nvPr/>
          </p:nvSpPr>
          <p:spPr>
            <a:xfrm rot="21326988">
              <a:off x="4456055" y="281657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7" name="Arc 86"/>
            <p:cNvSpPr/>
            <p:nvPr/>
          </p:nvSpPr>
          <p:spPr>
            <a:xfrm rot="21326988">
              <a:off x="4456055" y="311330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Arc 87"/>
            <p:cNvSpPr/>
            <p:nvPr/>
          </p:nvSpPr>
          <p:spPr>
            <a:xfrm rot="21326988">
              <a:off x="4456055" y="341003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9" name="Arc 88"/>
            <p:cNvSpPr/>
            <p:nvPr/>
          </p:nvSpPr>
          <p:spPr>
            <a:xfrm rot="21326988">
              <a:off x="4456055" y="370676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0" name="Arc 89"/>
            <p:cNvSpPr/>
            <p:nvPr/>
          </p:nvSpPr>
          <p:spPr>
            <a:xfrm rot="21326988">
              <a:off x="4456055" y="400349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1" name="Arc 90"/>
            <p:cNvSpPr/>
            <p:nvPr/>
          </p:nvSpPr>
          <p:spPr>
            <a:xfrm rot="21326988">
              <a:off x="4456055" y="430022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2" name="Arc 91"/>
            <p:cNvSpPr/>
            <p:nvPr/>
          </p:nvSpPr>
          <p:spPr>
            <a:xfrm rot="21326988">
              <a:off x="4456055" y="459695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3" name="Arc 92"/>
            <p:cNvSpPr/>
            <p:nvPr/>
          </p:nvSpPr>
          <p:spPr>
            <a:xfrm rot="21326988">
              <a:off x="4456055" y="489368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4" name="Arc 93"/>
            <p:cNvSpPr/>
            <p:nvPr/>
          </p:nvSpPr>
          <p:spPr>
            <a:xfrm rot="21326988">
              <a:off x="4456055" y="519041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5" name="Arc 94"/>
            <p:cNvSpPr/>
            <p:nvPr/>
          </p:nvSpPr>
          <p:spPr>
            <a:xfrm rot="21326988">
              <a:off x="4456055" y="548714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6" name="Arc 95"/>
            <p:cNvSpPr/>
            <p:nvPr/>
          </p:nvSpPr>
          <p:spPr>
            <a:xfrm rot="21326988">
              <a:off x="4456055" y="578388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7" name="Arc 96"/>
            <p:cNvSpPr/>
            <p:nvPr/>
          </p:nvSpPr>
          <p:spPr>
            <a:xfrm rot="21326988">
              <a:off x="4456055" y="608061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8" name="Arc 97"/>
            <p:cNvSpPr/>
            <p:nvPr/>
          </p:nvSpPr>
          <p:spPr>
            <a:xfrm rot="21326988">
              <a:off x="4456055" y="637734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19959" y="6104997"/>
            <a:ext cx="374652" cy="515606"/>
            <a:chOff x="8878069" y="5734826"/>
            <a:chExt cx="418331" cy="890193"/>
          </a:xfrm>
        </p:grpSpPr>
        <p:sp>
          <p:nvSpPr>
            <p:cNvPr id="105" name="Freeform 104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887715" y="5828925"/>
              <a:ext cx="358337" cy="6376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b="1" dirty="0" smtClean="0">
                  <a:solidFill>
                    <a:schemeClr val="bg1"/>
                  </a:solidFill>
                </a:rPr>
                <a:t>৭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 flipH="1">
            <a:off x="8484487" y="6113794"/>
            <a:ext cx="395439" cy="515606"/>
            <a:chOff x="8878069" y="5734826"/>
            <a:chExt cx="418331" cy="890193"/>
          </a:xfrm>
          <a:solidFill>
            <a:srgbClr val="00B0F0"/>
          </a:solidFill>
        </p:grpSpPr>
        <p:sp>
          <p:nvSpPr>
            <p:cNvPr id="108" name="Freeform 107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9078660" y="5878203"/>
              <a:ext cx="178272" cy="637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b="1" dirty="0" smtClean="0">
                  <a:solidFill>
                    <a:schemeClr val="bg1"/>
                  </a:solidFill>
                </a:rPr>
                <a:t>৮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4841DEE9-0B14-46E5-9AF6-439E526922B3}"/>
              </a:ext>
            </a:extLst>
          </p:cNvPr>
          <p:cNvSpPr/>
          <p:nvPr/>
        </p:nvSpPr>
        <p:spPr>
          <a:xfrm>
            <a:off x="594610" y="347459"/>
            <a:ext cx="3152775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xmlns="" id="{13A4E0DA-F463-48A1-BF6C-8DA1C6B71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14" y="1584753"/>
            <a:ext cx="3152775" cy="1874330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BB127FB3-3239-4171-BC69-6E9C82E1AF7E}"/>
              </a:ext>
            </a:extLst>
          </p:cNvPr>
          <p:cNvSpPr/>
          <p:nvPr/>
        </p:nvSpPr>
        <p:spPr>
          <a:xfrm>
            <a:off x="289303" y="3527853"/>
            <a:ext cx="3841639" cy="2095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ক্যালকুলেটর আবিষ্কারের পর মানুষের হিসাব করতে কিছুটা সহজ হলেও জটিল ও দীর্ঘ হিসাবের সমস্যা থেকেই যায়। এ সকল সমস্যা নিরসন সম্ভব হয় কম্পিউটার আবিষ্কারের ফলে। </a:t>
            </a:r>
            <a:endParaRPr lang="en-US" sz="2400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740DF5F2-1517-43FA-9B4E-49E24D41C0B1}"/>
              </a:ext>
            </a:extLst>
          </p:cNvPr>
          <p:cNvSpPr/>
          <p:nvPr/>
        </p:nvSpPr>
        <p:spPr>
          <a:xfrm>
            <a:off x="5510451" y="318203"/>
            <a:ext cx="2814404" cy="1116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এখন আমরা জানব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কী?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xmlns="" id="{A0F6586B-6EC6-4B10-9466-16539B6C0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898" y="1608597"/>
            <a:ext cx="3546814" cy="2324809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xmlns="" id="{493D5918-B78F-44BC-95B7-576B49A9EA4F}"/>
              </a:ext>
            </a:extLst>
          </p:cNvPr>
          <p:cNvSpPr/>
          <p:nvPr/>
        </p:nvSpPr>
        <p:spPr>
          <a:xfrm>
            <a:off x="5065662" y="4090102"/>
            <a:ext cx="3773538" cy="23150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হলো এক ধরনের অ্যাপ্লিকেশন কম্পিউটার প্রোগ্রাম। এটিকে কখনো কখনো ওয়ার্কবুক বলা হয়। একটি রেজিস্টার খাতায় যেমন অনেকগুলো পৃষ্ঠা থাকে, তেমনি একটি  ওয়ার্কবুকে অনেকগুলো ওয়ার্কশিট থাকে। একেকটা ওয়ার্কশিটে বহুসংখ্যক সারি ও কলাম থাকে।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3218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4" grpId="0" animBg="1"/>
      <p:bldP spid="115" grpId="0" animBg="1"/>
      <p:bldP spid="1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10362" y="91966"/>
            <a:ext cx="4434590" cy="66451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10812" y="169018"/>
            <a:ext cx="4187486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4204136" y="220234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632434" y="76502"/>
            <a:ext cx="4434590" cy="66606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75959" y="124084"/>
            <a:ext cx="4015641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200550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56055" y="166459"/>
            <a:ext cx="365726" cy="6495634"/>
            <a:chOff x="4456055" y="166459"/>
            <a:chExt cx="365726" cy="6495634"/>
          </a:xfrm>
        </p:grpSpPr>
        <p:sp>
          <p:nvSpPr>
            <p:cNvPr id="81" name="Arc 80"/>
            <p:cNvSpPr/>
            <p:nvPr/>
          </p:nvSpPr>
          <p:spPr>
            <a:xfrm rot="21326988">
              <a:off x="4456055" y="16645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21326988">
              <a:off x="4456056" y="44272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21326988">
              <a:off x="4456056" y="73945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c 78"/>
            <p:cNvSpPr/>
            <p:nvPr/>
          </p:nvSpPr>
          <p:spPr>
            <a:xfrm rot="21326988">
              <a:off x="4456056" y="103618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/>
            <p:cNvSpPr/>
            <p:nvPr/>
          </p:nvSpPr>
          <p:spPr>
            <a:xfrm rot="21326988">
              <a:off x="4456056" y="133291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c 81"/>
            <p:cNvSpPr/>
            <p:nvPr/>
          </p:nvSpPr>
          <p:spPr>
            <a:xfrm rot="21326988">
              <a:off x="4456056" y="162964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/>
            <p:cNvSpPr/>
            <p:nvPr/>
          </p:nvSpPr>
          <p:spPr>
            <a:xfrm rot="21326988">
              <a:off x="4456056" y="192637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/>
            <p:nvPr/>
          </p:nvSpPr>
          <p:spPr>
            <a:xfrm rot="21326988">
              <a:off x="4456056" y="222310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/>
            <p:cNvSpPr/>
            <p:nvPr/>
          </p:nvSpPr>
          <p:spPr>
            <a:xfrm rot="21326988">
              <a:off x="4456055" y="251983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/>
            <p:cNvSpPr/>
            <p:nvPr/>
          </p:nvSpPr>
          <p:spPr>
            <a:xfrm rot="21326988">
              <a:off x="4456055" y="281657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c 86"/>
            <p:cNvSpPr/>
            <p:nvPr/>
          </p:nvSpPr>
          <p:spPr>
            <a:xfrm rot="21326988">
              <a:off x="4456055" y="311330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Arc 87"/>
            <p:cNvSpPr/>
            <p:nvPr/>
          </p:nvSpPr>
          <p:spPr>
            <a:xfrm rot="21326988">
              <a:off x="4456055" y="341003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Arc 88"/>
            <p:cNvSpPr/>
            <p:nvPr/>
          </p:nvSpPr>
          <p:spPr>
            <a:xfrm rot="21326988">
              <a:off x="4456055" y="370676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c 89"/>
            <p:cNvSpPr/>
            <p:nvPr/>
          </p:nvSpPr>
          <p:spPr>
            <a:xfrm rot="21326988">
              <a:off x="4456055" y="400349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c 90"/>
            <p:cNvSpPr/>
            <p:nvPr/>
          </p:nvSpPr>
          <p:spPr>
            <a:xfrm rot="21326988">
              <a:off x="4456055" y="430022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Arc 91"/>
            <p:cNvSpPr/>
            <p:nvPr/>
          </p:nvSpPr>
          <p:spPr>
            <a:xfrm rot="21326988">
              <a:off x="4456055" y="459695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Arc 92"/>
            <p:cNvSpPr/>
            <p:nvPr/>
          </p:nvSpPr>
          <p:spPr>
            <a:xfrm rot="21326988">
              <a:off x="4456055" y="489368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Arc 93"/>
            <p:cNvSpPr/>
            <p:nvPr/>
          </p:nvSpPr>
          <p:spPr>
            <a:xfrm rot="21326988">
              <a:off x="4456055" y="519041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 rot="21326988">
              <a:off x="4456055" y="548714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rot="21326988">
              <a:off x="4456055" y="578388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/>
          </p:nvSpPr>
          <p:spPr>
            <a:xfrm rot="21326988">
              <a:off x="4456055" y="608061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Arc 97"/>
            <p:cNvSpPr/>
            <p:nvPr/>
          </p:nvSpPr>
          <p:spPr>
            <a:xfrm rot="21326988">
              <a:off x="4456055" y="637734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19959" y="6104997"/>
            <a:ext cx="374652" cy="515606"/>
            <a:chOff x="8878069" y="5734826"/>
            <a:chExt cx="418331" cy="890193"/>
          </a:xfrm>
        </p:grpSpPr>
        <p:sp>
          <p:nvSpPr>
            <p:cNvPr id="105" name="Freeform 104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887715" y="5828925"/>
              <a:ext cx="397714" cy="690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000" b="1" dirty="0" smtClean="0">
                  <a:solidFill>
                    <a:schemeClr val="bg1"/>
                  </a:solidFill>
                </a:rPr>
                <a:t>৯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 flipH="1">
            <a:off x="8464631" y="6113794"/>
            <a:ext cx="660934" cy="515606"/>
            <a:chOff x="8618202" y="5734826"/>
            <a:chExt cx="699195" cy="890193"/>
          </a:xfrm>
          <a:solidFill>
            <a:srgbClr val="00B0F0"/>
          </a:solidFill>
        </p:grpSpPr>
        <p:sp>
          <p:nvSpPr>
            <p:cNvPr id="108" name="Freeform 107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618202" y="5878203"/>
              <a:ext cx="699195" cy="690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b="1" dirty="0" smtClean="0">
                  <a:solidFill>
                    <a:schemeClr val="bg1"/>
                  </a:solidFill>
                </a:rPr>
                <a:t>১০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75CC37C6-4EDC-41A0-A4CB-1914BB980034}"/>
              </a:ext>
            </a:extLst>
          </p:cNvPr>
          <p:cNvSpPr/>
          <p:nvPr/>
        </p:nvSpPr>
        <p:spPr>
          <a:xfrm>
            <a:off x="270311" y="3290525"/>
            <a:ext cx="3775501" cy="275244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সাময়িক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্ষার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রেজিস্টার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বহার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শিক্ষকগ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িভিন্ন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রেজিস্টারে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্ধ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সবগুলো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জিপিএ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ফট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ভুলভাবে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্যবহার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সয়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য়ভাবে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2C8B1347-9215-41E1-8C8D-5B30F373648E}"/>
              </a:ext>
            </a:extLst>
          </p:cNvPr>
          <p:cNvSpPr/>
          <p:nvPr/>
        </p:nvSpPr>
        <p:spPr>
          <a:xfrm>
            <a:off x="371310" y="260588"/>
            <a:ext cx="3685942" cy="8720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ব্যবহারের উদ্দেশ্য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4" name="Picture 113">
            <a:extLst>
              <a:ext uri="{FF2B5EF4-FFF2-40B4-BE49-F238E27FC236}">
                <a16:creationId xmlns:a16="http://schemas.microsoft.com/office/drawing/2014/main" xmlns="" id="{B144B42F-6C27-4D51-9B65-F2657C933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19" y="1606646"/>
            <a:ext cx="3685942" cy="1340683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A4811ABB-8179-43CE-B285-EA04EFE0F361}"/>
              </a:ext>
            </a:extLst>
          </p:cNvPr>
          <p:cNvSpPr/>
          <p:nvPr/>
        </p:nvSpPr>
        <p:spPr>
          <a:xfrm>
            <a:off x="5831541" y="236682"/>
            <a:ext cx="2241734" cy="73779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A97E042C-95ED-4812-829E-C322970A0C96}"/>
              </a:ext>
            </a:extLst>
          </p:cNvPr>
          <p:cNvSpPr txBox="1"/>
          <p:nvPr/>
        </p:nvSpPr>
        <p:spPr>
          <a:xfrm>
            <a:off x="5031736" y="1117564"/>
            <a:ext cx="392054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ছবিগুলোর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as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8" name="Picture 117">
            <a:extLst>
              <a:ext uri="{FF2B5EF4-FFF2-40B4-BE49-F238E27FC236}">
                <a16:creationId xmlns:a16="http://schemas.microsoft.com/office/drawing/2014/main" xmlns="" id="{E46CC877-506D-4419-9D00-715160C78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36" y="2010121"/>
            <a:ext cx="1667149" cy="1552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xmlns="" id="{03F9855A-7671-49BA-87A9-8B9AA11847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275" y="2005389"/>
            <a:ext cx="1542310" cy="16002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3" name="Rectangle 122">
            <a:extLst>
              <a:ext uri="{FF2B5EF4-FFF2-40B4-BE49-F238E27FC236}">
                <a16:creationId xmlns:a16="http://schemas.microsoft.com/office/drawing/2014/main" xmlns="" id="{7B094C29-9565-4998-A4BD-A29BE6A610A5}"/>
              </a:ext>
            </a:extLst>
          </p:cNvPr>
          <p:cNvSpPr/>
          <p:nvPr/>
        </p:nvSpPr>
        <p:spPr>
          <a:xfrm>
            <a:off x="6290546" y="5882108"/>
            <a:ext cx="1596639" cy="554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অ্যাবাকাস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xmlns="" id="{67748085-942D-4A94-BE76-D033C144DB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351" y="4584336"/>
            <a:ext cx="1576892" cy="11667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24" name="Group 123"/>
          <p:cNvGrpSpPr/>
          <p:nvPr/>
        </p:nvGrpSpPr>
        <p:grpSpPr>
          <a:xfrm>
            <a:off x="5811991" y="1667632"/>
            <a:ext cx="457200" cy="466855"/>
            <a:chOff x="-914400" y="776288"/>
            <a:chExt cx="457200" cy="466855"/>
          </a:xfrm>
        </p:grpSpPr>
        <p:sp>
          <p:nvSpPr>
            <p:cNvPr id="125" name="Oval 124"/>
            <p:cNvSpPr/>
            <p:nvPr/>
          </p:nvSpPr>
          <p:spPr>
            <a:xfrm>
              <a:off x="-914400" y="813696"/>
              <a:ext cx="457200" cy="4294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-857248" y="776288"/>
              <a:ext cx="360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400" b="1" dirty="0" smtClean="0">
                  <a:solidFill>
                    <a:schemeClr val="bg1"/>
                  </a:solidFill>
                </a:rPr>
                <a:t>১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796260" y="1681804"/>
            <a:ext cx="457200" cy="466855"/>
            <a:chOff x="-914400" y="776288"/>
            <a:chExt cx="457200" cy="466855"/>
          </a:xfrm>
        </p:grpSpPr>
        <p:sp>
          <p:nvSpPr>
            <p:cNvPr id="128" name="Oval 127"/>
            <p:cNvSpPr/>
            <p:nvPr/>
          </p:nvSpPr>
          <p:spPr>
            <a:xfrm>
              <a:off x="-914400" y="813696"/>
              <a:ext cx="457200" cy="4294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-857248" y="77628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400" b="1" dirty="0">
                  <a:solidFill>
                    <a:schemeClr val="bg1"/>
                  </a:solidFill>
                </a:rPr>
                <a:t>২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848133" y="4160428"/>
            <a:ext cx="457200" cy="467121"/>
            <a:chOff x="-914400" y="813696"/>
            <a:chExt cx="457200" cy="467121"/>
          </a:xfrm>
        </p:grpSpPr>
        <p:sp>
          <p:nvSpPr>
            <p:cNvPr id="131" name="Oval 130"/>
            <p:cNvSpPr/>
            <p:nvPr/>
          </p:nvSpPr>
          <p:spPr>
            <a:xfrm>
              <a:off x="-914400" y="813696"/>
              <a:ext cx="457200" cy="42944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-885824" y="819152"/>
              <a:ext cx="4154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400" b="1" dirty="0" smtClean="0">
                  <a:solidFill>
                    <a:schemeClr val="bg1"/>
                  </a:solidFill>
                </a:rPr>
                <a:t>৩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xmlns="" id="{644AC9FE-1A72-45C4-8B08-D962702FAC41}"/>
              </a:ext>
            </a:extLst>
          </p:cNvPr>
          <p:cNvSpPr/>
          <p:nvPr/>
        </p:nvSpPr>
        <p:spPr>
          <a:xfrm>
            <a:off x="7363874" y="3736576"/>
            <a:ext cx="1333112" cy="467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EBF4FED5-50D9-47B5-A505-49C41C1F31BD}"/>
              </a:ext>
            </a:extLst>
          </p:cNvPr>
          <p:cNvSpPr/>
          <p:nvPr/>
        </p:nvSpPr>
        <p:spPr>
          <a:xfrm>
            <a:off x="5414184" y="3664965"/>
            <a:ext cx="1406030" cy="4837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ক্যালকুলেটর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26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21407 0.0120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94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10504 0.3185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1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10625 -0.3284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" y="-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3" grpId="0" animBg="1"/>
      <p:bldP spid="115" grpId="0" animBg="1"/>
      <p:bldP spid="116" grpId="0" animBg="1"/>
      <p:bldP spid="123" grpId="0" animBg="1"/>
      <p:bldP spid="121" grpId="0" animBg="1"/>
      <p:bldP spid="1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10362" y="91966"/>
            <a:ext cx="4434590" cy="66451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10812" y="169018"/>
            <a:ext cx="4187486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4204136" y="220234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632434" y="76502"/>
            <a:ext cx="4434590" cy="66606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75959" y="124084"/>
            <a:ext cx="4015641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200550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56055" y="166459"/>
            <a:ext cx="365726" cy="6495634"/>
            <a:chOff x="4456055" y="166459"/>
            <a:chExt cx="365726" cy="6495634"/>
          </a:xfrm>
        </p:grpSpPr>
        <p:sp>
          <p:nvSpPr>
            <p:cNvPr id="81" name="Arc 80"/>
            <p:cNvSpPr/>
            <p:nvPr/>
          </p:nvSpPr>
          <p:spPr>
            <a:xfrm rot="21326988">
              <a:off x="4456055" y="16645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21326988">
              <a:off x="4456056" y="44272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21326988">
              <a:off x="4456056" y="73945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c 78"/>
            <p:cNvSpPr/>
            <p:nvPr/>
          </p:nvSpPr>
          <p:spPr>
            <a:xfrm rot="21326988">
              <a:off x="4456056" y="103618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/>
            <p:cNvSpPr/>
            <p:nvPr/>
          </p:nvSpPr>
          <p:spPr>
            <a:xfrm rot="21326988">
              <a:off x="4456056" y="133291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c 81"/>
            <p:cNvSpPr/>
            <p:nvPr/>
          </p:nvSpPr>
          <p:spPr>
            <a:xfrm rot="21326988">
              <a:off x="4456056" y="162964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/>
            <p:cNvSpPr/>
            <p:nvPr/>
          </p:nvSpPr>
          <p:spPr>
            <a:xfrm rot="21326988">
              <a:off x="4456056" y="192637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/>
            <p:nvPr/>
          </p:nvSpPr>
          <p:spPr>
            <a:xfrm rot="21326988">
              <a:off x="4456056" y="222310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/>
            <p:cNvSpPr/>
            <p:nvPr/>
          </p:nvSpPr>
          <p:spPr>
            <a:xfrm rot="21326988">
              <a:off x="4456055" y="251983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/>
            <p:cNvSpPr/>
            <p:nvPr/>
          </p:nvSpPr>
          <p:spPr>
            <a:xfrm rot="21326988">
              <a:off x="4456055" y="281657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c 86"/>
            <p:cNvSpPr/>
            <p:nvPr/>
          </p:nvSpPr>
          <p:spPr>
            <a:xfrm rot="21326988">
              <a:off x="4456055" y="311330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Arc 87"/>
            <p:cNvSpPr/>
            <p:nvPr/>
          </p:nvSpPr>
          <p:spPr>
            <a:xfrm rot="21326988">
              <a:off x="4456055" y="341003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Arc 88"/>
            <p:cNvSpPr/>
            <p:nvPr/>
          </p:nvSpPr>
          <p:spPr>
            <a:xfrm rot="21326988">
              <a:off x="4456055" y="370676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c 89"/>
            <p:cNvSpPr/>
            <p:nvPr/>
          </p:nvSpPr>
          <p:spPr>
            <a:xfrm rot="21326988">
              <a:off x="4456055" y="400349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c 90"/>
            <p:cNvSpPr/>
            <p:nvPr/>
          </p:nvSpPr>
          <p:spPr>
            <a:xfrm rot="21326988">
              <a:off x="4456055" y="430022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Arc 91"/>
            <p:cNvSpPr/>
            <p:nvPr/>
          </p:nvSpPr>
          <p:spPr>
            <a:xfrm rot="21326988">
              <a:off x="4456055" y="459695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Arc 92"/>
            <p:cNvSpPr/>
            <p:nvPr/>
          </p:nvSpPr>
          <p:spPr>
            <a:xfrm rot="21326988">
              <a:off x="4456055" y="489368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Arc 93"/>
            <p:cNvSpPr/>
            <p:nvPr/>
          </p:nvSpPr>
          <p:spPr>
            <a:xfrm rot="21326988">
              <a:off x="4456055" y="519041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 rot="21326988">
              <a:off x="4456055" y="548714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rot="21326988">
              <a:off x="4456055" y="578388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/>
          </p:nvSpPr>
          <p:spPr>
            <a:xfrm rot="21326988">
              <a:off x="4456055" y="608061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Arc 97"/>
            <p:cNvSpPr/>
            <p:nvPr/>
          </p:nvSpPr>
          <p:spPr>
            <a:xfrm rot="21326988">
              <a:off x="4456055" y="637734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19959" y="6104997"/>
            <a:ext cx="374652" cy="515606"/>
            <a:chOff x="8878069" y="5734826"/>
            <a:chExt cx="418331" cy="890193"/>
          </a:xfrm>
        </p:grpSpPr>
        <p:sp>
          <p:nvSpPr>
            <p:cNvPr id="105" name="Freeform 104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887715" y="5828925"/>
              <a:ext cx="397714" cy="690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2000" b="1" dirty="0" smtClean="0">
                  <a:solidFill>
                    <a:schemeClr val="bg1"/>
                  </a:solidFill>
                </a:rPr>
                <a:t>৯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 flipH="1">
            <a:off x="8464631" y="6113794"/>
            <a:ext cx="660934" cy="515606"/>
            <a:chOff x="8618202" y="5734826"/>
            <a:chExt cx="699195" cy="890193"/>
          </a:xfrm>
          <a:solidFill>
            <a:srgbClr val="00B0F0"/>
          </a:solidFill>
        </p:grpSpPr>
        <p:sp>
          <p:nvSpPr>
            <p:cNvPr id="108" name="Freeform 107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618202" y="5878203"/>
              <a:ext cx="699195" cy="690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000" b="1" dirty="0" smtClean="0">
                  <a:solidFill>
                    <a:schemeClr val="bg1"/>
                  </a:solidFill>
                </a:rPr>
                <a:t>১০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7" name="Cross 116"/>
          <p:cNvSpPr/>
          <p:nvPr/>
        </p:nvSpPr>
        <p:spPr>
          <a:xfrm>
            <a:off x="5633334" y="310572"/>
            <a:ext cx="2681453" cy="678218"/>
          </a:xfrm>
          <a:prstGeom prst="plus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0511BFC7-8AD7-4709-B362-C0B5D595F26B}"/>
              </a:ext>
            </a:extLst>
          </p:cNvPr>
          <p:cNvSpPr/>
          <p:nvPr/>
        </p:nvSpPr>
        <p:spPr>
          <a:xfrm>
            <a:off x="5207299" y="1292354"/>
            <a:ext cx="3570954" cy="5596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১। কোন যন্ত্রটির সাহায্যে অতি সহজে হিসাবের কাজ করা যায়?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B22CFEF7-66B4-4639-9100-199887103111}"/>
              </a:ext>
            </a:extLst>
          </p:cNvPr>
          <p:cNvSpPr/>
          <p:nvPr/>
        </p:nvSpPr>
        <p:spPr>
          <a:xfrm>
            <a:off x="5207298" y="3966382"/>
            <a:ext cx="3570955" cy="4799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২। নিচের কোনটি স্প্রেডশিট সফটওয়ার?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3B994747-F216-4F61-AF96-4C1EAE8CC976}"/>
              </a:ext>
            </a:extLst>
          </p:cNvPr>
          <p:cNvSpPr/>
          <p:nvPr/>
        </p:nvSpPr>
        <p:spPr>
          <a:xfrm>
            <a:off x="5521874" y="2043424"/>
            <a:ext cx="1100143" cy="4799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bn-IN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অ্যাবাকাস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F7A39F40-23C7-41C4-9431-E6DFC8CBF45E}"/>
              </a:ext>
            </a:extLst>
          </p:cNvPr>
          <p:cNvSpPr/>
          <p:nvPr/>
        </p:nvSpPr>
        <p:spPr>
          <a:xfrm>
            <a:off x="7391892" y="2029745"/>
            <a:ext cx="1243015" cy="4799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</a:t>
            </a:r>
            <a:r>
              <a:rPr lang="bn-IN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ক্যালকুলেটর</a:t>
            </a:r>
            <a:endPara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E2416DE0-7B59-4FD4-BA86-2F1DDBC2D13C}"/>
              </a:ext>
            </a:extLst>
          </p:cNvPr>
          <p:cNvSpPr/>
          <p:nvPr/>
        </p:nvSpPr>
        <p:spPr>
          <a:xfrm>
            <a:off x="5521874" y="2797874"/>
            <a:ext cx="1100143" cy="434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</a:t>
            </a:r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6FB03C1B-E99B-496A-883E-334339A7872B}"/>
              </a:ext>
            </a:extLst>
          </p:cNvPr>
          <p:cNvSpPr/>
          <p:nvPr/>
        </p:nvSpPr>
        <p:spPr>
          <a:xfrm>
            <a:off x="7391892" y="2742655"/>
            <a:ext cx="1243015" cy="434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 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979D9409-BEE2-49EC-9E12-D7E6AA123C88}"/>
              </a:ext>
            </a:extLst>
          </p:cNvPr>
          <p:cNvSpPr/>
          <p:nvPr/>
        </p:nvSpPr>
        <p:spPr>
          <a:xfrm>
            <a:off x="5521873" y="4618240"/>
            <a:ext cx="1100143" cy="434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এক্সেল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xmlns="" id="{CD202975-58CE-4979-A183-77970FF04963}"/>
              </a:ext>
            </a:extLst>
          </p:cNvPr>
          <p:cNvSpPr/>
          <p:nvPr/>
        </p:nvSpPr>
        <p:spPr>
          <a:xfrm>
            <a:off x="7147776" y="4618239"/>
            <a:ext cx="1630478" cy="434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পয়েন্ট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xmlns="" id="{328C9D90-A603-4CA1-8198-5538D27DA410}"/>
              </a:ext>
            </a:extLst>
          </p:cNvPr>
          <p:cNvSpPr/>
          <p:nvPr/>
        </p:nvSpPr>
        <p:spPr>
          <a:xfrm>
            <a:off x="5521873" y="5282182"/>
            <a:ext cx="1100143" cy="434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</a:t>
            </a:r>
            <a:r>
              <a:rPr lang="bn-IN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ওয়ার্ড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4EC52F3D-D1EC-4634-A52F-48C84068BB7A}"/>
              </a:ext>
            </a:extLst>
          </p:cNvPr>
          <p:cNvSpPr/>
          <p:nvPr/>
        </p:nvSpPr>
        <p:spPr>
          <a:xfrm>
            <a:off x="7147776" y="5282181"/>
            <a:ext cx="1630478" cy="434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এক্সেস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xmlns="" id="{9B40FED1-9473-4827-B908-7010CF2B4A7E}"/>
              </a:ext>
            </a:extLst>
          </p:cNvPr>
          <p:cNvSpPr/>
          <p:nvPr/>
        </p:nvSpPr>
        <p:spPr>
          <a:xfrm>
            <a:off x="6250761" y="3350812"/>
            <a:ext cx="1484028" cy="4947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xmlns="" id="{13047252-0765-46C2-91DD-61DE7C96DCD4}"/>
              </a:ext>
            </a:extLst>
          </p:cNvPr>
          <p:cNvSpPr/>
          <p:nvPr/>
        </p:nvSpPr>
        <p:spPr>
          <a:xfrm>
            <a:off x="6446556" y="5951326"/>
            <a:ext cx="1216920" cy="434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এক্সেল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7" name="Cross 136"/>
          <p:cNvSpPr/>
          <p:nvPr/>
        </p:nvSpPr>
        <p:spPr>
          <a:xfrm>
            <a:off x="831857" y="2131162"/>
            <a:ext cx="2681453" cy="678218"/>
          </a:xfrm>
          <a:prstGeom prst="plus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xmlns="" id="{493D5918-B78F-44BC-95B7-576B49A9EA4F}"/>
              </a:ext>
            </a:extLst>
          </p:cNvPr>
          <p:cNvSpPr/>
          <p:nvPr/>
        </p:nvSpPr>
        <p:spPr>
          <a:xfrm>
            <a:off x="338112" y="3063887"/>
            <a:ext cx="3710926" cy="834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প্রাচীনতম গণনাকারী যন্ত্রের নাম কি?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0844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00" grpId="0" animBg="1"/>
      <p:bldP spid="101" grpId="0" animBg="1"/>
      <p:bldP spid="102" grpId="0" animBg="1"/>
      <p:bldP spid="103" grpId="0" animBg="1"/>
      <p:bldP spid="111" grpId="0" animBg="1"/>
      <p:bldP spid="115" grpId="0" animBg="1"/>
      <p:bldP spid="116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37" grpId="0" animBg="1"/>
      <p:bldP spid="1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10362" y="91966"/>
            <a:ext cx="4434590" cy="66451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10812" y="169018"/>
            <a:ext cx="4187486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4204136" y="220234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7" name="Rectangle 56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632434" y="76502"/>
            <a:ext cx="4434590" cy="66606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64285" y="152400"/>
            <a:ext cx="4015641" cy="645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200550"/>
            <a:ext cx="304800" cy="6383751"/>
            <a:chOff x="4724400" y="200550"/>
            <a:chExt cx="304800" cy="6383751"/>
          </a:xfrm>
          <a:solidFill>
            <a:schemeClr val="accent6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724400" y="20055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24400" y="49728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79401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24400" y="109074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138747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24400" y="168420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24400" y="198093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4400" y="227766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24400" y="257439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24400" y="287112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16786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24400" y="346459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24400" y="3761322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24400" y="4058053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4400" y="4354784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24400" y="4651515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724400" y="4948246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24400" y="5244977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24400" y="5541708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24400" y="5838439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24400" y="6135170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6431901"/>
              <a:ext cx="304800" cy="152400"/>
            </a:xfrm>
            <a:prstGeom prst="rect">
              <a:avLst/>
            </a:prstGeom>
            <a:grpFill/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56055" y="166459"/>
            <a:ext cx="365726" cy="6495634"/>
            <a:chOff x="4456055" y="166459"/>
            <a:chExt cx="365726" cy="6495634"/>
          </a:xfrm>
        </p:grpSpPr>
        <p:sp>
          <p:nvSpPr>
            <p:cNvPr id="81" name="Arc 80"/>
            <p:cNvSpPr/>
            <p:nvPr/>
          </p:nvSpPr>
          <p:spPr>
            <a:xfrm rot="21326988">
              <a:off x="4456055" y="16645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21326988">
              <a:off x="4456056" y="44272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21326988">
              <a:off x="4456056" y="73945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c 78"/>
            <p:cNvSpPr/>
            <p:nvPr/>
          </p:nvSpPr>
          <p:spPr>
            <a:xfrm rot="21326988">
              <a:off x="4456056" y="103618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/>
            <p:cNvSpPr/>
            <p:nvPr/>
          </p:nvSpPr>
          <p:spPr>
            <a:xfrm rot="21326988">
              <a:off x="4456056" y="133291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c 81"/>
            <p:cNvSpPr/>
            <p:nvPr/>
          </p:nvSpPr>
          <p:spPr>
            <a:xfrm rot="21326988">
              <a:off x="4456056" y="162964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/>
            <p:cNvSpPr/>
            <p:nvPr/>
          </p:nvSpPr>
          <p:spPr>
            <a:xfrm rot="21326988">
              <a:off x="4456056" y="192637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/>
            <p:nvPr/>
          </p:nvSpPr>
          <p:spPr>
            <a:xfrm rot="21326988">
              <a:off x="4456056" y="222310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/>
            <p:cNvSpPr/>
            <p:nvPr/>
          </p:nvSpPr>
          <p:spPr>
            <a:xfrm rot="21326988">
              <a:off x="4456055" y="251983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/>
            <p:cNvSpPr/>
            <p:nvPr/>
          </p:nvSpPr>
          <p:spPr>
            <a:xfrm rot="21326988">
              <a:off x="4456055" y="281657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c 86"/>
            <p:cNvSpPr/>
            <p:nvPr/>
          </p:nvSpPr>
          <p:spPr>
            <a:xfrm rot="21326988">
              <a:off x="4456055" y="311330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Arc 87"/>
            <p:cNvSpPr/>
            <p:nvPr/>
          </p:nvSpPr>
          <p:spPr>
            <a:xfrm rot="21326988">
              <a:off x="4456055" y="341003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Arc 88"/>
            <p:cNvSpPr/>
            <p:nvPr/>
          </p:nvSpPr>
          <p:spPr>
            <a:xfrm rot="21326988">
              <a:off x="4456055" y="3706763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c 89"/>
            <p:cNvSpPr/>
            <p:nvPr/>
          </p:nvSpPr>
          <p:spPr>
            <a:xfrm rot="21326988">
              <a:off x="4456055" y="4003494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c 90"/>
            <p:cNvSpPr/>
            <p:nvPr/>
          </p:nvSpPr>
          <p:spPr>
            <a:xfrm rot="21326988">
              <a:off x="4456055" y="4300225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Arc 91"/>
            <p:cNvSpPr/>
            <p:nvPr/>
          </p:nvSpPr>
          <p:spPr>
            <a:xfrm rot="21326988">
              <a:off x="4456055" y="4596956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Arc 92"/>
            <p:cNvSpPr/>
            <p:nvPr/>
          </p:nvSpPr>
          <p:spPr>
            <a:xfrm rot="21326988">
              <a:off x="4456055" y="4893687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Arc 93"/>
            <p:cNvSpPr/>
            <p:nvPr/>
          </p:nvSpPr>
          <p:spPr>
            <a:xfrm rot="21326988">
              <a:off x="4456055" y="5190418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 rot="21326988">
              <a:off x="4456055" y="5487149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rot="21326988">
              <a:off x="4456055" y="5783880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/>
          </p:nvSpPr>
          <p:spPr>
            <a:xfrm rot="21326988">
              <a:off x="4456055" y="6080611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Arc 97"/>
            <p:cNvSpPr/>
            <p:nvPr/>
          </p:nvSpPr>
          <p:spPr>
            <a:xfrm rot="21326988">
              <a:off x="4456055" y="6377342"/>
              <a:ext cx="365725" cy="284751"/>
            </a:xfrm>
            <a:prstGeom prst="arc">
              <a:avLst>
                <a:gd name="adj1" fmla="val 10668955"/>
                <a:gd name="adj2" fmla="val 631822"/>
              </a:avLst>
            </a:prstGeom>
            <a:noFill/>
            <a:ln w="60325" cap="rnd" cmpd="sng">
              <a:gradFill flip="none" rotWithShape="1">
                <a:gsLst>
                  <a:gs pos="53000">
                    <a:schemeClr val="bg2"/>
                  </a:gs>
                  <a:gs pos="13000">
                    <a:schemeClr val="tx1"/>
                  </a:gs>
                  <a:gs pos="86000">
                    <a:schemeClr val="tx1"/>
                  </a:gs>
                </a:gsLst>
                <a:path path="circle">
                  <a:fillToRect t="100000" r="100000"/>
                </a:path>
                <a:tileRect l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Freeform 106"/>
          <p:cNvSpPr/>
          <p:nvPr/>
        </p:nvSpPr>
        <p:spPr>
          <a:xfrm rot="12627505">
            <a:off x="5211795" y="1712567"/>
            <a:ext cx="878824" cy="1718125"/>
          </a:xfrm>
          <a:custGeom>
            <a:avLst/>
            <a:gdLst>
              <a:gd name="connsiteX0" fmla="*/ 263376 w 2133620"/>
              <a:gd name="connsiteY0" fmla="*/ 2669323 h 3048000"/>
              <a:gd name="connsiteX1" fmla="*/ 327448 w 2133620"/>
              <a:gd name="connsiteY1" fmla="*/ 2806583 h 3048000"/>
              <a:gd name="connsiteX2" fmla="*/ 237136 w 2133620"/>
              <a:gd name="connsiteY2" fmla="*/ 2931993 h 3048000"/>
              <a:gd name="connsiteX3" fmla="*/ 51587 w 2133620"/>
              <a:gd name="connsiteY3" fmla="*/ 2647636 h 3048000"/>
              <a:gd name="connsiteX4" fmla="*/ 71569 w 2133620"/>
              <a:gd name="connsiteY4" fmla="*/ 2724231 h 3048000"/>
              <a:gd name="connsiteX5" fmla="*/ 0 w 2133620"/>
              <a:gd name="connsiteY5" fmla="*/ 2791160 h 3048000"/>
              <a:gd name="connsiteX6" fmla="*/ 24210 w 2133620"/>
              <a:gd name="connsiteY6" fmla="*/ 2706286 h 3048000"/>
              <a:gd name="connsiteX7" fmla="*/ 463698 w 2133620"/>
              <a:gd name="connsiteY7" fmla="*/ 2621517 h 3048000"/>
              <a:gd name="connsiteX8" fmla="*/ 594840 w 2133620"/>
              <a:gd name="connsiteY8" fmla="*/ 2803626 h 3048000"/>
              <a:gd name="connsiteX9" fmla="*/ 494435 w 2133620"/>
              <a:gd name="connsiteY9" fmla="*/ 3018724 h 3048000"/>
              <a:gd name="connsiteX10" fmla="*/ 451031 w 2133620"/>
              <a:gd name="connsiteY10" fmla="*/ 2603927 h 3048000"/>
              <a:gd name="connsiteX11" fmla="*/ 462209 w 2133620"/>
              <a:gd name="connsiteY11" fmla="*/ 2619449 h 3048000"/>
              <a:gd name="connsiteX12" fmla="*/ 448340 w 2133620"/>
              <a:gd name="connsiteY12" fmla="*/ 2638708 h 3048000"/>
              <a:gd name="connsiteX13" fmla="*/ 637349 w 2133620"/>
              <a:gd name="connsiteY13" fmla="*/ 2518180 h 3048000"/>
              <a:gd name="connsiteX14" fmla="*/ 848682 w 2133620"/>
              <a:gd name="connsiteY14" fmla="*/ 2715811 h 3048000"/>
              <a:gd name="connsiteX15" fmla="*/ 762020 w 2133620"/>
              <a:gd name="connsiteY15" fmla="*/ 3048000 h 3048000"/>
              <a:gd name="connsiteX16" fmla="*/ 661187 w 2133620"/>
              <a:gd name="connsiteY16" fmla="*/ 2661491 h 3048000"/>
              <a:gd name="connsiteX17" fmla="*/ 653344 w 2133620"/>
              <a:gd name="connsiteY17" fmla="*/ 2678293 h 3048000"/>
              <a:gd name="connsiteX18" fmla="*/ 450742 w 2133620"/>
              <a:gd name="connsiteY18" fmla="*/ 412628 h 3048000"/>
              <a:gd name="connsiteX19" fmla="*/ 452231 w 2133620"/>
              <a:gd name="connsiteY19" fmla="*/ 414696 h 3048000"/>
              <a:gd name="connsiteX20" fmla="*/ 451031 w 2133620"/>
              <a:gd name="connsiteY20" fmla="*/ 416363 h 3048000"/>
              <a:gd name="connsiteX21" fmla="*/ 0 w 2133620"/>
              <a:gd name="connsiteY21" fmla="*/ 256840 h 3048000"/>
              <a:gd name="connsiteX22" fmla="*/ 65758 w 2133620"/>
              <a:gd name="connsiteY22" fmla="*/ 318335 h 3048000"/>
              <a:gd name="connsiteX23" fmla="*/ 51587 w 2133620"/>
              <a:gd name="connsiteY23" fmla="*/ 372654 h 3048000"/>
              <a:gd name="connsiteX24" fmla="*/ 3887 w 2133620"/>
              <a:gd name="connsiteY24" fmla="*/ 270465 h 3048000"/>
              <a:gd name="connsiteX25" fmla="*/ 237136 w 2133620"/>
              <a:gd name="connsiteY25" fmla="*/ 116007 h 3048000"/>
              <a:gd name="connsiteX26" fmla="*/ 319600 w 2133620"/>
              <a:gd name="connsiteY26" fmla="*/ 230519 h 3048000"/>
              <a:gd name="connsiteX27" fmla="*/ 261096 w 2133620"/>
              <a:gd name="connsiteY27" fmla="*/ 355852 h 3048000"/>
              <a:gd name="connsiteX28" fmla="*/ 1029605 w 2133620"/>
              <a:gd name="connsiteY28" fmla="*/ 29276 h 3048000"/>
              <a:gd name="connsiteX29" fmla="*/ 1060631 w 2133620"/>
              <a:gd name="connsiteY29" fmla="*/ 430218 h 3048000"/>
              <a:gd name="connsiteX30" fmla="*/ 1286904 w 2133620"/>
              <a:gd name="connsiteY30" fmla="*/ 116007 h 3048000"/>
              <a:gd name="connsiteX31" fmla="*/ 1246949 w 2133620"/>
              <a:gd name="connsiteY31" fmla="*/ 515965 h 3048000"/>
              <a:gd name="connsiteX32" fmla="*/ 1524040 w 2133620"/>
              <a:gd name="connsiteY32" fmla="*/ 256840 h 3048000"/>
              <a:gd name="connsiteX33" fmla="*/ 1414617 w 2133620"/>
              <a:gd name="connsiteY33" fmla="*/ 640450 h 3048000"/>
              <a:gd name="connsiteX34" fmla="*/ 1731888 w 2133620"/>
              <a:gd name="connsiteY34" fmla="*/ 446369 h 3048000"/>
              <a:gd name="connsiteX35" fmla="*/ 1557215 w 2133620"/>
              <a:gd name="connsiteY35" fmla="*/ 798892 h 3048000"/>
              <a:gd name="connsiteX36" fmla="*/ 1902464 w 2133620"/>
              <a:gd name="connsiteY36" fmla="*/ 677311 h 3048000"/>
              <a:gd name="connsiteX37" fmla="*/ 1669251 w 2133620"/>
              <a:gd name="connsiteY37" fmla="*/ 985190 h 3048000"/>
              <a:gd name="connsiteX38" fmla="*/ 2029214 w 2133620"/>
              <a:gd name="connsiteY38" fmla="*/ 940796 h 3048000"/>
              <a:gd name="connsiteX39" fmla="*/ 1746424 w 2133620"/>
              <a:gd name="connsiteY39" fmla="*/ 1192210 h 3048000"/>
              <a:gd name="connsiteX40" fmla="*/ 2107272 w 2133620"/>
              <a:gd name="connsiteY40" fmla="*/ 1226683 h 3048000"/>
              <a:gd name="connsiteX41" fmla="*/ 1785762 w 2133620"/>
              <a:gd name="connsiteY41" fmla="*/ 1411963 h 3048000"/>
              <a:gd name="connsiteX42" fmla="*/ 2133620 w 2133620"/>
              <a:gd name="connsiteY42" fmla="*/ 1524000 h 3048000"/>
              <a:gd name="connsiteX43" fmla="*/ 1785762 w 2133620"/>
              <a:gd name="connsiteY43" fmla="*/ 1636037 h 3048000"/>
              <a:gd name="connsiteX44" fmla="*/ 2107272 w 2133620"/>
              <a:gd name="connsiteY44" fmla="*/ 1821317 h 3048000"/>
              <a:gd name="connsiteX45" fmla="*/ 1746424 w 2133620"/>
              <a:gd name="connsiteY45" fmla="*/ 1855790 h 3048000"/>
              <a:gd name="connsiteX46" fmla="*/ 2029214 w 2133620"/>
              <a:gd name="connsiteY46" fmla="*/ 2107204 h 3048000"/>
              <a:gd name="connsiteX47" fmla="*/ 1669251 w 2133620"/>
              <a:gd name="connsiteY47" fmla="*/ 2062810 h 3048000"/>
              <a:gd name="connsiteX48" fmla="*/ 1902464 w 2133620"/>
              <a:gd name="connsiteY48" fmla="*/ 2370689 h 3048000"/>
              <a:gd name="connsiteX49" fmla="*/ 1557215 w 2133620"/>
              <a:gd name="connsiteY49" fmla="*/ 2249108 h 3048000"/>
              <a:gd name="connsiteX50" fmla="*/ 1731888 w 2133620"/>
              <a:gd name="connsiteY50" fmla="*/ 2601631 h 3048000"/>
              <a:gd name="connsiteX51" fmla="*/ 1414617 w 2133620"/>
              <a:gd name="connsiteY51" fmla="*/ 2407550 h 3048000"/>
              <a:gd name="connsiteX52" fmla="*/ 1524040 w 2133620"/>
              <a:gd name="connsiteY52" fmla="*/ 2791160 h 3048000"/>
              <a:gd name="connsiteX53" fmla="*/ 1246949 w 2133620"/>
              <a:gd name="connsiteY53" fmla="*/ 2532035 h 3048000"/>
              <a:gd name="connsiteX54" fmla="*/ 1286904 w 2133620"/>
              <a:gd name="connsiteY54" fmla="*/ 2931993 h 3048000"/>
              <a:gd name="connsiteX55" fmla="*/ 1060631 w 2133620"/>
              <a:gd name="connsiteY55" fmla="*/ 2617782 h 3048000"/>
              <a:gd name="connsiteX56" fmla="*/ 1029605 w 2133620"/>
              <a:gd name="connsiteY56" fmla="*/ 3018724 h 3048000"/>
              <a:gd name="connsiteX57" fmla="*/ 910554 w 2133620"/>
              <a:gd name="connsiteY57" fmla="*/ 2763680 h 3048000"/>
              <a:gd name="connsiteX58" fmla="*/ 805017 w 2133620"/>
              <a:gd name="connsiteY58" fmla="*/ 2393695 h 3048000"/>
              <a:gd name="connsiteX59" fmla="*/ 1122288 w 2133620"/>
              <a:gd name="connsiteY59" fmla="*/ 2587776 h 3048000"/>
              <a:gd name="connsiteX60" fmla="*/ 947615 w 2133620"/>
              <a:gd name="connsiteY60" fmla="*/ 2235253 h 3048000"/>
              <a:gd name="connsiteX61" fmla="*/ 1292864 w 2133620"/>
              <a:gd name="connsiteY61" fmla="*/ 2356834 h 3048000"/>
              <a:gd name="connsiteX62" fmla="*/ 1059651 w 2133620"/>
              <a:gd name="connsiteY62" fmla="*/ 2048955 h 3048000"/>
              <a:gd name="connsiteX63" fmla="*/ 1419614 w 2133620"/>
              <a:gd name="connsiteY63" fmla="*/ 2093349 h 3048000"/>
              <a:gd name="connsiteX64" fmla="*/ 1136824 w 2133620"/>
              <a:gd name="connsiteY64" fmla="*/ 1841935 h 3048000"/>
              <a:gd name="connsiteX65" fmla="*/ 1497672 w 2133620"/>
              <a:gd name="connsiteY65" fmla="*/ 1807462 h 3048000"/>
              <a:gd name="connsiteX66" fmla="*/ 1176162 w 2133620"/>
              <a:gd name="connsiteY66" fmla="*/ 1622182 h 3048000"/>
              <a:gd name="connsiteX67" fmla="*/ 1524020 w 2133620"/>
              <a:gd name="connsiteY67" fmla="*/ 1510145 h 3048000"/>
              <a:gd name="connsiteX68" fmla="*/ 1176162 w 2133620"/>
              <a:gd name="connsiteY68" fmla="*/ 1398108 h 3048000"/>
              <a:gd name="connsiteX69" fmla="*/ 1497672 w 2133620"/>
              <a:gd name="connsiteY69" fmla="*/ 1212828 h 3048000"/>
              <a:gd name="connsiteX70" fmla="*/ 1136824 w 2133620"/>
              <a:gd name="connsiteY70" fmla="*/ 1178355 h 3048000"/>
              <a:gd name="connsiteX71" fmla="*/ 1419614 w 2133620"/>
              <a:gd name="connsiteY71" fmla="*/ 926941 h 3048000"/>
              <a:gd name="connsiteX72" fmla="*/ 1059651 w 2133620"/>
              <a:gd name="connsiteY72" fmla="*/ 971335 h 3048000"/>
              <a:gd name="connsiteX73" fmla="*/ 1292864 w 2133620"/>
              <a:gd name="connsiteY73" fmla="*/ 663456 h 3048000"/>
              <a:gd name="connsiteX74" fmla="*/ 947615 w 2133620"/>
              <a:gd name="connsiteY74" fmla="*/ 785037 h 3048000"/>
              <a:gd name="connsiteX75" fmla="*/ 1122288 w 2133620"/>
              <a:gd name="connsiteY75" fmla="*/ 432514 h 3048000"/>
              <a:gd name="connsiteX76" fmla="*/ 805017 w 2133620"/>
              <a:gd name="connsiteY76" fmla="*/ 626595 h 3048000"/>
              <a:gd name="connsiteX77" fmla="*/ 890230 w 2133620"/>
              <a:gd name="connsiteY77" fmla="*/ 327859 h 3048000"/>
              <a:gd name="connsiteX78" fmla="*/ 494435 w 2133620"/>
              <a:gd name="connsiteY78" fmla="*/ 29276 h 3048000"/>
              <a:gd name="connsiteX79" fmla="*/ 586993 w 2133620"/>
              <a:gd name="connsiteY79" fmla="*/ 227562 h 3048000"/>
              <a:gd name="connsiteX80" fmla="*/ 466101 w 2133620"/>
              <a:gd name="connsiteY80" fmla="*/ 395437 h 3048000"/>
              <a:gd name="connsiteX81" fmla="*/ 762020 w 2133620"/>
              <a:gd name="connsiteY81" fmla="*/ 0 h 3048000"/>
              <a:gd name="connsiteX82" fmla="*/ 842871 w 2133620"/>
              <a:gd name="connsiteY82" fmla="*/ 309914 h 3048000"/>
              <a:gd name="connsiteX83" fmla="*/ 637349 w 2133620"/>
              <a:gd name="connsiteY83" fmla="*/ 502110 h 3048000"/>
              <a:gd name="connsiteX84" fmla="*/ 651064 w 2133620"/>
              <a:gd name="connsiteY84" fmla="*/ 364822 h 3048000"/>
              <a:gd name="connsiteX85" fmla="*/ 661187 w 2133620"/>
              <a:gd name="connsiteY85" fmla="*/ 386509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33620" h="3048000">
                <a:moveTo>
                  <a:pt x="263376" y="2669323"/>
                </a:moveTo>
                <a:lnTo>
                  <a:pt x="327448" y="2806583"/>
                </a:lnTo>
                <a:lnTo>
                  <a:pt x="237136" y="2931993"/>
                </a:lnTo>
                <a:close/>
                <a:moveTo>
                  <a:pt x="51587" y="2647636"/>
                </a:moveTo>
                <a:lnTo>
                  <a:pt x="71569" y="2724231"/>
                </a:lnTo>
                <a:lnTo>
                  <a:pt x="0" y="2791160"/>
                </a:lnTo>
                <a:lnTo>
                  <a:pt x="24210" y="2706286"/>
                </a:lnTo>
                <a:close/>
                <a:moveTo>
                  <a:pt x="463698" y="2621517"/>
                </a:moveTo>
                <a:lnTo>
                  <a:pt x="594840" y="2803626"/>
                </a:lnTo>
                <a:lnTo>
                  <a:pt x="494435" y="3018724"/>
                </a:lnTo>
                <a:close/>
                <a:moveTo>
                  <a:pt x="451031" y="2603927"/>
                </a:moveTo>
                <a:lnTo>
                  <a:pt x="462209" y="2619449"/>
                </a:lnTo>
                <a:lnTo>
                  <a:pt x="448340" y="2638708"/>
                </a:lnTo>
                <a:close/>
                <a:moveTo>
                  <a:pt x="637349" y="2518180"/>
                </a:moveTo>
                <a:lnTo>
                  <a:pt x="848682" y="2715811"/>
                </a:lnTo>
                <a:lnTo>
                  <a:pt x="762020" y="3048000"/>
                </a:lnTo>
                <a:lnTo>
                  <a:pt x="661187" y="2661491"/>
                </a:lnTo>
                <a:lnTo>
                  <a:pt x="653344" y="2678293"/>
                </a:lnTo>
                <a:close/>
                <a:moveTo>
                  <a:pt x="450742" y="412628"/>
                </a:moveTo>
                <a:lnTo>
                  <a:pt x="452231" y="414696"/>
                </a:lnTo>
                <a:lnTo>
                  <a:pt x="451031" y="416363"/>
                </a:lnTo>
                <a:close/>
                <a:moveTo>
                  <a:pt x="0" y="256840"/>
                </a:moveTo>
                <a:lnTo>
                  <a:pt x="65758" y="318335"/>
                </a:lnTo>
                <a:lnTo>
                  <a:pt x="51587" y="372654"/>
                </a:lnTo>
                <a:lnTo>
                  <a:pt x="3887" y="270465"/>
                </a:lnTo>
                <a:close/>
                <a:moveTo>
                  <a:pt x="237136" y="116007"/>
                </a:moveTo>
                <a:lnTo>
                  <a:pt x="319600" y="230519"/>
                </a:lnTo>
                <a:lnTo>
                  <a:pt x="261096" y="355852"/>
                </a:lnTo>
                <a:close/>
                <a:moveTo>
                  <a:pt x="1029605" y="29276"/>
                </a:moveTo>
                <a:lnTo>
                  <a:pt x="1060631" y="430218"/>
                </a:lnTo>
                <a:lnTo>
                  <a:pt x="1286904" y="116007"/>
                </a:lnTo>
                <a:lnTo>
                  <a:pt x="1246949" y="515965"/>
                </a:lnTo>
                <a:lnTo>
                  <a:pt x="1524040" y="256840"/>
                </a:lnTo>
                <a:lnTo>
                  <a:pt x="1414617" y="640450"/>
                </a:lnTo>
                <a:lnTo>
                  <a:pt x="1731888" y="446369"/>
                </a:lnTo>
                <a:lnTo>
                  <a:pt x="1557215" y="798892"/>
                </a:lnTo>
                <a:lnTo>
                  <a:pt x="1902464" y="677311"/>
                </a:lnTo>
                <a:lnTo>
                  <a:pt x="1669251" y="985190"/>
                </a:lnTo>
                <a:lnTo>
                  <a:pt x="2029214" y="940796"/>
                </a:lnTo>
                <a:lnTo>
                  <a:pt x="1746424" y="1192210"/>
                </a:lnTo>
                <a:lnTo>
                  <a:pt x="2107272" y="1226683"/>
                </a:lnTo>
                <a:lnTo>
                  <a:pt x="1785762" y="1411963"/>
                </a:lnTo>
                <a:lnTo>
                  <a:pt x="2133620" y="1524000"/>
                </a:lnTo>
                <a:lnTo>
                  <a:pt x="1785762" y="1636037"/>
                </a:lnTo>
                <a:lnTo>
                  <a:pt x="2107272" y="1821317"/>
                </a:lnTo>
                <a:lnTo>
                  <a:pt x="1746424" y="1855790"/>
                </a:lnTo>
                <a:lnTo>
                  <a:pt x="2029214" y="2107204"/>
                </a:lnTo>
                <a:lnTo>
                  <a:pt x="1669251" y="2062810"/>
                </a:lnTo>
                <a:lnTo>
                  <a:pt x="1902464" y="2370689"/>
                </a:lnTo>
                <a:lnTo>
                  <a:pt x="1557215" y="2249108"/>
                </a:lnTo>
                <a:lnTo>
                  <a:pt x="1731888" y="2601631"/>
                </a:lnTo>
                <a:lnTo>
                  <a:pt x="1414617" y="2407550"/>
                </a:lnTo>
                <a:lnTo>
                  <a:pt x="1524040" y="2791160"/>
                </a:lnTo>
                <a:lnTo>
                  <a:pt x="1246949" y="2532035"/>
                </a:lnTo>
                <a:lnTo>
                  <a:pt x="1286904" y="2931993"/>
                </a:lnTo>
                <a:lnTo>
                  <a:pt x="1060631" y="2617782"/>
                </a:lnTo>
                <a:lnTo>
                  <a:pt x="1029605" y="3018724"/>
                </a:lnTo>
                <a:lnTo>
                  <a:pt x="910554" y="2763680"/>
                </a:lnTo>
                <a:lnTo>
                  <a:pt x="805017" y="2393695"/>
                </a:lnTo>
                <a:lnTo>
                  <a:pt x="1122288" y="2587776"/>
                </a:lnTo>
                <a:lnTo>
                  <a:pt x="947615" y="2235253"/>
                </a:lnTo>
                <a:lnTo>
                  <a:pt x="1292864" y="2356834"/>
                </a:lnTo>
                <a:lnTo>
                  <a:pt x="1059651" y="2048955"/>
                </a:lnTo>
                <a:lnTo>
                  <a:pt x="1419614" y="2093349"/>
                </a:lnTo>
                <a:lnTo>
                  <a:pt x="1136824" y="1841935"/>
                </a:lnTo>
                <a:lnTo>
                  <a:pt x="1497672" y="1807462"/>
                </a:lnTo>
                <a:lnTo>
                  <a:pt x="1176162" y="1622182"/>
                </a:lnTo>
                <a:lnTo>
                  <a:pt x="1524020" y="1510145"/>
                </a:lnTo>
                <a:lnTo>
                  <a:pt x="1176162" y="1398108"/>
                </a:lnTo>
                <a:lnTo>
                  <a:pt x="1497672" y="1212828"/>
                </a:lnTo>
                <a:lnTo>
                  <a:pt x="1136824" y="1178355"/>
                </a:lnTo>
                <a:lnTo>
                  <a:pt x="1419614" y="926941"/>
                </a:lnTo>
                <a:lnTo>
                  <a:pt x="1059651" y="971335"/>
                </a:lnTo>
                <a:lnTo>
                  <a:pt x="1292864" y="663456"/>
                </a:lnTo>
                <a:lnTo>
                  <a:pt x="947615" y="785037"/>
                </a:lnTo>
                <a:lnTo>
                  <a:pt x="1122288" y="432514"/>
                </a:lnTo>
                <a:lnTo>
                  <a:pt x="805017" y="626595"/>
                </a:lnTo>
                <a:lnTo>
                  <a:pt x="890230" y="327859"/>
                </a:lnTo>
                <a:close/>
                <a:moveTo>
                  <a:pt x="494435" y="29276"/>
                </a:moveTo>
                <a:lnTo>
                  <a:pt x="586993" y="227562"/>
                </a:lnTo>
                <a:lnTo>
                  <a:pt x="466101" y="395437"/>
                </a:lnTo>
                <a:close/>
                <a:moveTo>
                  <a:pt x="762020" y="0"/>
                </a:moveTo>
                <a:lnTo>
                  <a:pt x="842871" y="309914"/>
                </a:lnTo>
                <a:lnTo>
                  <a:pt x="637349" y="502110"/>
                </a:lnTo>
                <a:lnTo>
                  <a:pt x="651064" y="364822"/>
                </a:lnTo>
                <a:lnTo>
                  <a:pt x="661187" y="386509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 rot="12627505">
            <a:off x="5276808" y="1864489"/>
            <a:ext cx="878824" cy="1666440"/>
          </a:xfrm>
          <a:custGeom>
            <a:avLst/>
            <a:gdLst>
              <a:gd name="connsiteX0" fmla="*/ 263376 w 2133620"/>
              <a:gd name="connsiteY0" fmla="*/ 2669323 h 3048000"/>
              <a:gd name="connsiteX1" fmla="*/ 327448 w 2133620"/>
              <a:gd name="connsiteY1" fmla="*/ 2806583 h 3048000"/>
              <a:gd name="connsiteX2" fmla="*/ 237136 w 2133620"/>
              <a:gd name="connsiteY2" fmla="*/ 2931993 h 3048000"/>
              <a:gd name="connsiteX3" fmla="*/ 51587 w 2133620"/>
              <a:gd name="connsiteY3" fmla="*/ 2647636 h 3048000"/>
              <a:gd name="connsiteX4" fmla="*/ 71569 w 2133620"/>
              <a:gd name="connsiteY4" fmla="*/ 2724231 h 3048000"/>
              <a:gd name="connsiteX5" fmla="*/ 0 w 2133620"/>
              <a:gd name="connsiteY5" fmla="*/ 2791160 h 3048000"/>
              <a:gd name="connsiteX6" fmla="*/ 24210 w 2133620"/>
              <a:gd name="connsiteY6" fmla="*/ 2706286 h 3048000"/>
              <a:gd name="connsiteX7" fmla="*/ 463698 w 2133620"/>
              <a:gd name="connsiteY7" fmla="*/ 2621517 h 3048000"/>
              <a:gd name="connsiteX8" fmla="*/ 594840 w 2133620"/>
              <a:gd name="connsiteY8" fmla="*/ 2803626 h 3048000"/>
              <a:gd name="connsiteX9" fmla="*/ 494435 w 2133620"/>
              <a:gd name="connsiteY9" fmla="*/ 3018724 h 3048000"/>
              <a:gd name="connsiteX10" fmla="*/ 451031 w 2133620"/>
              <a:gd name="connsiteY10" fmla="*/ 2603927 h 3048000"/>
              <a:gd name="connsiteX11" fmla="*/ 462209 w 2133620"/>
              <a:gd name="connsiteY11" fmla="*/ 2619449 h 3048000"/>
              <a:gd name="connsiteX12" fmla="*/ 448340 w 2133620"/>
              <a:gd name="connsiteY12" fmla="*/ 2638708 h 3048000"/>
              <a:gd name="connsiteX13" fmla="*/ 637349 w 2133620"/>
              <a:gd name="connsiteY13" fmla="*/ 2518180 h 3048000"/>
              <a:gd name="connsiteX14" fmla="*/ 848682 w 2133620"/>
              <a:gd name="connsiteY14" fmla="*/ 2715811 h 3048000"/>
              <a:gd name="connsiteX15" fmla="*/ 762020 w 2133620"/>
              <a:gd name="connsiteY15" fmla="*/ 3048000 h 3048000"/>
              <a:gd name="connsiteX16" fmla="*/ 661187 w 2133620"/>
              <a:gd name="connsiteY16" fmla="*/ 2661491 h 3048000"/>
              <a:gd name="connsiteX17" fmla="*/ 653344 w 2133620"/>
              <a:gd name="connsiteY17" fmla="*/ 2678293 h 3048000"/>
              <a:gd name="connsiteX18" fmla="*/ 450742 w 2133620"/>
              <a:gd name="connsiteY18" fmla="*/ 412628 h 3048000"/>
              <a:gd name="connsiteX19" fmla="*/ 452231 w 2133620"/>
              <a:gd name="connsiteY19" fmla="*/ 414696 h 3048000"/>
              <a:gd name="connsiteX20" fmla="*/ 451031 w 2133620"/>
              <a:gd name="connsiteY20" fmla="*/ 416363 h 3048000"/>
              <a:gd name="connsiteX21" fmla="*/ 0 w 2133620"/>
              <a:gd name="connsiteY21" fmla="*/ 256840 h 3048000"/>
              <a:gd name="connsiteX22" fmla="*/ 65758 w 2133620"/>
              <a:gd name="connsiteY22" fmla="*/ 318335 h 3048000"/>
              <a:gd name="connsiteX23" fmla="*/ 51587 w 2133620"/>
              <a:gd name="connsiteY23" fmla="*/ 372654 h 3048000"/>
              <a:gd name="connsiteX24" fmla="*/ 3887 w 2133620"/>
              <a:gd name="connsiteY24" fmla="*/ 270465 h 3048000"/>
              <a:gd name="connsiteX25" fmla="*/ 237136 w 2133620"/>
              <a:gd name="connsiteY25" fmla="*/ 116007 h 3048000"/>
              <a:gd name="connsiteX26" fmla="*/ 319600 w 2133620"/>
              <a:gd name="connsiteY26" fmla="*/ 230519 h 3048000"/>
              <a:gd name="connsiteX27" fmla="*/ 261096 w 2133620"/>
              <a:gd name="connsiteY27" fmla="*/ 355852 h 3048000"/>
              <a:gd name="connsiteX28" fmla="*/ 1029605 w 2133620"/>
              <a:gd name="connsiteY28" fmla="*/ 29276 h 3048000"/>
              <a:gd name="connsiteX29" fmla="*/ 1060631 w 2133620"/>
              <a:gd name="connsiteY29" fmla="*/ 430218 h 3048000"/>
              <a:gd name="connsiteX30" fmla="*/ 1286904 w 2133620"/>
              <a:gd name="connsiteY30" fmla="*/ 116007 h 3048000"/>
              <a:gd name="connsiteX31" fmla="*/ 1246949 w 2133620"/>
              <a:gd name="connsiteY31" fmla="*/ 515965 h 3048000"/>
              <a:gd name="connsiteX32" fmla="*/ 1524040 w 2133620"/>
              <a:gd name="connsiteY32" fmla="*/ 256840 h 3048000"/>
              <a:gd name="connsiteX33" fmla="*/ 1414617 w 2133620"/>
              <a:gd name="connsiteY33" fmla="*/ 640450 h 3048000"/>
              <a:gd name="connsiteX34" fmla="*/ 1731888 w 2133620"/>
              <a:gd name="connsiteY34" fmla="*/ 446369 h 3048000"/>
              <a:gd name="connsiteX35" fmla="*/ 1557215 w 2133620"/>
              <a:gd name="connsiteY35" fmla="*/ 798892 h 3048000"/>
              <a:gd name="connsiteX36" fmla="*/ 1902464 w 2133620"/>
              <a:gd name="connsiteY36" fmla="*/ 677311 h 3048000"/>
              <a:gd name="connsiteX37" fmla="*/ 1669251 w 2133620"/>
              <a:gd name="connsiteY37" fmla="*/ 985190 h 3048000"/>
              <a:gd name="connsiteX38" fmla="*/ 2029214 w 2133620"/>
              <a:gd name="connsiteY38" fmla="*/ 940796 h 3048000"/>
              <a:gd name="connsiteX39" fmla="*/ 1746424 w 2133620"/>
              <a:gd name="connsiteY39" fmla="*/ 1192210 h 3048000"/>
              <a:gd name="connsiteX40" fmla="*/ 2107272 w 2133620"/>
              <a:gd name="connsiteY40" fmla="*/ 1226683 h 3048000"/>
              <a:gd name="connsiteX41" fmla="*/ 1785762 w 2133620"/>
              <a:gd name="connsiteY41" fmla="*/ 1411963 h 3048000"/>
              <a:gd name="connsiteX42" fmla="*/ 2133620 w 2133620"/>
              <a:gd name="connsiteY42" fmla="*/ 1524000 h 3048000"/>
              <a:gd name="connsiteX43" fmla="*/ 1785762 w 2133620"/>
              <a:gd name="connsiteY43" fmla="*/ 1636037 h 3048000"/>
              <a:gd name="connsiteX44" fmla="*/ 2107272 w 2133620"/>
              <a:gd name="connsiteY44" fmla="*/ 1821317 h 3048000"/>
              <a:gd name="connsiteX45" fmla="*/ 1746424 w 2133620"/>
              <a:gd name="connsiteY45" fmla="*/ 1855790 h 3048000"/>
              <a:gd name="connsiteX46" fmla="*/ 2029214 w 2133620"/>
              <a:gd name="connsiteY46" fmla="*/ 2107204 h 3048000"/>
              <a:gd name="connsiteX47" fmla="*/ 1669251 w 2133620"/>
              <a:gd name="connsiteY47" fmla="*/ 2062810 h 3048000"/>
              <a:gd name="connsiteX48" fmla="*/ 1902464 w 2133620"/>
              <a:gd name="connsiteY48" fmla="*/ 2370689 h 3048000"/>
              <a:gd name="connsiteX49" fmla="*/ 1557215 w 2133620"/>
              <a:gd name="connsiteY49" fmla="*/ 2249108 h 3048000"/>
              <a:gd name="connsiteX50" fmla="*/ 1731888 w 2133620"/>
              <a:gd name="connsiteY50" fmla="*/ 2601631 h 3048000"/>
              <a:gd name="connsiteX51" fmla="*/ 1414617 w 2133620"/>
              <a:gd name="connsiteY51" fmla="*/ 2407550 h 3048000"/>
              <a:gd name="connsiteX52" fmla="*/ 1524040 w 2133620"/>
              <a:gd name="connsiteY52" fmla="*/ 2791160 h 3048000"/>
              <a:gd name="connsiteX53" fmla="*/ 1246949 w 2133620"/>
              <a:gd name="connsiteY53" fmla="*/ 2532035 h 3048000"/>
              <a:gd name="connsiteX54" fmla="*/ 1286904 w 2133620"/>
              <a:gd name="connsiteY54" fmla="*/ 2931993 h 3048000"/>
              <a:gd name="connsiteX55" fmla="*/ 1060631 w 2133620"/>
              <a:gd name="connsiteY55" fmla="*/ 2617782 h 3048000"/>
              <a:gd name="connsiteX56" fmla="*/ 1029605 w 2133620"/>
              <a:gd name="connsiteY56" fmla="*/ 3018724 h 3048000"/>
              <a:gd name="connsiteX57" fmla="*/ 910554 w 2133620"/>
              <a:gd name="connsiteY57" fmla="*/ 2763680 h 3048000"/>
              <a:gd name="connsiteX58" fmla="*/ 805017 w 2133620"/>
              <a:gd name="connsiteY58" fmla="*/ 2393695 h 3048000"/>
              <a:gd name="connsiteX59" fmla="*/ 1122288 w 2133620"/>
              <a:gd name="connsiteY59" fmla="*/ 2587776 h 3048000"/>
              <a:gd name="connsiteX60" fmla="*/ 947615 w 2133620"/>
              <a:gd name="connsiteY60" fmla="*/ 2235253 h 3048000"/>
              <a:gd name="connsiteX61" fmla="*/ 1292864 w 2133620"/>
              <a:gd name="connsiteY61" fmla="*/ 2356834 h 3048000"/>
              <a:gd name="connsiteX62" fmla="*/ 1059651 w 2133620"/>
              <a:gd name="connsiteY62" fmla="*/ 2048955 h 3048000"/>
              <a:gd name="connsiteX63" fmla="*/ 1419614 w 2133620"/>
              <a:gd name="connsiteY63" fmla="*/ 2093349 h 3048000"/>
              <a:gd name="connsiteX64" fmla="*/ 1136824 w 2133620"/>
              <a:gd name="connsiteY64" fmla="*/ 1841935 h 3048000"/>
              <a:gd name="connsiteX65" fmla="*/ 1497672 w 2133620"/>
              <a:gd name="connsiteY65" fmla="*/ 1807462 h 3048000"/>
              <a:gd name="connsiteX66" fmla="*/ 1176162 w 2133620"/>
              <a:gd name="connsiteY66" fmla="*/ 1622182 h 3048000"/>
              <a:gd name="connsiteX67" fmla="*/ 1524020 w 2133620"/>
              <a:gd name="connsiteY67" fmla="*/ 1510145 h 3048000"/>
              <a:gd name="connsiteX68" fmla="*/ 1176162 w 2133620"/>
              <a:gd name="connsiteY68" fmla="*/ 1398108 h 3048000"/>
              <a:gd name="connsiteX69" fmla="*/ 1497672 w 2133620"/>
              <a:gd name="connsiteY69" fmla="*/ 1212828 h 3048000"/>
              <a:gd name="connsiteX70" fmla="*/ 1136824 w 2133620"/>
              <a:gd name="connsiteY70" fmla="*/ 1178355 h 3048000"/>
              <a:gd name="connsiteX71" fmla="*/ 1419614 w 2133620"/>
              <a:gd name="connsiteY71" fmla="*/ 926941 h 3048000"/>
              <a:gd name="connsiteX72" fmla="*/ 1059651 w 2133620"/>
              <a:gd name="connsiteY72" fmla="*/ 971335 h 3048000"/>
              <a:gd name="connsiteX73" fmla="*/ 1292864 w 2133620"/>
              <a:gd name="connsiteY73" fmla="*/ 663456 h 3048000"/>
              <a:gd name="connsiteX74" fmla="*/ 947615 w 2133620"/>
              <a:gd name="connsiteY74" fmla="*/ 785037 h 3048000"/>
              <a:gd name="connsiteX75" fmla="*/ 1122288 w 2133620"/>
              <a:gd name="connsiteY75" fmla="*/ 432514 h 3048000"/>
              <a:gd name="connsiteX76" fmla="*/ 805017 w 2133620"/>
              <a:gd name="connsiteY76" fmla="*/ 626595 h 3048000"/>
              <a:gd name="connsiteX77" fmla="*/ 890230 w 2133620"/>
              <a:gd name="connsiteY77" fmla="*/ 327859 h 3048000"/>
              <a:gd name="connsiteX78" fmla="*/ 494435 w 2133620"/>
              <a:gd name="connsiteY78" fmla="*/ 29276 h 3048000"/>
              <a:gd name="connsiteX79" fmla="*/ 586993 w 2133620"/>
              <a:gd name="connsiteY79" fmla="*/ 227562 h 3048000"/>
              <a:gd name="connsiteX80" fmla="*/ 466101 w 2133620"/>
              <a:gd name="connsiteY80" fmla="*/ 395437 h 3048000"/>
              <a:gd name="connsiteX81" fmla="*/ 762020 w 2133620"/>
              <a:gd name="connsiteY81" fmla="*/ 0 h 3048000"/>
              <a:gd name="connsiteX82" fmla="*/ 842871 w 2133620"/>
              <a:gd name="connsiteY82" fmla="*/ 309914 h 3048000"/>
              <a:gd name="connsiteX83" fmla="*/ 637349 w 2133620"/>
              <a:gd name="connsiteY83" fmla="*/ 502110 h 3048000"/>
              <a:gd name="connsiteX84" fmla="*/ 651064 w 2133620"/>
              <a:gd name="connsiteY84" fmla="*/ 364822 h 3048000"/>
              <a:gd name="connsiteX85" fmla="*/ 661187 w 2133620"/>
              <a:gd name="connsiteY85" fmla="*/ 386509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33620" h="3048000">
                <a:moveTo>
                  <a:pt x="263376" y="2669323"/>
                </a:moveTo>
                <a:lnTo>
                  <a:pt x="327448" y="2806583"/>
                </a:lnTo>
                <a:lnTo>
                  <a:pt x="237136" y="2931993"/>
                </a:lnTo>
                <a:close/>
                <a:moveTo>
                  <a:pt x="51587" y="2647636"/>
                </a:moveTo>
                <a:lnTo>
                  <a:pt x="71569" y="2724231"/>
                </a:lnTo>
                <a:lnTo>
                  <a:pt x="0" y="2791160"/>
                </a:lnTo>
                <a:lnTo>
                  <a:pt x="24210" y="2706286"/>
                </a:lnTo>
                <a:close/>
                <a:moveTo>
                  <a:pt x="463698" y="2621517"/>
                </a:moveTo>
                <a:lnTo>
                  <a:pt x="594840" y="2803626"/>
                </a:lnTo>
                <a:lnTo>
                  <a:pt x="494435" y="3018724"/>
                </a:lnTo>
                <a:close/>
                <a:moveTo>
                  <a:pt x="451031" y="2603927"/>
                </a:moveTo>
                <a:lnTo>
                  <a:pt x="462209" y="2619449"/>
                </a:lnTo>
                <a:lnTo>
                  <a:pt x="448340" y="2638708"/>
                </a:lnTo>
                <a:close/>
                <a:moveTo>
                  <a:pt x="637349" y="2518180"/>
                </a:moveTo>
                <a:lnTo>
                  <a:pt x="848682" y="2715811"/>
                </a:lnTo>
                <a:lnTo>
                  <a:pt x="762020" y="3048000"/>
                </a:lnTo>
                <a:lnTo>
                  <a:pt x="661187" y="2661491"/>
                </a:lnTo>
                <a:lnTo>
                  <a:pt x="653344" y="2678293"/>
                </a:lnTo>
                <a:close/>
                <a:moveTo>
                  <a:pt x="450742" y="412628"/>
                </a:moveTo>
                <a:lnTo>
                  <a:pt x="452231" y="414696"/>
                </a:lnTo>
                <a:lnTo>
                  <a:pt x="451031" y="416363"/>
                </a:lnTo>
                <a:close/>
                <a:moveTo>
                  <a:pt x="0" y="256840"/>
                </a:moveTo>
                <a:lnTo>
                  <a:pt x="65758" y="318335"/>
                </a:lnTo>
                <a:lnTo>
                  <a:pt x="51587" y="372654"/>
                </a:lnTo>
                <a:lnTo>
                  <a:pt x="3887" y="270465"/>
                </a:lnTo>
                <a:close/>
                <a:moveTo>
                  <a:pt x="237136" y="116007"/>
                </a:moveTo>
                <a:lnTo>
                  <a:pt x="319600" y="230519"/>
                </a:lnTo>
                <a:lnTo>
                  <a:pt x="261096" y="355852"/>
                </a:lnTo>
                <a:close/>
                <a:moveTo>
                  <a:pt x="1029605" y="29276"/>
                </a:moveTo>
                <a:lnTo>
                  <a:pt x="1060631" y="430218"/>
                </a:lnTo>
                <a:lnTo>
                  <a:pt x="1286904" y="116007"/>
                </a:lnTo>
                <a:lnTo>
                  <a:pt x="1246949" y="515965"/>
                </a:lnTo>
                <a:lnTo>
                  <a:pt x="1524040" y="256840"/>
                </a:lnTo>
                <a:lnTo>
                  <a:pt x="1414617" y="640450"/>
                </a:lnTo>
                <a:lnTo>
                  <a:pt x="1731888" y="446369"/>
                </a:lnTo>
                <a:lnTo>
                  <a:pt x="1557215" y="798892"/>
                </a:lnTo>
                <a:lnTo>
                  <a:pt x="1902464" y="677311"/>
                </a:lnTo>
                <a:lnTo>
                  <a:pt x="1669251" y="985190"/>
                </a:lnTo>
                <a:lnTo>
                  <a:pt x="2029214" y="940796"/>
                </a:lnTo>
                <a:lnTo>
                  <a:pt x="1746424" y="1192210"/>
                </a:lnTo>
                <a:lnTo>
                  <a:pt x="2107272" y="1226683"/>
                </a:lnTo>
                <a:lnTo>
                  <a:pt x="1785762" y="1411963"/>
                </a:lnTo>
                <a:lnTo>
                  <a:pt x="2133620" y="1524000"/>
                </a:lnTo>
                <a:lnTo>
                  <a:pt x="1785762" y="1636037"/>
                </a:lnTo>
                <a:lnTo>
                  <a:pt x="2107272" y="1821317"/>
                </a:lnTo>
                <a:lnTo>
                  <a:pt x="1746424" y="1855790"/>
                </a:lnTo>
                <a:lnTo>
                  <a:pt x="2029214" y="2107204"/>
                </a:lnTo>
                <a:lnTo>
                  <a:pt x="1669251" y="2062810"/>
                </a:lnTo>
                <a:lnTo>
                  <a:pt x="1902464" y="2370689"/>
                </a:lnTo>
                <a:lnTo>
                  <a:pt x="1557215" y="2249108"/>
                </a:lnTo>
                <a:lnTo>
                  <a:pt x="1731888" y="2601631"/>
                </a:lnTo>
                <a:lnTo>
                  <a:pt x="1414617" y="2407550"/>
                </a:lnTo>
                <a:lnTo>
                  <a:pt x="1524040" y="2791160"/>
                </a:lnTo>
                <a:lnTo>
                  <a:pt x="1246949" y="2532035"/>
                </a:lnTo>
                <a:lnTo>
                  <a:pt x="1286904" y="2931993"/>
                </a:lnTo>
                <a:lnTo>
                  <a:pt x="1060631" y="2617782"/>
                </a:lnTo>
                <a:lnTo>
                  <a:pt x="1029605" y="3018724"/>
                </a:lnTo>
                <a:lnTo>
                  <a:pt x="910554" y="2763680"/>
                </a:lnTo>
                <a:lnTo>
                  <a:pt x="805017" y="2393695"/>
                </a:lnTo>
                <a:lnTo>
                  <a:pt x="1122288" y="2587776"/>
                </a:lnTo>
                <a:lnTo>
                  <a:pt x="947615" y="2235253"/>
                </a:lnTo>
                <a:lnTo>
                  <a:pt x="1292864" y="2356834"/>
                </a:lnTo>
                <a:lnTo>
                  <a:pt x="1059651" y="2048955"/>
                </a:lnTo>
                <a:lnTo>
                  <a:pt x="1419614" y="2093349"/>
                </a:lnTo>
                <a:lnTo>
                  <a:pt x="1136824" y="1841935"/>
                </a:lnTo>
                <a:lnTo>
                  <a:pt x="1497672" y="1807462"/>
                </a:lnTo>
                <a:lnTo>
                  <a:pt x="1176162" y="1622182"/>
                </a:lnTo>
                <a:lnTo>
                  <a:pt x="1524020" y="1510145"/>
                </a:lnTo>
                <a:lnTo>
                  <a:pt x="1176162" y="1398108"/>
                </a:lnTo>
                <a:lnTo>
                  <a:pt x="1497672" y="1212828"/>
                </a:lnTo>
                <a:lnTo>
                  <a:pt x="1136824" y="1178355"/>
                </a:lnTo>
                <a:lnTo>
                  <a:pt x="1419614" y="926941"/>
                </a:lnTo>
                <a:lnTo>
                  <a:pt x="1059651" y="971335"/>
                </a:lnTo>
                <a:lnTo>
                  <a:pt x="1292864" y="663456"/>
                </a:lnTo>
                <a:lnTo>
                  <a:pt x="947615" y="785037"/>
                </a:lnTo>
                <a:lnTo>
                  <a:pt x="1122288" y="432514"/>
                </a:lnTo>
                <a:lnTo>
                  <a:pt x="805017" y="626595"/>
                </a:lnTo>
                <a:lnTo>
                  <a:pt x="890230" y="327859"/>
                </a:lnTo>
                <a:close/>
                <a:moveTo>
                  <a:pt x="494435" y="29276"/>
                </a:moveTo>
                <a:lnTo>
                  <a:pt x="586993" y="227562"/>
                </a:lnTo>
                <a:lnTo>
                  <a:pt x="466101" y="395437"/>
                </a:lnTo>
                <a:close/>
                <a:moveTo>
                  <a:pt x="762020" y="0"/>
                </a:moveTo>
                <a:lnTo>
                  <a:pt x="842871" y="309914"/>
                </a:lnTo>
                <a:lnTo>
                  <a:pt x="637349" y="502110"/>
                </a:lnTo>
                <a:lnTo>
                  <a:pt x="651064" y="364822"/>
                </a:lnTo>
                <a:lnTo>
                  <a:pt x="661187" y="386509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 rot="12627505">
            <a:off x="5361542" y="2123764"/>
            <a:ext cx="878824" cy="1279086"/>
          </a:xfrm>
          <a:custGeom>
            <a:avLst/>
            <a:gdLst>
              <a:gd name="connsiteX0" fmla="*/ 263376 w 2133620"/>
              <a:gd name="connsiteY0" fmla="*/ 2669323 h 3048000"/>
              <a:gd name="connsiteX1" fmla="*/ 327448 w 2133620"/>
              <a:gd name="connsiteY1" fmla="*/ 2806583 h 3048000"/>
              <a:gd name="connsiteX2" fmla="*/ 237136 w 2133620"/>
              <a:gd name="connsiteY2" fmla="*/ 2931993 h 3048000"/>
              <a:gd name="connsiteX3" fmla="*/ 51587 w 2133620"/>
              <a:gd name="connsiteY3" fmla="*/ 2647636 h 3048000"/>
              <a:gd name="connsiteX4" fmla="*/ 71569 w 2133620"/>
              <a:gd name="connsiteY4" fmla="*/ 2724231 h 3048000"/>
              <a:gd name="connsiteX5" fmla="*/ 0 w 2133620"/>
              <a:gd name="connsiteY5" fmla="*/ 2791160 h 3048000"/>
              <a:gd name="connsiteX6" fmla="*/ 24210 w 2133620"/>
              <a:gd name="connsiteY6" fmla="*/ 2706286 h 3048000"/>
              <a:gd name="connsiteX7" fmla="*/ 463698 w 2133620"/>
              <a:gd name="connsiteY7" fmla="*/ 2621517 h 3048000"/>
              <a:gd name="connsiteX8" fmla="*/ 594840 w 2133620"/>
              <a:gd name="connsiteY8" fmla="*/ 2803626 h 3048000"/>
              <a:gd name="connsiteX9" fmla="*/ 494435 w 2133620"/>
              <a:gd name="connsiteY9" fmla="*/ 3018724 h 3048000"/>
              <a:gd name="connsiteX10" fmla="*/ 451031 w 2133620"/>
              <a:gd name="connsiteY10" fmla="*/ 2603927 h 3048000"/>
              <a:gd name="connsiteX11" fmla="*/ 462209 w 2133620"/>
              <a:gd name="connsiteY11" fmla="*/ 2619449 h 3048000"/>
              <a:gd name="connsiteX12" fmla="*/ 448340 w 2133620"/>
              <a:gd name="connsiteY12" fmla="*/ 2638708 h 3048000"/>
              <a:gd name="connsiteX13" fmla="*/ 637349 w 2133620"/>
              <a:gd name="connsiteY13" fmla="*/ 2518180 h 3048000"/>
              <a:gd name="connsiteX14" fmla="*/ 848682 w 2133620"/>
              <a:gd name="connsiteY14" fmla="*/ 2715811 h 3048000"/>
              <a:gd name="connsiteX15" fmla="*/ 762020 w 2133620"/>
              <a:gd name="connsiteY15" fmla="*/ 3048000 h 3048000"/>
              <a:gd name="connsiteX16" fmla="*/ 661187 w 2133620"/>
              <a:gd name="connsiteY16" fmla="*/ 2661491 h 3048000"/>
              <a:gd name="connsiteX17" fmla="*/ 653344 w 2133620"/>
              <a:gd name="connsiteY17" fmla="*/ 2678293 h 3048000"/>
              <a:gd name="connsiteX18" fmla="*/ 450742 w 2133620"/>
              <a:gd name="connsiteY18" fmla="*/ 412628 h 3048000"/>
              <a:gd name="connsiteX19" fmla="*/ 452231 w 2133620"/>
              <a:gd name="connsiteY19" fmla="*/ 414696 h 3048000"/>
              <a:gd name="connsiteX20" fmla="*/ 451031 w 2133620"/>
              <a:gd name="connsiteY20" fmla="*/ 416363 h 3048000"/>
              <a:gd name="connsiteX21" fmla="*/ 0 w 2133620"/>
              <a:gd name="connsiteY21" fmla="*/ 256840 h 3048000"/>
              <a:gd name="connsiteX22" fmla="*/ 65758 w 2133620"/>
              <a:gd name="connsiteY22" fmla="*/ 318335 h 3048000"/>
              <a:gd name="connsiteX23" fmla="*/ 51587 w 2133620"/>
              <a:gd name="connsiteY23" fmla="*/ 372654 h 3048000"/>
              <a:gd name="connsiteX24" fmla="*/ 3887 w 2133620"/>
              <a:gd name="connsiteY24" fmla="*/ 270465 h 3048000"/>
              <a:gd name="connsiteX25" fmla="*/ 237136 w 2133620"/>
              <a:gd name="connsiteY25" fmla="*/ 116007 h 3048000"/>
              <a:gd name="connsiteX26" fmla="*/ 319600 w 2133620"/>
              <a:gd name="connsiteY26" fmla="*/ 230519 h 3048000"/>
              <a:gd name="connsiteX27" fmla="*/ 261096 w 2133620"/>
              <a:gd name="connsiteY27" fmla="*/ 355852 h 3048000"/>
              <a:gd name="connsiteX28" fmla="*/ 1029605 w 2133620"/>
              <a:gd name="connsiteY28" fmla="*/ 29276 h 3048000"/>
              <a:gd name="connsiteX29" fmla="*/ 1060631 w 2133620"/>
              <a:gd name="connsiteY29" fmla="*/ 430218 h 3048000"/>
              <a:gd name="connsiteX30" fmla="*/ 1286904 w 2133620"/>
              <a:gd name="connsiteY30" fmla="*/ 116007 h 3048000"/>
              <a:gd name="connsiteX31" fmla="*/ 1246949 w 2133620"/>
              <a:gd name="connsiteY31" fmla="*/ 515965 h 3048000"/>
              <a:gd name="connsiteX32" fmla="*/ 1524040 w 2133620"/>
              <a:gd name="connsiteY32" fmla="*/ 256840 h 3048000"/>
              <a:gd name="connsiteX33" fmla="*/ 1414617 w 2133620"/>
              <a:gd name="connsiteY33" fmla="*/ 640450 h 3048000"/>
              <a:gd name="connsiteX34" fmla="*/ 1731888 w 2133620"/>
              <a:gd name="connsiteY34" fmla="*/ 446369 h 3048000"/>
              <a:gd name="connsiteX35" fmla="*/ 1557215 w 2133620"/>
              <a:gd name="connsiteY35" fmla="*/ 798892 h 3048000"/>
              <a:gd name="connsiteX36" fmla="*/ 1902464 w 2133620"/>
              <a:gd name="connsiteY36" fmla="*/ 677311 h 3048000"/>
              <a:gd name="connsiteX37" fmla="*/ 1669251 w 2133620"/>
              <a:gd name="connsiteY37" fmla="*/ 985190 h 3048000"/>
              <a:gd name="connsiteX38" fmla="*/ 2029214 w 2133620"/>
              <a:gd name="connsiteY38" fmla="*/ 940796 h 3048000"/>
              <a:gd name="connsiteX39" fmla="*/ 1746424 w 2133620"/>
              <a:gd name="connsiteY39" fmla="*/ 1192210 h 3048000"/>
              <a:gd name="connsiteX40" fmla="*/ 2107272 w 2133620"/>
              <a:gd name="connsiteY40" fmla="*/ 1226683 h 3048000"/>
              <a:gd name="connsiteX41" fmla="*/ 1785762 w 2133620"/>
              <a:gd name="connsiteY41" fmla="*/ 1411963 h 3048000"/>
              <a:gd name="connsiteX42" fmla="*/ 2133620 w 2133620"/>
              <a:gd name="connsiteY42" fmla="*/ 1524000 h 3048000"/>
              <a:gd name="connsiteX43" fmla="*/ 1785762 w 2133620"/>
              <a:gd name="connsiteY43" fmla="*/ 1636037 h 3048000"/>
              <a:gd name="connsiteX44" fmla="*/ 2107272 w 2133620"/>
              <a:gd name="connsiteY44" fmla="*/ 1821317 h 3048000"/>
              <a:gd name="connsiteX45" fmla="*/ 1746424 w 2133620"/>
              <a:gd name="connsiteY45" fmla="*/ 1855790 h 3048000"/>
              <a:gd name="connsiteX46" fmla="*/ 2029214 w 2133620"/>
              <a:gd name="connsiteY46" fmla="*/ 2107204 h 3048000"/>
              <a:gd name="connsiteX47" fmla="*/ 1669251 w 2133620"/>
              <a:gd name="connsiteY47" fmla="*/ 2062810 h 3048000"/>
              <a:gd name="connsiteX48" fmla="*/ 1902464 w 2133620"/>
              <a:gd name="connsiteY48" fmla="*/ 2370689 h 3048000"/>
              <a:gd name="connsiteX49" fmla="*/ 1557215 w 2133620"/>
              <a:gd name="connsiteY49" fmla="*/ 2249108 h 3048000"/>
              <a:gd name="connsiteX50" fmla="*/ 1731888 w 2133620"/>
              <a:gd name="connsiteY50" fmla="*/ 2601631 h 3048000"/>
              <a:gd name="connsiteX51" fmla="*/ 1414617 w 2133620"/>
              <a:gd name="connsiteY51" fmla="*/ 2407550 h 3048000"/>
              <a:gd name="connsiteX52" fmla="*/ 1524040 w 2133620"/>
              <a:gd name="connsiteY52" fmla="*/ 2791160 h 3048000"/>
              <a:gd name="connsiteX53" fmla="*/ 1246949 w 2133620"/>
              <a:gd name="connsiteY53" fmla="*/ 2532035 h 3048000"/>
              <a:gd name="connsiteX54" fmla="*/ 1286904 w 2133620"/>
              <a:gd name="connsiteY54" fmla="*/ 2931993 h 3048000"/>
              <a:gd name="connsiteX55" fmla="*/ 1060631 w 2133620"/>
              <a:gd name="connsiteY55" fmla="*/ 2617782 h 3048000"/>
              <a:gd name="connsiteX56" fmla="*/ 1029605 w 2133620"/>
              <a:gd name="connsiteY56" fmla="*/ 3018724 h 3048000"/>
              <a:gd name="connsiteX57" fmla="*/ 910554 w 2133620"/>
              <a:gd name="connsiteY57" fmla="*/ 2763680 h 3048000"/>
              <a:gd name="connsiteX58" fmla="*/ 805017 w 2133620"/>
              <a:gd name="connsiteY58" fmla="*/ 2393695 h 3048000"/>
              <a:gd name="connsiteX59" fmla="*/ 1122288 w 2133620"/>
              <a:gd name="connsiteY59" fmla="*/ 2587776 h 3048000"/>
              <a:gd name="connsiteX60" fmla="*/ 947615 w 2133620"/>
              <a:gd name="connsiteY60" fmla="*/ 2235253 h 3048000"/>
              <a:gd name="connsiteX61" fmla="*/ 1292864 w 2133620"/>
              <a:gd name="connsiteY61" fmla="*/ 2356834 h 3048000"/>
              <a:gd name="connsiteX62" fmla="*/ 1059651 w 2133620"/>
              <a:gd name="connsiteY62" fmla="*/ 2048955 h 3048000"/>
              <a:gd name="connsiteX63" fmla="*/ 1419614 w 2133620"/>
              <a:gd name="connsiteY63" fmla="*/ 2093349 h 3048000"/>
              <a:gd name="connsiteX64" fmla="*/ 1136824 w 2133620"/>
              <a:gd name="connsiteY64" fmla="*/ 1841935 h 3048000"/>
              <a:gd name="connsiteX65" fmla="*/ 1497672 w 2133620"/>
              <a:gd name="connsiteY65" fmla="*/ 1807462 h 3048000"/>
              <a:gd name="connsiteX66" fmla="*/ 1176162 w 2133620"/>
              <a:gd name="connsiteY66" fmla="*/ 1622182 h 3048000"/>
              <a:gd name="connsiteX67" fmla="*/ 1524020 w 2133620"/>
              <a:gd name="connsiteY67" fmla="*/ 1510145 h 3048000"/>
              <a:gd name="connsiteX68" fmla="*/ 1176162 w 2133620"/>
              <a:gd name="connsiteY68" fmla="*/ 1398108 h 3048000"/>
              <a:gd name="connsiteX69" fmla="*/ 1497672 w 2133620"/>
              <a:gd name="connsiteY69" fmla="*/ 1212828 h 3048000"/>
              <a:gd name="connsiteX70" fmla="*/ 1136824 w 2133620"/>
              <a:gd name="connsiteY70" fmla="*/ 1178355 h 3048000"/>
              <a:gd name="connsiteX71" fmla="*/ 1419614 w 2133620"/>
              <a:gd name="connsiteY71" fmla="*/ 926941 h 3048000"/>
              <a:gd name="connsiteX72" fmla="*/ 1059651 w 2133620"/>
              <a:gd name="connsiteY72" fmla="*/ 971335 h 3048000"/>
              <a:gd name="connsiteX73" fmla="*/ 1292864 w 2133620"/>
              <a:gd name="connsiteY73" fmla="*/ 663456 h 3048000"/>
              <a:gd name="connsiteX74" fmla="*/ 947615 w 2133620"/>
              <a:gd name="connsiteY74" fmla="*/ 785037 h 3048000"/>
              <a:gd name="connsiteX75" fmla="*/ 1122288 w 2133620"/>
              <a:gd name="connsiteY75" fmla="*/ 432514 h 3048000"/>
              <a:gd name="connsiteX76" fmla="*/ 805017 w 2133620"/>
              <a:gd name="connsiteY76" fmla="*/ 626595 h 3048000"/>
              <a:gd name="connsiteX77" fmla="*/ 890230 w 2133620"/>
              <a:gd name="connsiteY77" fmla="*/ 327859 h 3048000"/>
              <a:gd name="connsiteX78" fmla="*/ 494435 w 2133620"/>
              <a:gd name="connsiteY78" fmla="*/ 29276 h 3048000"/>
              <a:gd name="connsiteX79" fmla="*/ 586993 w 2133620"/>
              <a:gd name="connsiteY79" fmla="*/ 227562 h 3048000"/>
              <a:gd name="connsiteX80" fmla="*/ 466101 w 2133620"/>
              <a:gd name="connsiteY80" fmla="*/ 395437 h 3048000"/>
              <a:gd name="connsiteX81" fmla="*/ 762020 w 2133620"/>
              <a:gd name="connsiteY81" fmla="*/ 0 h 3048000"/>
              <a:gd name="connsiteX82" fmla="*/ 842871 w 2133620"/>
              <a:gd name="connsiteY82" fmla="*/ 309914 h 3048000"/>
              <a:gd name="connsiteX83" fmla="*/ 637349 w 2133620"/>
              <a:gd name="connsiteY83" fmla="*/ 502110 h 3048000"/>
              <a:gd name="connsiteX84" fmla="*/ 651064 w 2133620"/>
              <a:gd name="connsiteY84" fmla="*/ 364822 h 3048000"/>
              <a:gd name="connsiteX85" fmla="*/ 661187 w 2133620"/>
              <a:gd name="connsiteY85" fmla="*/ 386509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33620" h="3048000">
                <a:moveTo>
                  <a:pt x="263376" y="2669323"/>
                </a:moveTo>
                <a:lnTo>
                  <a:pt x="327448" y="2806583"/>
                </a:lnTo>
                <a:lnTo>
                  <a:pt x="237136" y="2931993"/>
                </a:lnTo>
                <a:close/>
                <a:moveTo>
                  <a:pt x="51587" y="2647636"/>
                </a:moveTo>
                <a:lnTo>
                  <a:pt x="71569" y="2724231"/>
                </a:lnTo>
                <a:lnTo>
                  <a:pt x="0" y="2791160"/>
                </a:lnTo>
                <a:lnTo>
                  <a:pt x="24210" y="2706286"/>
                </a:lnTo>
                <a:close/>
                <a:moveTo>
                  <a:pt x="463698" y="2621517"/>
                </a:moveTo>
                <a:lnTo>
                  <a:pt x="594840" y="2803626"/>
                </a:lnTo>
                <a:lnTo>
                  <a:pt x="494435" y="3018724"/>
                </a:lnTo>
                <a:close/>
                <a:moveTo>
                  <a:pt x="451031" y="2603927"/>
                </a:moveTo>
                <a:lnTo>
                  <a:pt x="462209" y="2619449"/>
                </a:lnTo>
                <a:lnTo>
                  <a:pt x="448340" y="2638708"/>
                </a:lnTo>
                <a:close/>
                <a:moveTo>
                  <a:pt x="637349" y="2518180"/>
                </a:moveTo>
                <a:lnTo>
                  <a:pt x="848682" y="2715811"/>
                </a:lnTo>
                <a:lnTo>
                  <a:pt x="762020" y="3048000"/>
                </a:lnTo>
                <a:lnTo>
                  <a:pt x="661187" y="2661491"/>
                </a:lnTo>
                <a:lnTo>
                  <a:pt x="653344" y="2678293"/>
                </a:lnTo>
                <a:close/>
                <a:moveTo>
                  <a:pt x="450742" y="412628"/>
                </a:moveTo>
                <a:lnTo>
                  <a:pt x="452231" y="414696"/>
                </a:lnTo>
                <a:lnTo>
                  <a:pt x="451031" y="416363"/>
                </a:lnTo>
                <a:close/>
                <a:moveTo>
                  <a:pt x="0" y="256840"/>
                </a:moveTo>
                <a:lnTo>
                  <a:pt x="65758" y="318335"/>
                </a:lnTo>
                <a:lnTo>
                  <a:pt x="51587" y="372654"/>
                </a:lnTo>
                <a:lnTo>
                  <a:pt x="3887" y="270465"/>
                </a:lnTo>
                <a:close/>
                <a:moveTo>
                  <a:pt x="237136" y="116007"/>
                </a:moveTo>
                <a:lnTo>
                  <a:pt x="319600" y="230519"/>
                </a:lnTo>
                <a:lnTo>
                  <a:pt x="261096" y="355852"/>
                </a:lnTo>
                <a:close/>
                <a:moveTo>
                  <a:pt x="1029605" y="29276"/>
                </a:moveTo>
                <a:lnTo>
                  <a:pt x="1060631" y="430218"/>
                </a:lnTo>
                <a:lnTo>
                  <a:pt x="1286904" y="116007"/>
                </a:lnTo>
                <a:lnTo>
                  <a:pt x="1246949" y="515965"/>
                </a:lnTo>
                <a:lnTo>
                  <a:pt x="1524040" y="256840"/>
                </a:lnTo>
                <a:lnTo>
                  <a:pt x="1414617" y="640450"/>
                </a:lnTo>
                <a:lnTo>
                  <a:pt x="1731888" y="446369"/>
                </a:lnTo>
                <a:lnTo>
                  <a:pt x="1557215" y="798892"/>
                </a:lnTo>
                <a:lnTo>
                  <a:pt x="1902464" y="677311"/>
                </a:lnTo>
                <a:lnTo>
                  <a:pt x="1669251" y="985190"/>
                </a:lnTo>
                <a:lnTo>
                  <a:pt x="2029214" y="940796"/>
                </a:lnTo>
                <a:lnTo>
                  <a:pt x="1746424" y="1192210"/>
                </a:lnTo>
                <a:lnTo>
                  <a:pt x="2107272" y="1226683"/>
                </a:lnTo>
                <a:lnTo>
                  <a:pt x="1785762" y="1411963"/>
                </a:lnTo>
                <a:lnTo>
                  <a:pt x="2133620" y="1524000"/>
                </a:lnTo>
                <a:lnTo>
                  <a:pt x="1785762" y="1636037"/>
                </a:lnTo>
                <a:lnTo>
                  <a:pt x="2107272" y="1821317"/>
                </a:lnTo>
                <a:lnTo>
                  <a:pt x="1746424" y="1855790"/>
                </a:lnTo>
                <a:lnTo>
                  <a:pt x="2029214" y="2107204"/>
                </a:lnTo>
                <a:lnTo>
                  <a:pt x="1669251" y="2062810"/>
                </a:lnTo>
                <a:lnTo>
                  <a:pt x="1902464" y="2370689"/>
                </a:lnTo>
                <a:lnTo>
                  <a:pt x="1557215" y="2249108"/>
                </a:lnTo>
                <a:lnTo>
                  <a:pt x="1731888" y="2601631"/>
                </a:lnTo>
                <a:lnTo>
                  <a:pt x="1414617" y="2407550"/>
                </a:lnTo>
                <a:lnTo>
                  <a:pt x="1524040" y="2791160"/>
                </a:lnTo>
                <a:lnTo>
                  <a:pt x="1246949" y="2532035"/>
                </a:lnTo>
                <a:lnTo>
                  <a:pt x="1286904" y="2931993"/>
                </a:lnTo>
                <a:lnTo>
                  <a:pt x="1060631" y="2617782"/>
                </a:lnTo>
                <a:lnTo>
                  <a:pt x="1029605" y="3018724"/>
                </a:lnTo>
                <a:lnTo>
                  <a:pt x="910554" y="2763680"/>
                </a:lnTo>
                <a:lnTo>
                  <a:pt x="805017" y="2393695"/>
                </a:lnTo>
                <a:lnTo>
                  <a:pt x="1122288" y="2587776"/>
                </a:lnTo>
                <a:lnTo>
                  <a:pt x="947615" y="2235253"/>
                </a:lnTo>
                <a:lnTo>
                  <a:pt x="1292864" y="2356834"/>
                </a:lnTo>
                <a:lnTo>
                  <a:pt x="1059651" y="2048955"/>
                </a:lnTo>
                <a:lnTo>
                  <a:pt x="1419614" y="2093349"/>
                </a:lnTo>
                <a:lnTo>
                  <a:pt x="1136824" y="1841935"/>
                </a:lnTo>
                <a:lnTo>
                  <a:pt x="1497672" y="1807462"/>
                </a:lnTo>
                <a:lnTo>
                  <a:pt x="1176162" y="1622182"/>
                </a:lnTo>
                <a:lnTo>
                  <a:pt x="1524020" y="1510145"/>
                </a:lnTo>
                <a:lnTo>
                  <a:pt x="1176162" y="1398108"/>
                </a:lnTo>
                <a:lnTo>
                  <a:pt x="1497672" y="1212828"/>
                </a:lnTo>
                <a:lnTo>
                  <a:pt x="1136824" y="1178355"/>
                </a:lnTo>
                <a:lnTo>
                  <a:pt x="1419614" y="926941"/>
                </a:lnTo>
                <a:lnTo>
                  <a:pt x="1059651" y="971335"/>
                </a:lnTo>
                <a:lnTo>
                  <a:pt x="1292864" y="663456"/>
                </a:lnTo>
                <a:lnTo>
                  <a:pt x="947615" y="785037"/>
                </a:lnTo>
                <a:lnTo>
                  <a:pt x="1122288" y="432514"/>
                </a:lnTo>
                <a:lnTo>
                  <a:pt x="805017" y="626595"/>
                </a:lnTo>
                <a:lnTo>
                  <a:pt x="890230" y="327859"/>
                </a:lnTo>
                <a:close/>
                <a:moveTo>
                  <a:pt x="494435" y="29276"/>
                </a:moveTo>
                <a:lnTo>
                  <a:pt x="586993" y="227562"/>
                </a:lnTo>
                <a:lnTo>
                  <a:pt x="466101" y="395437"/>
                </a:lnTo>
                <a:close/>
                <a:moveTo>
                  <a:pt x="762020" y="0"/>
                </a:moveTo>
                <a:lnTo>
                  <a:pt x="842871" y="309914"/>
                </a:lnTo>
                <a:lnTo>
                  <a:pt x="637349" y="502110"/>
                </a:lnTo>
                <a:lnTo>
                  <a:pt x="651064" y="364822"/>
                </a:lnTo>
                <a:lnTo>
                  <a:pt x="661187" y="386509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olded Corner 112"/>
          <p:cNvSpPr/>
          <p:nvPr/>
        </p:nvSpPr>
        <p:spPr>
          <a:xfrm>
            <a:off x="5812209" y="2521919"/>
            <a:ext cx="2579414" cy="1121579"/>
          </a:xfrm>
          <a:prstGeom prst="foldedCorner">
            <a:avLst>
              <a:gd name="adj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olded Corner 113"/>
          <p:cNvSpPr/>
          <p:nvPr/>
        </p:nvSpPr>
        <p:spPr>
          <a:xfrm>
            <a:off x="5722435" y="2510828"/>
            <a:ext cx="2507165" cy="973448"/>
          </a:xfrm>
          <a:prstGeom prst="foldedCorner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259660" y="2683911"/>
            <a:ext cx="3309889" cy="830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5" tIns="45718" rIns="91435" bIns="45718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4800" b="1" i="1" spc="50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b="1" i="1" spc="50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67419" y="585097"/>
            <a:ext cx="2813981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Vertical Scroll 8"/>
          <p:cNvSpPr/>
          <p:nvPr/>
        </p:nvSpPr>
        <p:spPr>
          <a:xfrm>
            <a:off x="271459" y="2409606"/>
            <a:ext cx="3880763" cy="2373848"/>
          </a:xfrm>
          <a:prstGeom prst="verticalScroll">
            <a:avLst>
              <a:gd name="adj" fmla="val 4676"/>
            </a:avLst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219960" y="6104997"/>
            <a:ext cx="428947" cy="515606"/>
            <a:chOff x="8878069" y="5734826"/>
            <a:chExt cx="478956" cy="890193"/>
          </a:xfrm>
        </p:grpSpPr>
        <p:sp>
          <p:nvSpPr>
            <p:cNvPr id="105" name="Freeform 104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887715" y="5828925"/>
              <a:ext cx="469310" cy="6376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১</a:t>
              </a:r>
              <a:r>
                <a:rPr lang="bn-IN" b="1" dirty="0" smtClean="0">
                  <a:solidFill>
                    <a:schemeClr val="bg1"/>
                  </a:solidFill>
                </a:rPr>
                <a:t>৫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 flipH="1">
            <a:off x="8464631" y="6113794"/>
            <a:ext cx="660934" cy="515606"/>
            <a:chOff x="8618202" y="5734826"/>
            <a:chExt cx="699195" cy="890193"/>
          </a:xfrm>
          <a:solidFill>
            <a:srgbClr val="00B0F0"/>
          </a:solidFill>
        </p:grpSpPr>
        <p:sp>
          <p:nvSpPr>
            <p:cNvPr id="116" name="Freeform 115"/>
            <p:cNvSpPr/>
            <p:nvPr/>
          </p:nvSpPr>
          <p:spPr>
            <a:xfrm rot="10800000">
              <a:off x="8878069" y="5734826"/>
              <a:ext cx="418331" cy="890193"/>
            </a:xfrm>
            <a:custGeom>
              <a:avLst/>
              <a:gdLst>
                <a:gd name="connsiteX0" fmla="*/ 228379 w 228600"/>
                <a:gd name="connsiteY0" fmla="*/ 0 h 1042593"/>
                <a:gd name="connsiteX1" fmla="*/ 228600 w 228600"/>
                <a:gd name="connsiteY1" fmla="*/ 0 h 1042593"/>
                <a:gd name="connsiteX2" fmla="*/ 228600 w 228600"/>
                <a:gd name="connsiteY2" fmla="*/ 1042593 h 1042593"/>
                <a:gd name="connsiteX3" fmla="*/ 228379 w 228600"/>
                <a:gd name="connsiteY3" fmla="*/ 1042593 h 1042593"/>
                <a:gd name="connsiteX4" fmla="*/ 0 w 228600"/>
                <a:gd name="connsiteY4" fmla="*/ 814214 h 1042593"/>
                <a:gd name="connsiteX5" fmla="*/ 0 w 228600"/>
                <a:gd name="connsiteY5" fmla="*/ 228379 h 1042593"/>
                <a:gd name="connsiteX6" fmla="*/ 228379 w 228600"/>
                <a:gd name="connsiteY6" fmla="*/ 0 h 10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042593">
                  <a:moveTo>
                    <a:pt x="228379" y="0"/>
                  </a:moveTo>
                  <a:lnTo>
                    <a:pt x="228600" y="0"/>
                  </a:lnTo>
                  <a:lnTo>
                    <a:pt x="228600" y="1042593"/>
                  </a:lnTo>
                  <a:lnTo>
                    <a:pt x="228379" y="1042593"/>
                  </a:lnTo>
                  <a:cubicBezTo>
                    <a:pt x="102249" y="1042593"/>
                    <a:pt x="0" y="940344"/>
                    <a:pt x="0" y="814214"/>
                  </a:cubicBezTo>
                  <a:lnTo>
                    <a:pt x="0" y="228379"/>
                  </a:lnTo>
                  <a:cubicBezTo>
                    <a:pt x="0" y="102249"/>
                    <a:pt x="102249" y="0"/>
                    <a:pt x="22837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618202" y="5878203"/>
              <a:ext cx="699195" cy="690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১</a:t>
              </a:r>
              <a:r>
                <a:rPr lang="bn-IN" sz="2000" b="1" dirty="0" smtClean="0">
                  <a:solidFill>
                    <a:schemeClr val="bg1"/>
                  </a:solidFill>
                </a:rPr>
                <a:t>৬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0" name="Subtitle 2"/>
          <p:cNvSpPr>
            <a:spLocks noGrp="1"/>
          </p:cNvSpPr>
          <p:nvPr>
            <p:ph type="subTitle" idx="1"/>
          </p:nvPr>
        </p:nvSpPr>
        <p:spPr>
          <a:xfrm>
            <a:off x="446777" y="2870693"/>
            <a:ext cx="3569019" cy="1917115"/>
          </a:xfrm>
        </p:spPr>
        <p:txBody>
          <a:bodyPr>
            <a:noAutofit/>
          </a:bodyPr>
          <a:lstStyle/>
          <a:p>
            <a:pPr algn="just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 সফটওয়ার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 ফলে আমরা কি কি সুবিধা পাই তা খাতায় লিখে আনবে।</a:t>
            </a:r>
            <a:endParaRPr lang="bn-IN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45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  <p:bldP spid="112" grpId="0" animBg="1"/>
      <p:bldP spid="113" grpId="0" animBg="1"/>
      <p:bldP spid="114" grpId="0" animBg="1"/>
      <p:bldP spid="115" grpId="0"/>
      <p:bldP spid="106" grpId="0" animBg="1"/>
      <p:bldP spid="106" grpId="1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579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NikoshBAN</vt:lpstr>
      <vt:lpstr>Tw Cen MT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84</cp:revision>
  <dcterms:created xsi:type="dcterms:W3CDTF">2021-01-02T16:18:38Z</dcterms:created>
  <dcterms:modified xsi:type="dcterms:W3CDTF">2021-01-10T06:10:36Z</dcterms:modified>
</cp:coreProperties>
</file>