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81" r:id="rId10"/>
    <p:sldId id="263" r:id="rId11"/>
    <p:sldId id="264" r:id="rId12"/>
    <p:sldId id="265" r:id="rId13"/>
    <p:sldId id="266" r:id="rId14"/>
    <p:sldId id="267" r:id="rId15"/>
    <p:sldId id="282" r:id="rId16"/>
    <p:sldId id="268" r:id="rId17"/>
    <p:sldId id="283" r:id="rId18"/>
    <p:sldId id="284" r:id="rId19"/>
    <p:sldId id="276" r:id="rId20"/>
    <p:sldId id="277" r:id="rId21"/>
    <p:sldId id="274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4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1003-60FB-4BA2-AC69-FC26E4BD5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C040F-2578-48B5-B937-064ADC5B4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AEEE9-3B9E-4249-97DE-75C8447E8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804E53-3CE8-4A20-9D1D-71CB027DF761}" type="datetimeFigureOut">
              <a:rPr lang="en-US" smtClean="0"/>
              <a:t>09-Jan-21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536C-BA63-443F-9F45-045E8C1C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FAC6C-CC2A-4D22-A1E3-01D18000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8E4B86-8E6B-4E89-90A0-098AF741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98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38A372-F8E8-4B53-B4B7-71F9FE2FA0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849527-1669-4338-B297-B5C28C74A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38E0D-D95E-4EDE-91D8-EF8CE73F9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804E53-3CE8-4A20-9D1D-71CB027DF761}" type="datetimeFigureOut">
              <a:rPr lang="en-US" smtClean="0"/>
              <a:t>09-Jan-21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37271-5080-4849-A7AE-475525D15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5371F-A345-46C8-B470-8F4CAF2C8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8E4B86-8E6B-4E89-90A0-098AF741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0F690-A051-49F7-828B-CDD59BB37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3139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34A8E-BA3B-4417-8330-4DF33329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75B75-4887-4F54-B336-AD988E673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269CD-480E-4C55-B9B2-EC08092969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804E53-3CE8-4A20-9D1D-71CB027DF761}" type="datetimeFigureOut">
              <a:rPr lang="en-US" smtClean="0"/>
              <a:t>09-Jan-21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EF115-37E5-455A-A6F8-D6E321B8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3D48C-5E6B-496B-913F-8EA58B1B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8E4B86-8E6B-4E89-90A0-098AF741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4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F6DDC-4B6A-488C-9686-2355797DC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ED348-723B-4A83-B18E-50BCA1C91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082E6-82B6-4B75-8C09-B6821AC10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E0B56-ECB5-490C-9E22-5CC28654DE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804E53-3CE8-4A20-9D1D-71CB027DF761}" type="datetimeFigureOut">
              <a:rPr lang="en-US" smtClean="0"/>
              <a:t>09-Jan-21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E31DD-8C4D-48A4-8F87-732FD72D3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8D6DF-9FE7-4029-86F7-E51EAD84C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8E4B86-8E6B-4E89-90A0-098AF741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8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A0B5A-3942-4319-9049-19A6BF16A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85684-E620-44D5-82F6-F6F03A6D8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1D00F-0C53-43B4-B254-76F4183EA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ED2C93-1036-472A-B8E1-45E12D52E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2CA0B8-6F06-4073-B058-E9D9FE8DE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883D36-B95D-48B3-818D-B5BC3C238B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804E53-3CE8-4A20-9D1D-71CB027DF761}" type="datetimeFigureOut">
              <a:rPr lang="en-US" smtClean="0"/>
              <a:t>09-Jan-21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ACE2BA-AF74-4E81-A372-A4A04955A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64E87D-9AD6-4554-9E43-F1FB99B6E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8E4B86-8E6B-4E89-90A0-098AF741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6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59C54-CB0C-4A5B-BBDE-D184788D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A3EF63-4607-451B-9CE9-4009CD1D5B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804E53-3CE8-4A20-9D1D-71CB027DF761}" type="datetimeFigureOut">
              <a:rPr lang="en-US" smtClean="0"/>
              <a:t>09-Jan-21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40F8E8-3725-4897-B937-8F5373AB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8D0FB-2A07-4130-8A9A-9103B8DCA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8E4B86-8E6B-4E89-90A0-098AF741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9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092550-A9A4-4F37-B650-D2EF6E0F6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804E53-3CE8-4A20-9D1D-71CB027DF761}" type="datetimeFigureOut">
              <a:rPr lang="en-US" smtClean="0"/>
              <a:t>09-Jan-21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DDD872-C185-453A-9445-CF1897055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7E7A4-8F0B-4C6B-AA90-FA32FB32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8E4B86-8E6B-4E89-90A0-098AF741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C80DE-03FC-471A-B1D6-100D64F12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73B44-512C-4408-991A-1B855FC82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96912-B8EC-4FF6-90D4-DDBF6EBD0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392E2-6B37-4597-BF0F-94569CD6A3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804E53-3CE8-4A20-9D1D-71CB027DF761}" type="datetimeFigureOut">
              <a:rPr lang="en-US" smtClean="0"/>
              <a:t>09-Jan-21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42013-5161-4D37-BA8E-2BFA11301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DC6BC-745F-4E0F-AD24-14712DB6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8E4B86-8E6B-4E89-90A0-098AF741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7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2CFC3-DAA7-457D-8834-F203FD616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69A43B-B27A-4B9B-86FF-8DE05DAFC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6C698-6199-45BE-A7C3-F455CEEE0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8D2896-AD67-4233-8B26-A63D0A0FA3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804E53-3CE8-4A20-9D1D-71CB027DF761}" type="datetimeFigureOut">
              <a:rPr lang="en-US" smtClean="0"/>
              <a:t>09-Jan-21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97CDE-D853-41DC-8443-86FEAACD0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83932-EE5D-4680-80D6-16B787152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8E4B86-8E6B-4E89-90A0-098AF741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5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6C79E-5E94-487E-BF63-DB7EC76A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3D212C-1A56-440D-8801-1FC020DC5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14D7D-0244-4E1B-9661-4573E6B8F9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804E53-3CE8-4A20-9D1D-71CB027DF761}" type="datetimeFigureOut">
              <a:rPr lang="en-US" smtClean="0"/>
              <a:t>09-Jan-21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1BF66-E02A-43EE-880F-FFA3A4FA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29473-727C-49CF-A46C-40AB3301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8E4B86-8E6B-4E89-90A0-098AF741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9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Beveled 7">
            <a:extLst>
              <a:ext uri="{FF2B5EF4-FFF2-40B4-BE49-F238E27FC236}">
                <a16:creationId xmlns:a16="http://schemas.microsoft.com/office/drawing/2014/main" id="{69359A92-1571-4F8F-AF3F-54858901C4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bevel">
            <a:avLst>
              <a:gd name="adj" fmla="val 1159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Beveled 8">
            <a:extLst>
              <a:ext uri="{FF2B5EF4-FFF2-40B4-BE49-F238E27FC236}">
                <a16:creationId xmlns:a16="http://schemas.microsoft.com/office/drawing/2014/main" id="{6F8E89B8-031A-422D-9170-38450299197F}"/>
              </a:ext>
            </a:extLst>
          </p:cNvPr>
          <p:cNvSpPr/>
          <p:nvPr userDrawn="1"/>
        </p:nvSpPr>
        <p:spPr>
          <a:xfrm>
            <a:off x="147145" y="157655"/>
            <a:ext cx="11887200" cy="6547945"/>
          </a:xfrm>
          <a:prstGeom prst="bevel">
            <a:avLst>
              <a:gd name="adj" fmla="val 158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8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6F5B81-77E0-454B-BB3B-B2EA84A43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22" y="393646"/>
            <a:ext cx="11537116" cy="631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65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CE13C-E997-4983-98ED-FD8C2B91F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411614"/>
            <a:ext cx="11009376" cy="614364"/>
          </a:xfrm>
          <a:solidFill>
            <a:srgbClr val="99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মহাকাশে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পৃথিবীকে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ঘুরতে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 descr="C:\Users\Motiar\Desktop\New folder\397905main_Satellites-xltn.jpg">
            <a:extLst>
              <a:ext uri="{FF2B5EF4-FFF2-40B4-BE49-F238E27FC236}">
                <a16:creationId xmlns:a16="http://schemas.microsoft.com/office/drawing/2014/main" id="{2428E099-34B7-48B4-B36B-736A26EB2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05" y="1170432"/>
            <a:ext cx="9172575" cy="4352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911BFB-E20F-4864-A13D-719E08B00C29}"/>
              </a:ext>
            </a:extLst>
          </p:cNvPr>
          <p:cNvSpPr txBox="1"/>
          <p:nvPr/>
        </p:nvSpPr>
        <p:spPr>
          <a:xfrm>
            <a:off x="1758150" y="5749860"/>
            <a:ext cx="8017331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ঘিরে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4681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3F098-BCD5-4F8D-A824-1422C42DE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726" y="411614"/>
            <a:ext cx="6805612" cy="614364"/>
          </a:xfrm>
          <a:solidFill>
            <a:srgbClr val="99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স্যাটেলাইটের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45537C-2C04-45DB-8774-6474DDAA1752}"/>
              </a:ext>
            </a:extLst>
          </p:cNvPr>
          <p:cNvSpPr txBox="1"/>
          <p:nvPr/>
        </p:nvSpPr>
        <p:spPr>
          <a:xfrm>
            <a:off x="807240" y="5540842"/>
            <a:ext cx="4805175" cy="584775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প্রথিবীর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6338D7-5214-46BA-A97E-8C35091A4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2" y="1328077"/>
            <a:ext cx="5486400" cy="4118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FE1B63-AC87-4684-8ED7-DB6A8FA81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32" y="1395034"/>
            <a:ext cx="5513450" cy="4276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997923-AE8E-452B-85D2-EC72F8F08E82}"/>
              </a:ext>
            </a:extLst>
          </p:cNvPr>
          <p:cNvSpPr txBox="1"/>
          <p:nvPr/>
        </p:nvSpPr>
        <p:spPr>
          <a:xfrm>
            <a:off x="6399941" y="5559130"/>
            <a:ext cx="5159313" cy="584775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প্রথিবীতে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8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4D3C95-AAC3-42C4-B82A-74904F61B7A9}"/>
              </a:ext>
            </a:extLst>
          </p:cNvPr>
          <p:cNvSpPr txBox="1"/>
          <p:nvPr/>
        </p:nvSpPr>
        <p:spPr>
          <a:xfrm>
            <a:off x="991404" y="447698"/>
            <a:ext cx="3527016" cy="1200329"/>
          </a:xfrm>
          <a:prstGeom prst="rect">
            <a:avLst/>
          </a:prstGeom>
          <a:solidFill>
            <a:srgbClr val="99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595A9C-113F-4725-A31A-67562E02800E}"/>
              </a:ext>
            </a:extLst>
          </p:cNvPr>
          <p:cNvSpPr txBox="1"/>
          <p:nvPr/>
        </p:nvSpPr>
        <p:spPr>
          <a:xfrm>
            <a:off x="1822224" y="1716786"/>
            <a:ext cx="824870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D53BBC-2DFC-47A5-B605-973BF69C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24" y="3068876"/>
            <a:ext cx="7303488" cy="329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27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B58793-7750-4A8D-B9D9-A297FE19774A}"/>
              </a:ext>
            </a:extLst>
          </p:cNvPr>
          <p:cNvSpPr txBox="1"/>
          <p:nvPr/>
        </p:nvSpPr>
        <p:spPr>
          <a:xfrm>
            <a:off x="2666454" y="418542"/>
            <a:ext cx="6953034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ঘিরে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ঘুরছে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724940-0C3E-45CF-9926-B3495E77D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5921964"/>
            <a:ext cx="10844784" cy="559500"/>
          </a:xfrm>
          <a:solidFill>
            <a:srgbClr val="99FFCC"/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মাধ্যকর্ষণ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ঘোরে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জ্বালানীর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558BB-8B23-419A-AB6C-592879B1C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64" y="1126428"/>
            <a:ext cx="7278624" cy="475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43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A17249-59E1-4BB4-88CB-066729E261A0}"/>
              </a:ext>
            </a:extLst>
          </p:cNvPr>
          <p:cNvSpPr/>
          <p:nvPr/>
        </p:nvSpPr>
        <p:spPr>
          <a:xfrm>
            <a:off x="734088" y="397484"/>
            <a:ext cx="1059542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জিও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স্টেশনারির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পাঠিয়ে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3" name="Picture 4" descr="E:\MOTIAR\Motiar D. Content\Class Viii\Picture\পাঠ ৪৪\WiFi-Image.jpg">
            <a:extLst>
              <a:ext uri="{FF2B5EF4-FFF2-40B4-BE49-F238E27FC236}">
                <a16:creationId xmlns:a16="http://schemas.microsoft.com/office/drawing/2014/main" id="{E6A1C22F-90BA-4AF8-B2D7-8A3CDB07B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912" y="3097933"/>
            <a:ext cx="6803780" cy="330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C41A46A-17D8-4AD7-A3F7-8E7CC174F189}"/>
              </a:ext>
            </a:extLst>
          </p:cNvPr>
          <p:cNvCxnSpPr/>
          <p:nvPr/>
        </p:nvCxnSpPr>
        <p:spPr>
          <a:xfrm flipH="1">
            <a:off x="5266944" y="3097933"/>
            <a:ext cx="512064" cy="2754227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B02FA8A-05D7-408A-A5D7-F791DC816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148" y="874646"/>
            <a:ext cx="3207992" cy="2408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5EB3027-4002-4DB5-BF2A-6F2A7D579A54}"/>
              </a:ext>
            </a:extLst>
          </p:cNvPr>
          <p:cNvCxnSpPr/>
          <p:nvPr/>
        </p:nvCxnSpPr>
        <p:spPr>
          <a:xfrm flipV="1">
            <a:off x="3601844" y="2999678"/>
            <a:ext cx="2100805" cy="1475368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02A778A-80BC-45F7-89C8-DB025EA01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148" y="874645"/>
            <a:ext cx="3207992" cy="2408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0A2E9C8-F7CC-4E3E-BE71-B81FCABF0FEF}"/>
              </a:ext>
            </a:extLst>
          </p:cNvPr>
          <p:cNvCxnSpPr/>
          <p:nvPr/>
        </p:nvCxnSpPr>
        <p:spPr>
          <a:xfrm>
            <a:off x="6300596" y="2798064"/>
            <a:ext cx="793690" cy="2942582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322D403-161E-40A2-9C67-31D24968D9EF}"/>
              </a:ext>
            </a:extLst>
          </p:cNvPr>
          <p:cNvCxnSpPr/>
          <p:nvPr/>
        </p:nvCxnSpPr>
        <p:spPr>
          <a:xfrm>
            <a:off x="6697441" y="2665141"/>
            <a:ext cx="1846048" cy="3027077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698BC1-5C1E-4AC7-A020-1C5BFF2B56A2}"/>
              </a:ext>
            </a:extLst>
          </p:cNvPr>
          <p:cNvCxnSpPr/>
          <p:nvPr/>
        </p:nvCxnSpPr>
        <p:spPr>
          <a:xfrm flipH="1" flipV="1">
            <a:off x="6634445" y="2486722"/>
            <a:ext cx="1951238" cy="2166744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F39EB46-55BA-493F-AD27-0261C7CFD177}"/>
              </a:ext>
            </a:extLst>
          </p:cNvPr>
          <p:cNvCxnSpPr/>
          <p:nvPr/>
        </p:nvCxnSpPr>
        <p:spPr>
          <a:xfrm flipH="1" flipV="1">
            <a:off x="6334180" y="2743223"/>
            <a:ext cx="2209309" cy="1889837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4898345-ECA9-4B58-8B76-92E3B2427C0B}"/>
              </a:ext>
            </a:extLst>
          </p:cNvPr>
          <p:cNvCxnSpPr/>
          <p:nvPr/>
        </p:nvCxnSpPr>
        <p:spPr>
          <a:xfrm flipH="1">
            <a:off x="3922330" y="2999678"/>
            <a:ext cx="1813903" cy="2532504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25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UNI3.jpeg">
            <a:extLst>
              <a:ext uri="{FF2B5EF4-FFF2-40B4-BE49-F238E27FC236}">
                <a16:creationId xmlns:a16="http://schemas.microsoft.com/office/drawing/2014/main" id="{0ECB58AF-25E1-4761-9F47-268F1FF6F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13903"/>
            <a:ext cx="11251096" cy="60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2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09F7A2-04DE-4B4B-9399-B292E52604A1}"/>
              </a:ext>
            </a:extLst>
          </p:cNvPr>
          <p:cNvSpPr txBox="1"/>
          <p:nvPr/>
        </p:nvSpPr>
        <p:spPr>
          <a:xfrm>
            <a:off x="3694176" y="640080"/>
            <a:ext cx="405993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BAFF66-F5ED-4F70-8204-7CFB202290E6}"/>
              </a:ext>
            </a:extLst>
          </p:cNvPr>
          <p:cNvSpPr/>
          <p:nvPr/>
        </p:nvSpPr>
        <p:spPr>
          <a:xfrm>
            <a:off x="1170432" y="2747098"/>
            <a:ext cx="10149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স্টেশনারীর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29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UNI10.jpg">
            <a:extLst>
              <a:ext uri="{FF2B5EF4-FFF2-40B4-BE49-F238E27FC236}">
                <a16:creationId xmlns:a16="http://schemas.microsoft.com/office/drawing/2014/main" id="{C4983722-0506-471B-9A53-B2BDCBE61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56" y="417445"/>
            <a:ext cx="11131828" cy="598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2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TALITE5.jpg">
            <a:extLst>
              <a:ext uri="{FF2B5EF4-FFF2-40B4-BE49-F238E27FC236}">
                <a16:creationId xmlns:a16="http://schemas.microsoft.com/office/drawing/2014/main" id="{96169779-8BE8-4613-B9E5-8A6C10BDE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1" y="457202"/>
            <a:ext cx="11350488" cy="59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4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C7682B-3B46-4D1A-A008-E926669C55FB}"/>
              </a:ext>
            </a:extLst>
          </p:cNvPr>
          <p:cNvSpPr txBox="1"/>
          <p:nvPr/>
        </p:nvSpPr>
        <p:spPr>
          <a:xfrm>
            <a:off x="4101396" y="450834"/>
            <a:ext cx="3780732" cy="1323439"/>
          </a:xfrm>
          <a:prstGeom prst="rect">
            <a:avLst/>
          </a:prstGeom>
          <a:solidFill>
            <a:srgbClr val="66FFFF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5F7801-82FD-4ADD-801E-76C7CB4CD0D0}"/>
              </a:ext>
            </a:extLst>
          </p:cNvPr>
          <p:cNvSpPr txBox="1"/>
          <p:nvPr/>
        </p:nvSpPr>
        <p:spPr>
          <a:xfrm>
            <a:off x="569370" y="3711565"/>
            <a:ext cx="10844784" cy="1754326"/>
          </a:xfrm>
          <a:prstGeom prst="rect">
            <a:avLst/>
          </a:prstGeom>
          <a:solidFill>
            <a:srgbClr val="99FFCC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dirty="0" err="1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আশির্বাদ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অভিশাপ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Down Arrow 6">
            <a:extLst>
              <a:ext uri="{FF2B5EF4-FFF2-40B4-BE49-F238E27FC236}">
                <a16:creationId xmlns:a16="http://schemas.microsoft.com/office/drawing/2014/main" id="{F76497A0-7CBC-4F1F-AF53-E08C929235CE}"/>
              </a:ext>
            </a:extLst>
          </p:cNvPr>
          <p:cNvSpPr/>
          <p:nvPr/>
        </p:nvSpPr>
        <p:spPr>
          <a:xfrm>
            <a:off x="5431536" y="1920577"/>
            <a:ext cx="859536" cy="16090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38D3017-FC42-40D7-97A2-36DC8D676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615" y="422117"/>
            <a:ext cx="6445740" cy="57980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448BB0-0BCD-42C2-A77D-87BDD768F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268" y="288720"/>
            <a:ext cx="7394222" cy="62588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4C661F-501F-4D0A-A72B-993B998BC44A}"/>
              </a:ext>
            </a:extLst>
          </p:cNvPr>
          <p:cNvSpPr txBox="1"/>
          <p:nvPr/>
        </p:nvSpPr>
        <p:spPr>
          <a:xfrm>
            <a:off x="2070924" y="2930292"/>
            <a:ext cx="8044576" cy="4129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234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6234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FB7C95-23C9-4317-88AA-66E1020777EE}"/>
              </a:ext>
            </a:extLst>
          </p:cNvPr>
          <p:cNvSpPr txBox="1"/>
          <p:nvPr/>
        </p:nvSpPr>
        <p:spPr>
          <a:xfrm>
            <a:off x="702527" y="1118038"/>
            <a:ext cx="1097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57499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8A59B-0E28-4CF4-9739-D1BC91A12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920" y="640081"/>
            <a:ext cx="2929128" cy="109728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07830B-7C1A-40F8-82E0-062C5E719F68}"/>
              </a:ext>
            </a:extLst>
          </p:cNvPr>
          <p:cNvSpPr/>
          <p:nvPr/>
        </p:nvSpPr>
        <p:spPr>
          <a:xfrm>
            <a:off x="830288" y="2496457"/>
            <a:ext cx="10599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প্রেরিত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স্যাটেলইটের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কার্যকারিতার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মেয়াদ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772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13CDE-BB4C-432C-A7BB-4C07D3B11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720" y="639445"/>
            <a:ext cx="3898392" cy="1325563"/>
          </a:xfrm>
          <a:solidFill>
            <a:srgbClr val="66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8000" b="1" u="sng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b="1" u="sng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u="sng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u="sng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52DF41-5AD1-4155-8E0B-16E3C1FAF62F}"/>
              </a:ext>
            </a:extLst>
          </p:cNvPr>
          <p:cNvSpPr txBox="1"/>
          <p:nvPr/>
        </p:nvSpPr>
        <p:spPr>
          <a:xfrm>
            <a:off x="621792" y="5008918"/>
            <a:ext cx="10657275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সাবমেরিণ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বোঝাও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D9531A-08F9-4E0B-9ED1-D8816C768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16" y="1751368"/>
            <a:ext cx="48768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FFE8E6-B85E-4DC6-A059-BE0BBCAA84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-205819" y="-146132"/>
            <a:ext cx="12617439" cy="72187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7BE41B-C5A8-434F-B195-7D1686B2EAFF}"/>
              </a:ext>
            </a:extLst>
          </p:cNvPr>
          <p:cNvSpPr txBox="1"/>
          <p:nvPr/>
        </p:nvSpPr>
        <p:spPr>
          <a:xfrm rot="19045436">
            <a:off x="542648" y="499303"/>
            <a:ext cx="2433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endParaRPr lang="en-US" sz="9600" b="1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99ED3-353E-4EA5-9C57-BC4CCE547C06}"/>
              </a:ext>
            </a:extLst>
          </p:cNvPr>
          <p:cNvSpPr txBox="1"/>
          <p:nvPr/>
        </p:nvSpPr>
        <p:spPr>
          <a:xfrm>
            <a:off x="-9728961" y="2700855"/>
            <a:ext cx="95231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6600" b="1" dirty="0" err="1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600" b="1" dirty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b="1" dirty="0">
              <a:solidFill>
                <a:srgbClr val="66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B5612-B43B-4CFB-A623-6FF6E7D2C7E4}"/>
              </a:ext>
            </a:extLst>
          </p:cNvPr>
          <p:cNvSpPr txBox="1"/>
          <p:nvPr/>
        </p:nvSpPr>
        <p:spPr>
          <a:xfrm>
            <a:off x="-9728961" y="2700855"/>
            <a:ext cx="95231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9CFA73-F658-4CF0-B0D0-69553E137FB5}"/>
              </a:ext>
            </a:extLst>
          </p:cNvPr>
          <p:cNvSpPr txBox="1"/>
          <p:nvPr/>
        </p:nvSpPr>
        <p:spPr>
          <a:xfrm rot="19045436">
            <a:off x="8711870" y="703538"/>
            <a:ext cx="2691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endParaRPr lang="en-US" sz="9600" b="1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01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510A27-E72F-461C-A7E9-86CDEBD608E1}"/>
              </a:ext>
            </a:extLst>
          </p:cNvPr>
          <p:cNvGrpSpPr/>
          <p:nvPr/>
        </p:nvGrpSpPr>
        <p:grpSpPr>
          <a:xfrm>
            <a:off x="334396" y="520431"/>
            <a:ext cx="11362546" cy="5916229"/>
            <a:chOff x="-125505" y="218581"/>
            <a:chExt cx="12056248" cy="63817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979E7A-A3A0-4534-BBBD-CD0D1580DEA5}"/>
                </a:ext>
              </a:extLst>
            </p:cNvPr>
            <p:cNvSpPr txBox="1"/>
            <p:nvPr/>
          </p:nvSpPr>
          <p:spPr>
            <a:xfrm>
              <a:off x="6974541" y="3048006"/>
              <a:ext cx="4956202" cy="3552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: ৮ম</a:t>
              </a:r>
            </a:p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যোগাযোগ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স্যাটেলাই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: ৫০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তারিখ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: 08/০1/২০২1</a:t>
              </a:r>
              <a:endParaRPr lang="en-US" sz="4800" dirty="0">
                <a:latin typeface="SutonnyMJ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15E1D19-D6BE-4886-8B4A-628915D88E2A}"/>
                </a:ext>
              </a:extLst>
            </p:cNvPr>
            <p:cNvSpPr txBox="1"/>
            <p:nvPr/>
          </p:nvSpPr>
          <p:spPr>
            <a:xfrm>
              <a:off x="-125505" y="3315659"/>
              <a:ext cx="6391393" cy="3153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আসাফুর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রহমান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আমাদী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জায়গীরমহল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তকিমউদ্দীন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কয়রা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খুলনা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01919 99 93 97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ই-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মেইল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en-US" sz="2400" dirty="0">
                  <a:latin typeface="SutonnyMJ" pitchFamily="2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asafurajtschool@gmail.com</a:t>
              </a:r>
              <a:endParaRPr lang="en-US" sz="2400" dirty="0">
                <a:latin typeface="SutonnyMJ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52DA04-2003-4F05-AB2E-3E25451D4F1B}"/>
                </a:ext>
              </a:extLst>
            </p:cNvPr>
            <p:cNvSpPr txBox="1"/>
            <p:nvPr/>
          </p:nvSpPr>
          <p:spPr>
            <a:xfrm>
              <a:off x="4375805" y="218581"/>
              <a:ext cx="31778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8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89FDD2E-A0FF-4CB3-BAD4-5B3FCF8FF1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482" y="1619478"/>
            <a:ext cx="1834156" cy="48171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7E674-7122-4C5C-BA78-E90781B20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34" y="359860"/>
            <a:ext cx="2737577" cy="3044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CB4CA3-322F-4EA4-9BC5-015B06DFB6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684" y="520431"/>
            <a:ext cx="3960753" cy="262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38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C65D91-79D1-4F48-BB6E-58D7DBF98F6E}"/>
              </a:ext>
            </a:extLst>
          </p:cNvPr>
          <p:cNvSpPr txBox="1"/>
          <p:nvPr/>
        </p:nvSpPr>
        <p:spPr>
          <a:xfrm>
            <a:off x="2426677" y="520431"/>
            <a:ext cx="7561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5C75CC0-3CEB-4156-87AE-E13EAC4EE4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203269"/>
              </p:ext>
            </p:extLst>
          </p:nvPr>
        </p:nvGraphicFramePr>
        <p:xfrm>
          <a:off x="4394200" y="3144838"/>
          <a:ext cx="340518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3404520" imgH="565920" progId="Package">
                  <p:embed/>
                </p:oleObj>
              </mc:Choice>
              <mc:Fallback>
                <p:oleObj name="Packager Shell Object" showAsIcon="1" r:id="rId2" imgW="3404520" imgH="565920" progId="Package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94200" y="3144838"/>
                        <a:ext cx="3405188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702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999E75-E2D7-48BA-8168-E630DF25A38E}"/>
              </a:ext>
            </a:extLst>
          </p:cNvPr>
          <p:cNvSpPr txBox="1"/>
          <p:nvPr/>
        </p:nvSpPr>
        <p:spPr>
          <a:xfrm>
            <a:off x="3126764" y="549006"/>
            <a:ext cx="5917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E9093C-599F-45B1-BD94-92BEA4B4857B}"/>
              </a:ext>
            </a:extLst>
          </p:cNvPr>
          <p:cNvSpPr txBox="1"/>
          <p:nvPr/>
        </p:nvSpPr>
        <p:spPr>
          <a:xfrm>
            <a:off x="3126764" y="549006"/>
            <a:ext cx="6060099" cy="76944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9E1A64-EA23-4C96-8C13-92B3E242B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63" y="2139661"/>
            <a:ext cx="58674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4F8D69-01C7-4D5D-9AC1-AE1A13510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8" y="1472336"/>
            <a:ext cx="10160001" cy="4035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E4E036-8234-46A8-8401-E464DE03E4A0}"/>
              </a:ext>
            </a:extLst>
          </p:cNvPr>
          <p:cNvSpPr txBox="1"/>
          <p:nvPr/>
        </p:nvSpPr>
        <p:spPr>
          <a:xfrm>
            <a:off x="1900225" y="506248"/>
            <a:ext cx="861537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প্রেরণের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কার্যকারী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4C7C50-542D-49E2-B617-3D62F6FF9AD6}"/>
              </a:ext>
            </a:extLst>
          </p:cNvPr>
          <p:cNvSpPr txBox="1"/>
          <p:nvPr/>
        </p:nvSpPr>
        <p:spPr>
          <a:xfrm>
            <a:off x="4334241" y="5507685"/>
            <a:ext cx="4346915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5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02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7DFA7C06-E947-4AB7-9B78-6F0ABE2470C3}"/>
              </a:ext>
            </a:extLst>
          </p:cNvPr>
          <p:cNvSpPr/>
          <p:nvPr/>
        </p:nvSpPr>
        <p:spPr>
          <a:xfrm>
            <a:off x="2916502" y="3846596"/>
            <a:ext cx="6358995" cy="2365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AB3C5C-0645-407B-8577-6B4CE070DA0D}"/>
              </a:ext>
            </a:extLst>
          </p:cNvPr>
          <p:cNvSpPr txBox="1"/>
          <p:nvPr/>
        </p:nvSpPr>
        <p:spPr>
          <a:xfrm>
            <a:off x="3032711" y="3978535"/>
            <a:ext cx="61750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endParaRPr lang="en-US" sz="13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779345-44E8-421F-AEC1-CCD65A27E7C2}"/>
              </a:ext>
            </a:extLst>
          </p:cNvPr>
          <p:cNvGrpSpPr/>
          <p:nvPr/>
        </p:nvGrpSpPr>
        <p:grpSpPr>
          <a:xfrm>
            <a:off x="3786188" y="877708"/>
            <a:ext cx="4486276" cy="2394130"/>
            <a:chOff x="3786188" y="877708"/>
            <a:chExt cx="4486276" cy="2394130"/>
          </a:xfrm>
        </p:grpSpPr>
        <p:sp>
          <p:nvSpPr>
            <p:cNvPr id="13" name="Down Arrow Callout 6">
              <a:extLst>
                <a:ext uri="{FF2B5EF4-FFF2-40B4-BE49-F238E27FC236}">
                  <a16:creationId xmlns:a16="http://schemas.microsoft.com/office/drawing/2014/main" id="{64B3D90A-76F4-457F-A83E-C60746C70C7B}"/>
                </a:ext>
              </a:extLst>
            </p:cNvPr>
            <p:cNvSpPr/>
            <p:nvPr/>
          </p:nvSpPr>
          <p:spPr>
            <a:xfrm>
              <a:off x="3786188" y="877708"/>
              <a:ext cx="4486276" cy="239413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CD80F11-189C-48D1-9793-1A42B9E340B8}"/>
                </a:ext>
              </a:extLst>
            </p:cNvPr>
            <p:cNvSpPr txBox="1"/>
            <p:nvPr/>
          </p:nvSpPr>
          <p:spPr>
            <a:xfrm>
              <a:off x="3998302" y="877708"/>
              <a:ext cx="40169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72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Flowchart: Decision 14">
            <a:extLst>
              <a:ext uri="{FF2B5EF4-FFF2-40B4-BE49-F238E27FC236}">
                <a16:creationId xmlns:a16="http://schemas.microsoft.com/office/drawing/2014/main" id="{A998D0DC-4120-439F-B8D6-064715AEF123}"/>
              </a:ext>
            </a:extLst>
          </p:cNvPr>
          <p:cNvSpPr/>
          <p:nvPr/>
        </p:nvSpPr>
        <p:spPr>
          <a:xfrm rot="2377972">
            <a:off x="1567505" y="1373896"/>
            <a:ext cx="442913" cy="2386012"/>
          </a:xfrm>
          <a:prstGeom prst="flowChartDecision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00358607-7DFC-4221-8334-3ACC94BF2F22}"/>
              </a:ext>
            </a:extLst>
          </p:cNvPr>
          <p:cNvSpPr/>
          <p:nvPr/>
        </p:nvSpPr>
        <p:spPr>
          <a:xfrm rot="18401976">
            <a:off x="10205577" y="1125384"/>
            <a:ext cx="442913" cy="2386012"/>
          </a:xfrm>
          <a:prstGeom prst="flowChartDecision">
            <a:avLst/>
          </a:prstGeom>
          <a:solidFill>
            <a:srgbClr val="92D05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4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7A742F-32DF-48CD-B2C4-2B453D166E1C}"/>
              </a:ext>
            </a:extLst>
          </p:cNvPr>
          <p:cNvSpPr txBox="1"/>
          <p:nvPr/>
        </p:nvSpPr>
        <p:spPr>
          <a:xfrm>
            <a:off x="3370422" y="415771"/>
            <a:ext cx="5488477" cy="1200329"/>
          </a:xfrm>
          <a:prstGeom prst="rect">
            <a:avLst/>
          </a:prstGeom>
          <a:solidFill>
            <a:srgbClr val="00206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273F1F-6142-4F66-9ECD-67A8EEEF6A04}"/>
              </a:ext>
            </a:extLst>
          </p:cNvPr>
          <p:cNvSpPr txBox="1"/>
          <p:nvPr/>
        </p:nvSpPr>
        <p:spPr>
          <a:xfrm>
            <a:off x="1021749" y="2907269"/>
            <a:ext cx="10417582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মাধ্যমের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n w="18415" cmpd="sng">
                <a:solidFill>
                  <a:sysClr val="windowText" lastClr="000000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স্যাটেলাইটের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কার্যকারিতা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3A41FE-0FFF-4F3E-AAD3-6E87E575CCF3}"/>
              </a:ext>
            </a:extLst>
          </p:cNvPr>
          <p:cNvSpPr txBox="1"/>
          <p:nvPr/>
        </p:nvSpPr>
        <p:spPr>
          <a:xfrm>
            <a:off x="746450" y="1876964"/>
            <a:ext cx="4870579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</a:p>
        </p:txBody>
      </p:sp>
    </p:spTree>
    <p:extLst>
      <p:ext uri="{BB962C8B-B14F-4D97-AF65-F5344CB8AC3E}">
        <p14:creationId xmlns:p14="http://schemas.microsoft.com/office/powerpoint/2010/main" val="337063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0C055-5ADB-4B02-803A-1E1271074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726" y="411614"/>
            <a:ext cx="6805612" cy="614364"/>
          </a:xfrm>
          <a:solidFill>
            <a:srgbClr val="99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স্যাটেলাইটের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9DAC04-C42E-4808-947D-07003A721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3" y="1171577"/>
            <a:ext cx="10329861" cy="42862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C62960-634A-445F-A827-BAEBDD91925A}"/>
              </a:ext>
            </a:extLst>
          </p:cNvPr>
          <p:cNvSpPr txBox="1"/>
          <p:nvPr/>
        </p:nvSpPr>
        <p:spPr>
          <a:xfrm>
            <a:off x="1421605" y="5749023"/>
            <a:ext cx="9172575" cy="646331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সবচাইতে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9546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b10ee15bddad3006d6d9c444ff1fac2.jpg">
            <a:extLst>
              <a:ext uri="{FF2B5EF4-FFF2-40B4-BE49-F238E27FC236}">
                <a16:creationId xmlns:a16="http://schemas.microsoft.com/office/drawing/2014/main" id="{64C90352-27C5-44E5-B6AD-4E8DE89E8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40" y="376940"/>
            <a:ext cx="8806070" cy="610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5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290</Words>
  <Application>Microsoft Office PowerPoint</Application>
  <PresentationFormat>Widescreen</PresentationFormat>
  <Paragraphs>55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SutonnyMJ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এসো আমরা কিছু স্যাটেলাইটের ছবি দেখি।</vt:lpstr>
      <vt:lpstr>PowerPoint Presentation</vt:lpstr>
      <vt:lpstr>মহাকাশে পৃথিবীকে ঘিরে ঘুরতে থাকা কৃত্রিম উপগ্রহ হল স্যাটেলাইট।</vt:lpstr>
      <vt:lpstr>এগুলো স্যাটেলাইটের কাজ করার চিত্র।</vt:lpstr>
      <vt:lpstr>PowerPoint Presentation</vt:lpstr>
      <vt:lpstr>পৃথিবীর মাধ্যকর্ষণ বলের কারণে ঘোরে বলে জ্বালানীর প্রয়োজন হয় না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Asafur</dc:creator>
  <cp:lastModifiedBy>Md. Asafur</cp:lastModifiedBy>
  <cp:revision>11</cp:revision>
  <dcterms:created xsi:type="dcterms:W3CDTF">2021-01-08T15:06:42Z</dcterms:created>
  <dcterms:modified xsi:type="dcterms:W3CDTF">2021-01-09T06:26:43Z</dcterms:modified>
</cp:coreProperties>
</file>