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17"/>
  </p:notesMasterIdLst>
  <p:sldIdLst>
    <p:sldId id="356" r:id="rId2"/>
    <p:sldId id="378" r:id="rId3"/>
    <p:sldId id="325" r:id="rId4"/>
    <p:sldId id="326" r:id="rId5"/>
    <p:sldId id="381" r:id="rId6"/>
    <p:sldId id="387" r:id="rId7"/>
    <p:sldId id="388" r:id="rId8"/>
    <p:sldId id="389" r:id="rId9"/>
    <p:sldId id="383" r:id="rId10"/>
    <p:sldId id="365" r:id="rId11"/>
    <p:sldId id="363" r:id="rId12"/>
    <p:sldId id="384" r:id="rId13"/>
    <p:sldId id="359" r:id="rId14"/>
    <p:sldId id="341" r:id="rId15"/>
    <p:sldId id="3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E1A6C"/>
    <a:srgbClr val="F5C0B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9" autoAdjust="0"/>
    <p:restoredTop sz="94660"/>
  </p:normalViewPr>
  <p:slideViewPr>
    <p:cSldViewPr>
      <p:cViewPr varScale="1">
        <p:scale>
          <a:sx n="85" d="100"/>
          <a:sy n="85" d="100"/>
        </p:scale>
        <p:origin x="-283" y="-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7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6336EB-9486-4822-938F-8C768FFCF467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354DE6-951D-421A-A3AF-D2699967742D}">
      <dgm:prSet custT="1"/>
      <dgm:spPr/>
      <dgm:t>
        <a:bodyPr/>
        <a:lstStyle/>
        <a:p>
          <a:pPr algn="ctr"/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ইসলাম-পূর্ব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আরবের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ভৌগলিক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অবস্থান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বর্ণনা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করতে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পারবে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0BBEBBA-4471-47EA-A7E1-DE9ABAC19DD8}" type="sibTrans" cxnId="{120F7AFA-1C1F-42B0-B2E6-D9B187C63319}">
      <dgm:prSet/>
      <dgm:spPr/>
      <dgm:t>
        <a:bodyPr/>
        <a:lstStyle/>
        <a:p>
          <a:endParaRPr lang="en-US"/>
        </a:p>
      </dgm:t>
    </dgm:pt>
    <dgm:pt modelId="{67126866-4C44-45FC-9ABC-A1D119071C22}" type="parTrans" cxnId="{120F7AFA-1C1F-42B0-B2E6-D9B187C63319}">
      <dgm:prSet/>
      <dgm:spPr/>
      <dgm:t>
        <a:bodyPr/>
        <a:lstStyle/>
        <a:p>
          <a:endParaRPr lang="en-US"/>
        </a:p>
      </dgm:t>
    </dgm:pt>
    <dgm:pt modelId="{17630C3F-76D3-43F4-A1F9-D58C439AE6F9}">
      <dgm:prSet custT="1"/>
      <dgm:spPr/>
      <dgm:t>
        <a:bodyPr/>
        <a:lstStyle/>
        <a:p>
          <a:pPr algn="ctr" rtl="0"/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ইসলাম-পূর্ব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আরবের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ভৌগলিক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বৈশিষ্ট্য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ব্যাখ্যা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করতে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পারবে</a:t>
          </a:r>
          <a:endParaRPr kumimoji="0" lang="en-US" sz="3200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5FB3ABC1-285F-4C65-B2C1-B392B66D8CB7}" type="parTrans" cxnId="{487AF394-DFCA-4A7D-82EB-E4D4ABF24B98}">
      <dgm:prSet/>
      <dgm:spPr/>
      <dgm:t>
        <a:bodyPr/>
        <a:lstStyle/>
        <a:p>
          <a:endParaRPr lang="en-US"/>
        </a:p>
      </dgm:t>
    </dgm:pt>
    <dgm:pt modelId="{5E69FCD1-79D9-411D-BF8C-D42C17490A3E}" type="sibTrans" cxnId="{487AF394-DFCA-4A7D-82EB-E4D4ABF24B98}">
      <dgm:prSet/>
      <dgm:spPr/>
      <dgm:t>
        <a:bodyPr/>
        <a:lstStyle/>
        <a:p>
          <a:endParaRPr lang="en-US"/>
        </a:p>
      </dgm:t>
    </dgm:pt>
    <dgm:pt modelId="{A962A176-CE0F-40C4-8722-E525B308E0BD}" type="pres">
      <dgm:prSet presAssocID="{086336EB-9486-4822-938F-8C768FFCF4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7CBA08-0D48-488E-B160-0BC3EF7CDD0B}" type="pres">
      <dgm:prSet presAssocID="{E9354DE6-951D-421A-A3AF-D2699967742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99683-0980-4081-82FE-090F9287C76B}" type="pres">
      <dgm:prSet presAssocID="{90BBEBBA-4471-47EA-A7E1-DE9ABAC19DD8}" presName="spacer" presStyleCnt="0"/>
      <dgm:spPr/>
    </dgm:pt>
    <dgm:pt modelId="{5B7B8D36-AC5E-4B1A-9561-7CE9FB943C1E}" type="pres">
      <dgm:prSet presAssocID="{17630C3F-76D3-43F4-A1F9-D58C439AE6F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3DADCB-73F2-4D52-B554-6B092115A370}" type="presOf" srcId="{E9354DE6-951D-421A-A3AF-D2699967742D}" destId="{C87CBA08-0D48-488E-B160-0BC3EF7CDD0B}" srcOrd="0" destOrd="0" presId="urn:microsoft.com/office/officeart/2005/8/layout/vList2"/>
    <dgm:cxn modelId="{1E601CB2-602A-4290-BB32-79E37445E3C3}" type="presOf" srcId="{17630C3F-76D3-43F4-A1F9-D58C439AE6F9}" destId="{5B7B8D36-AC5E-4B1A-9561-7CE9FB943C1E}" srcOrd="0" destOrd="0" presId="urn:microsoft.com/office/officeart/2005/8/layout/vList2"/>
    <dgm:cxn modelId="{487AF394-DFCA-4A7D-82EB-E4D4ABF24B98}" srcId="{086336EB-9486-4822-938F-8C768FFCF467}" destId="{17630C3F-76D3-43F4-A1F9-D58C439AE6F9}" srcOrd="1" destOrd="0" parTransId="{5FB3ABC1-285F-4C65-B2C1-B392B66D8CB7}" sibTransId="{5E69FCD1-79D9-411D-BF8C-D42C17490A3E}"/>
    <dgm:cxn modelId="{4926F092-4FDD-4CAF-A581-0782EBF3427E}" type="presOf" srcId="{086336EB-9486-4822-938F-8C768FFCF467}" destId="{A962A176-CE0F-40C4-8722-E525B308E0BD}" srcOrd="0" destOrd="0" presId="urn:microsoft.com/office/officeart/2005/8/layout/vList2"/>
    <dgm:cxn modelId="{120F7AFA-1C1F-42B0-B2E6-D9B187C63319}" srcId="{086336EB-9486-4822-938F-8C768FFCF467}" destId="{E9354DE6-951D-421A-A3AF-D2699967742D}" srcOrd="0" destOrd="0" parTransId="{67126866-4C44-45FC-9ABC-A1D119071C22}" sibTransId="{90BBEBBA-4471-47EA-A7E1-DE9ABAC19DD8}"/>
    <dgm:cxn modelId="{F5503FAC-9729-47D0-A185-5A1E260DA940}" type="presParOf" srcId="{A962A176-CE0F-40C4-8722-E525B308E0BD}" destId="{C87CBA08-0D48-488E-B160-0BC3EF7CDD0B}" srcOrd="0" destOrd="0" presId="urn:microsoft.com/office/officeart/2005/8/layout/vList2"/>
    <dgm:cxn modelId="{20D4C0FA-CDEC-4CEF-9FA9-1FC76F24F1E6}" type="presParOf" srcId="{A962A176-CE0F-40C4-8722-E525B308E0BD}" destId="{2FE99683-0980-4081-82FE-090F9287C76B}" srcOrd="1" destOrd="0" presId="urn:microsoft.com/office/officeart/2005/8/layout/vList2"/>
    <dgm:cxn modelId="{83DA8877-30A5-4A49-BF2E-ABE98F1974DC}" type="presParOf" srcId="{A962A176-CE0F-40C4-8722-E525B308E0BD}" destId="{5B7B8D36-AC5E-4B1A-9561-7CE9FB943C1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CE80EE-33B3-4AF9-A6E4-6A9F61B0BF4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4C0975-C3A3-465C-AE54-676B88C4067B}">
      <dgm:prSet phldrT="[Text]"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ভূ-প্রাকৃতিক বৈশিষ্ট্যঃ</a:t>
          </a:r>
          <a:endParaRPr lang="en-US" dirty="0"/>
        </a:p>
      </dgm:t>
    </dgm:pt>
    <dgm:pt modelId="{2B2CBB5D-2DAD-4DEF-904A-74307C4911BF}" type="parTrans" cxnId="{37510E0A-76CB-41C3-81F8-FA4F59C47473}">
      <dgm:prSet/>
      <dgm:spPr/>
      <dgm:t>
        <a:bodyPr/>
        <a:lstStyle/>
        <a:p>
          <a:endParaRPr lang="en-US"/>
        </a:p>
      </dgm:t>
    </dgm:pt>
    <dgm:pt modelId="{14281954-37E4-40F8-977D-2C2E33CE910E}" type="sibTrans" cxnId="{37510E0A-76CB-41C3-81F8-FA4F59C47473}">
      <dgm:prSet/>
      <dgm:spPr/>
      <dgm:t>
        <a:bodyPr/>
        <a:lstStyle/>
        <a:p>
          <a:endParaRPr lang="en-US"/>
        </a:p>
      </dgm:t>
    </dgm:pt>
    <dgm:pt modelId="{AF057480-FB2E-4D9B-8037-8156FB1A99A7}">
      <dgm:prSet/>
      <dgm:spPr/>
      <dgm:t>
        <a:bodyPr/>
        <a:lstStyle/>
        <a:p>
          <a:pPr rtl="0"/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ক.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মরু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অঞ্চল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5EC1F918-2B45-4742-9120-0C2B9F7A4DB1}" type="parTrans" cxnId="{6022BA4F-2679-41FB-BCE2-528DCDC4B979}">
      <dgm:prSet/>
      <dgm:spPr/>
      <dgm:t>
        <a:bodyPr/>
        <a:lstStyle/>
        <a:p>
          <a:endParaRPr lang="en-US"/>
        </a:p>
      </dgm:t>
    </dgm:pt>
    <dgm:pt modelId="{983F9650-C5D1-46EC-B325-6EAEAD95C61D}" type="sibTrans" cxnId="{6022BA4F-2679-41FB-BCE2-528DCDC4B979}">
      <dgm:prSet/>
      <dgm:spPr/>
      <dgm:t>
        <a:bodyPr/>
        <a:lstStyle/>
        <a:p>
          <a:endParaRPr lang="en-US"/>
        </a:p>
      </dgm:t>
    </dgm:pt>
    <dgm:pt modelId="{3F226A23-E33A-4CC9-A950-47DE73CC8112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খ.পাহাড়ি অঞ্চল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C87747BD-EA5C-4DA8-A630-4BEEA8D07BE3}" type="parTrans" cxnId="{F18ABFC5-624A-4A2C-A349-4231136C8D4E}">
      <dgm:prSet/>
      <dgm:spPr/>
      <dgm:t>
        <a:bodyPr/>
        <a:lstStyle/>
        <a:p>
          <a:endParaRPr lang="en-US"/>
        </a:p>
      </dgm:t>
    </dgm:pt>
    <dgm:pt modelId="{E4D37D73-ECE7-4C5A-808C-AFB1B43A1A2B}" type="sibTrans" cxnId="{F18ABFC5-624A-4A2C-A349-4231136C8D4E}">
      <dgm:prSet/>
      <dgm:spPr/>
      <dgm:t>
        <a:bodyPr/>
        <a:lstStyle/>
        <a:p>
          <a:endParaRPr lang="en-US"/>
        </a:p>
      </dgm:t>
    </dgm:pt>
    <dgm:pt modelId="{479E1828-6620-427C-9132-DA19621C8F95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গ. উর্বর অঞ্চল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D699B12D-9651-400A-8454-EB51669CC90A}" type="parTrans" cxnId="{ECBA8A2C-4FD4-476B-84C5-948FFA36D3E7}">
      <dgm:prSet/>
      <dgm:spPr/>
      <dgm:t>
        <a:bodyPr/>
        <a:lstStyle/>
        <a:p>
          <a:endParaRPr lang="en-US"/>
        </a:p>
      </dgm:t>
    </dgm:pt>
    <dgm:pt modelId="{94A2F0A9-16E9-4929-A14F-2755CF988368}" type="sibTrans" cxnId="{ECBA8A2C-4FD4-476B-84C5-948FFA36D3E7}">
      <dgm:prSet/>
      <dgm:spPr/>
      <dgm:t>
        <a:bodyPr/>
        <a:lstStyle/>
        <a:p>
          <a:endParaRPr lang="en-US"/>
        </a:p>
      </dgm:t>
    </dgm:pt>
    <dgm:pt modelId="{282094E3-DD4B-45BA-B976-E9F814C11D12}" type="pres">
      <dgm:prSet presAssocID="{BECE80EE-33B3-4AF9-A6E4-6A9F61B0BF4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147757-FCA0-469D-ABCE-3BBFB9E53CB3}" type="pres">
      <dgm:prSet presAssocID="{1B4C0975-C3A3-465C-AE54-676B88C4067B}" presName="centerShape" presStyleLbl="node0" presStyleIdx="0" presStyleCnt="1"/>
      <dgm:spPr/>
      <dgm:t>
        <a:bodyPr/>
        <a:lstStyle/>
        <a:p>
          <a:endParaRPr lang="en-US"/>
        </a:p>
      </dgm:t>
    </dgm:pt>
    <dgm:pt modelId="{B019A2A2-1176-43AE-9D95-096562F52D31}" type="pres">
      <dgm:prSet presAssocID="{AF057480-FB2E-4D9B-8037-8156FB1A99A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1342D-B585-4960-A544-76C422AF572C}" type="pres">
      <dgm:prSet presAssocID="{AF057480-FB2E-4D9B-8037-8156FB1A99A7}" presName="dummy" presStyleCnt="0"/>
      <dgm:spPr/>
    </dgm:pt>
    <dgm:pt modelId="{63B5F243-3142-406C-BF57-28B21C6DAA0B}" type="pres">
      <dgm:prSet presAssocID="{983F9650-C5D1-46EC-B325-6EAEAD95C61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10504CB-F394-4641-ADFD-FB8E12B3B07B}" type="pres">
      <dgm:prSet presAssocID="{3F226A23-E33A-4CC9-A950-47DE73CC811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E18AEF-08B2-4CBF-8CA3-DB15456F2C2E}" type="pres">
      <dgm:prSet presAssocID="{3F226A23-E33A-4CC9-A950-47DE73CC8112}" presName="dummy" presStyleCnt="0"/>
      <dgm:spPr/>
    </dgm:pt>
    <dgm:pt modelId="{346BFC1D-570D-4012-8F6B-701301058D24}" type="pres">
      <dgm:prSet presAssocID="{E4D37D73-ECE7-4C5A-808C-AFB1B43A1A2B}" presName="sibTrans" presStyleLbl="sibTrans2D1" presStyleIdx="1" presStyleCnt="3"/>
      <dgm:spPr/>
      <dgm:t>
        <a:bodyPr/>
        <a:lstStyle/>
        <a:p>
          <a:endParaRPr lang="en-US"/>
        </a:p>
      </dgm:t>
    </dgm:pt>
    <dgm:pt modelId="{A5512895-8484-41F2-8143-A0713C2311CF}" type="pres">
      <dgm:prSet presAssocID="{479E1828-6620-427C-9132-DA19621C8F9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0AD83A-F48F-411C-80F6-42076C3A6954}" type="pres">
      <dgm:prSet presAssocID="{479E1828-6620-427C-9132-DA19621C8F95}" presName="dummy" presStyleCnt="0"/>
      <dgm:spPr/>
    </dgm:pt>
    <dgm:pt modelId="{D63DCDE3-7BF0-4D21-80BC-E6AAC7FCE068}" type="pres">
      <dgm:prSet presAssocID="{94A2F0A9-16E9-4929-A14F-2755CF988368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C1CDE70-FED3-42E8-9521-F193322B01B5}" type="presOf" srcId="{94A2F0A9-16E9-4929-A14F-2755CF988368}" destId="{D63DCDE3-7BF0-4D21-80BC-E6AAC7FCE068}" srcOrd="0" destOrd="0" presId="urn:microsoft.com/office/officeart/2005/8/layout/radial6"/>
    <dgm:cxn modelId="{67C69C51-20F0-40B6-AF1F-B6ACFE9EB992}" type="presOf" srcId="{E4D37D73-ECE7-4C5A-808C-AFB1B43A1A2B}" destId="{346BFC1D-570D-4012-8F6B-701301058D24}" srcOrd="0" destOrd="0" presId="urn:microsoft.com/office/officeart/2005/8/layout/radial6"/>
    <dgm:cxn modelId="{FE40CE61-A283-4F17-B55D-707084564D16}" type="presOf" srcId="{1B4C0975-C3A3-465C-AE54-676B88C4067B}" destId="{86147757-FCA0-469D-ABCE-3BBFB9E53CB3}" srcOrd="0" destOrd="0" presId="urn:microsoft.com/office/officeart/2005/8/layout/radial6"/>
    <dgm:cxn modelId="{F18ABFC5-624A-4A2C-A349-4231136C8D4E}" srcId="{1B4C0975-C3A3-465C-AE54-676B88C4067B}" destId="{3F226A23-E33A-4CC9-A950-47DE73CC8112}" srcOrd="1" destOrd="0" parTransId="{C87747BD-EA5C-4DA8-A630-4BEEA8D07BE3}" sibTransId="{E4D37D73-ECE7-4C5A-808C-AFB1B43A1A2B}"/>
    <dgm:cxn modelId="{EE5BAF52-4660-4FF7-BC15-6F14DE584DDA}" type="presOf" srcId="{AF057480-FB2E-4D9B-8037-8156FB1A99A7}" destId="{B019A2A2-1176-43AE-9D95-096562F52D31}" srcOrd="0" destOrd="0" presId="urn:microsoft.com/office/officeart/2005/8/layout/radial6"/>
    <dgm:cxn modelId="{37510E0A-76CB-41C3-81F8-FA4F59C47473}" srcId="{BECE80EE-33B3-4AF9-A6E4-6A9F61B0BF4E}" destId="{1B4C0975-C3A3-465C-AE54-676B88C4067B}" srcOrd="0" destOrd="0" parTransId="{2B2CBB5D-2DAD-4DEF-904A-74307C4911BF}" sibTransId="{14281954-37E4-40F8-977D-2C2E33CE910E}"/>
    <dgm:cxn modelId="{1767F96D-46F8-477A-9263-988AAA4129C1}" type="presOf" srcId="{479E1828-6620-427C-9132-DA19621C8F95}" destId="{A5512895-8484-41F2-8143-A0713C2311CF}" srcOrd="0" destOrd="0" presId="urn:microsoft.com/office/officeart/2005/8/layout/radial6"/>
    <dgm:cxn modelId="{B172433A-6085-492B-9FDA-7AA44C6E7EEE}" type="presOf" srcId="{BECE80EE-33B3-4AF9-A6E4-6A9F61B0BF4E}" destId="{282094E3-DD4B-45BA-B976-E9F814C11D12}" srcOrd="0" destOrd="0" presId="urn:microsoft.com/office/officeart/2005/8/layout/radial6"/>
    <dgm:cxn modelId="{6022BA4F-2679-41FB-BCE2-528DCDC4B979}" srcId="{1B4C0975-C3A3-465C-AE54-676B88C4067B}" destId="{AF057480-FB2E-4D9B-8037-8156FB1A99A7}" srcOrd="0" destOrd="0" parTransId="{5EC1F918-2B45-4742-9120-0C2B9F7A4DB1}" sibTransId="{983F9650-C5D1-46EC-B325-6EAEAD95C61D}"/>
    <dgm:cxn modelId="{9BC49148-2207-4268-AEA5-8281C454D0D8}" type="presOf" srcId="{983F9650-C5D1-46EC-B325-6EAEAD95C61D}" destId="{63B5F243-3142-406C-BF57-28B21C6DAA0B}" srcOrd="0" destOrd="0" presId="urn:microsoft.com/office/officeart/2005/8/layout/radial6"/>
    <dgm:cxn modelId="{ECBA8A2C-4FD4-476B-84C5-948FFA36D3E7}" srcId="{1B4C0975-C3A3-465C-AE54-676B88C4067B}" destId="{479E1828-6620-427C-9132-DA19621C8F95}" srcOrd="2" destOrd="0" parTransId="{D699B12D-9651-400A-8454-EB51669CC90A}" sibTransId="{94A2F0A9-16E9-4929-A14F-2755CF988368}"/>
    <dgm:cxn modelId="{6A964F94-C3D5-4367-A6D8-4987CB2057D8}" type="presOf" srcId="{3F226A23-E33A-4CC9-A950-47DE73CC8112}" destId="{C10504CB-F394-4641-ADFD-FB8E12B3B07B}" srcOrd="0" destOrd="0" presId="urn:microsoft.com/office/officeart/2005/8/layout/radial6"/>
    <dgm:cxn modelId="{00526E31-6938-48DC-8DBD-F37E9224F766}" type="presParOf" srcId="{282094E3-DD4B-45BA-B976-E9F814C11D12}" destId="{86147757-FCA0-469D-ABCE-3BBFB9E53CB3}" srcOrd="0" destOrd="0" presId="urn:microsoft.com/office/officeart/2005/8/layout/radial6"/>
    <dgm:cxn modelId="{DDAD4C01-D8CF-4CA9-9D1F-88428AC9EA2B}" type="presParOf" srcId="{282094E3-DD4B-45BA-B976-E9F814C11D12}" destId="{B019A2A2-1176-43AE-9D95-096562F52D31}" srcOrd="1" destOrd="0" presId="urn:microsoft.com/office/officeart/2005/8/layout/radial6"/>
    <dgm:cxn modelId="{F25FE80D-0FFB-458B-B4BE-70F98E495F36}" type="presParOf" srcId="{282094E3-DD4B-45BA-B976-E9F814C11D12}" destId="{A201342D-B585-4960-A544-76C422AF572C}" srcOrd="2" destOrd="0" presId="urn:microsoft.com/office/officeart/2005/8/layout/radial6"/>
    <dgm:cxn modelId="{8A47A53C-8ADC-46A0-ADD2-E427B1241439}" type="presParOf" srcId="{282094E3-DD4B-45BA-B976-E9F814C11D12}" destId="{63B5F243-3142-406C-BF57-28B21C6DAA0B}" srcOrd="3" destOrd="0" presId="urn:microsoft.com/office/officeart/2005/8/layout/radial6"/>
    <dgm:cxn modelId="{FCEACDB6-454D-40DC-A84A-095F11F32AAF}" type="presParOf" srcId="{282094E3-DD4B-45BA-B976-E9F814C11D12}" destId="{C10504CB-F394-4641-ADFD-FB8E12B3B07B}" srcOrd="4" destOrd="0" presId="urn:microsoft.com/office/officeart/2005/8/layout/radial6"/>
    <dgm:cxn modelId="{2904EE3E-0248-446D-B84C-9611091ABEFB}" type="presParOf" srcId="{282094E3-DD4B-45BA-B976-E9F814C11D12}" destId="{CAE18AEF-08B2-4CBF-8CA3-DB15456F2C2E}" srcOrd="5" destOrd="0" presId="urn:microsoft.com/office/officeart/2005/8/layout/radial6"/>
    <dgm:cxn modelId="{A23C4CA6-33BB-4BC0-AC6F-E184E7395741}" type="presParOf" srcId="{282094E3-DD4B-45BA-B976-E9F814C11D12}" destId="{346BFC1D-570D-4012-8F6B-701301058D24}" srcOrd="6" destOrd="0" presId="urn:microsoft.com/office/officeart/2005/8/layout/radial6"/>
    <dgm:cxn modelId="{4DFCFC92-D3E7-41CA-809D-AF97F64D4E3B}" type="presParOf" srcId="{282094E3-DD4B-45BA-B976-E9F814C11D12}" destId="{A5512895-8484-41F2-8143-A0713C2311CF}" srcOrd="7" destOrd="0" presId="urn:microsoft.com/office/officeart/2005/8/layout/radial6"/>
    <dgm:cxn modelId="{59A09E2A-7BC9-451D-8662-5987828A8468}" type="presParOf" srcId="{282094E3-DD4B-45BA-B976-E9F814C11D12}" destId="{860AD83A-F48F-411C-80F6-42076C3A6954}" srcOrd="8" destOrd="0" presId="urn:microsoft.com/office/officeart/2005/8/layout/radial6"/>
    <dgm:cxn modelId="{E35A2C30-6427-4DDD-9747-B0ECADCC42B8}" type="presParOf" srcId="{282094E3-DD4B-45BA-B976-E9F814C11D12}" destId="{D63DCDE3-7BF0-4D21-80BC-E6AAC7FCE068}" srcOrd="9" destOrd="0" presId="urn:microsoft.com/office/officeart/2005/8/layout/radial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36FFAA-92F6-4CBD-AFF9-ACB87667C6F1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BF5029-E304-4ECC-9B43-6AD381D19A35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kumimoji="0" lang="en-US" sz="36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গুরুত্বপূর্ণ</a:t>
          </a:r>
          <a:r>
            <a:rPr kumimoji="0" lang="en-US" sz="36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6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তথ্যঃ</a:t>
          </a:r>
          <a:endParaRPr lang="en-US" sz="5600" u="none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C65B5E-77F0-44BD-92DD-96B2B8F1FD43}" type="parTrans" cxnId="{E7AD09F5-03A0-40F0-80F3-36B76C6AACE4}">
      <dgm:prSet/>
      <dgm:spPr/>
      <dgm:t>
        <a:bodyPr/>
        <a:lstStyle/>
        <a:p>
          <a:endParaRPr lang="en-US"/>
        </a:p>
      </dgm:t>
    </dgm:pt>
    <dgm:pt modelId="{70ECF47B-9451-4F0E-BABC-B26AC4167694}" type="sibTrans" cxnId="{E7AD09F5-03A0-40F0-80F3-36B76C6AACE4}">
      <dgm:prSet/>
      <dgm:spPr/>
      <dgm:t>
        <a:bodyPr/>
        <a:lstStyle/>
        <a:p>
          <a:endParaRPr lang="en-US"/>
        </a:p>
      </dgm:t>
    </dgm:pt>
    <dgm:pt modelId="{EE234EB2-4A3E-451A-91E3-C3D39C2A99AB}">
      <dgm:prSet/>
      <dgm:spPr/>
      <dgm:t>
        <a:bodyPr/>
        <a:lstStyle/>
        <a:p>
          <a:pPr rtl="0"/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আয়তন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১০,২৭,০০০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বর্গমাইল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670574EC-EE83-4235-BED3-AF2F8BD1B963}" type="parTrans" cxnId="{9E935310-397C-439D-9231-A8CF817A9A24}">
      <dgm:prSet/>
      <dgm:spPr/>
      <dgm:t>
        <a:bodyPr/>
        <a:lstStyle/>
        <a:p>
          <a:endParaRPr lang="en-US"/>
        </a:p>
      </dgm:t>
    </dgm:pt>
    <dgm:pt modelId="{71C94285-7F58-4671-921E-1477FF1ED2DA}" type="sibTrans" cxnId="{9E935310-397C-439D-9231-A8CF817A9A24}">
      <dgm:prSet/>
      <dgm:spPr/>
      <dgm:t>
        <a:bodyPr/>
        <a:lstStyle/>
        <a:p>
          <a:endParaRPr lang="en-US"/>
        </a:p>
      </dgm:t>
    </dgm:pt>
    <dgm:pt modelId="{CB9B5D95-9BD6-4787-A4C4-498C86E6D20F}">
      <dgm:prSet/>
      <dgm:spPr/>
      <dgm:t>
        <a:bodyPr/>
        <a:lstStyle/>
        <a:p>
          <a:pPr rtl="0"/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ইয়েমেন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শব্দের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অর্থ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সুখী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বা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সৌভাগ্যবান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C5C1B3E8-CB49-4470-AB3D-9C821C4B6199}" type="parTrans" cxnId="{0D42DA1A-B5C1-44AD-AD74-495C141FF8C3}">
      <dgm:prSet/>
      <dgm:spPr/>
      <dgm:t>
        <a:bodyPr/>
        <a:lstStyle/>
        <a:p>
          <a:endParaRPr lang="en-US"/>
        </a:p>
      </dgm:t>
    </dgm:pt>
    <dgm:pt modelId="{92FC5FB0-38FB-4CF4-814C-D483BB940EEC}" type="sibTrans" cxnId="{0D42DA1A-B5C1-44AD-AD74-495C141FF8C3}">
      <dgm:prSet/>
      <dgm:spPr/>
      <dgm:t>
        <a:bodyPr/>
        <a:lstStyle/>
        <a:p>
          <a:endParaRPr lang="en-US"/>
        </a:p>
      </dgm:t>
    </dgm:pt>
    <dgm:pt modelId="{8799A87E-3A49-449B-BDE8-77A24FA8D5D5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মরু অঞ্চল বিভক্ত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BDC21412-DEFE-471C-B4C2-EFD2326B7A16}" type="parTrans" cxnId="{A4E43E5C-B2F0-4EB2-BFF0-2B54A340C5B4}">
      <dgm:prSet/>
      <dgm:spPr/>
      <dgm:t>
        <a:bodyPr/>
        <a:lstStyle/>
        <a:p>
          <a:endParaRPr lang="en-US"/>
        </a:p>
      </dgm:t>
    </dgm:pt>
    <dgm:pt modelId="{376A32AC-37F4-4A6A-ABC9-D7D38BB4FDAA}" type="sibTrans" cxnId="{A4E43E5C-B2F0-4EB2-BFF0-2B54A340C5B4}">
      <dgm:prSet/>
      <dgm:spPr/>
      <dgm:t>
        <a:bodyPr/>
        <a:lstStyle/>
        <a:p>
          <a:endParaRPr lang="en-US"/>
        </a:p>
      </dgm:t>
    </dgm:pt>
    <dgm:pt modelId="{CD82ED99-4BEF-49C4-9E9B-082AD2959A59}" type="pres">
      <dgm:prSet presAssocID="{DF36FFAA-92F6-4CBD-AFF9-ACB87667C6F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FCB36C-5336-413F-8F73-171B92B8282B}" type="pres">
      <dgm:prSet presAssocID="{92BF5029-E304-4ECC-9B43-6AD381D19A35}" presName="root" presStyleCnt="0">
        <dgm:presLayoutVars>
          <dgm:chMax/>
          <dgm:chPref val="4"/>
        </dgm:presLayoutVars>
      </dgm:prSet>
      <dgm:spPr/>
    </dgm:pt>
    <dgm:pt modelId="{8014B500-628C-4BCF-84C2-3D851233EE8F}" type="pres">
      <dgm:prSet presAssocID="{92BF5029-E304-4ECC-9B43-6AD381D19A35}" presName="rootComposite" presStyleCnt="0">
        <dgm:presLayoutVars/>
      </dgm:prSet>
      <dgm:spPr/>
    </dgm:pt>
    <dgm:pt modelId="{EF8A6677-355D-49FC-9324-4A59E594E6C2}" type="pres">
      <dgm:prSet presAssocID="{92BF5029-E304-4ECC-9B43-6AD381D19A35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CFE234A4-29FD-4B50-98C8-ECEA07FF7357}" type="pres">
      <dgm:prSet presAssocID="{92BF5029-E304-4ECC-9B43-6AD381D19A35}" presName="childShape" presStyleCnt="0">
        <dgm:presLayoutVars>
          <dgm:chMax val="0"/>
          <dgm:chPref val="0"/>
        </dgm:presLayoutVars>
      </dgm:prSet>
      <dgm:spPr/>
    </dgm:pt>
    <dgm:pt modelId="{E93F300C-4E9F-41C1-AA86-08A65995E0C7}" type="pres">
      <dgm:prSet presAssocID="{EE234EB2-4A3E-451A-91E3-C3D39C2A99AB}" presName="childComposite" presStyleCnt="0">
        <dgm:presLayoutVars>
          <dgm:chMax val="0"/>
          <dgm:chPref val="0"/>
        </dgm:presLayoutVars>
      </dgm:prSet>
      <dgm:spPr/>
    </dgm:pt>
    <dgm:pt modelId="{095FBAD5-C948-4A10-8F5F-988C4398F7C2}" type="pres">
      <dgm:prSet presAssocID="{EE234EB2-4A3E-451A-91E3-C3D39C2A99AB}" presName="Image" presStyleLbl="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BFDC7AE-9092-4E7E-B725-E4943FF77BC3}" type="pres">
      <dgm:prSet presAssocID="{EE234EB2-4A3E-451A-91E3-C3D39C2A99AB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8D605A-0D9A-45F0-8A98-59596F0C8427}" type="pres">
      <dgm:prSet presAssocID="{CB9B5D95-9BD6-4787-A4C4-498C86E6D20F}" presName="childComposite" presStyleCnt="0">
        <dgm:presLayoutVars>
          <dgm:chMax val="0"/>
          <dgm:chPref val="0"/>
        </dgm:presLayoutVars>
      </dgm:prSet>
      <dgm:spPr/>
    </dgm:pt>
    <dgm:pt modelId="{6BFADEEA-8430-439B-87EB-EF6ABC66CFB0}" type="pres">
      <dgm:prSet presAssocID="{CB9B5D95-9BD6-4787-A4C4-498C86E6D20F}" presName="Image" presStyleLbl="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3D76A58-B022-4D2E-AF77-6A7CB443850C}" type="pres">
      <dgm:prSet presAssocID="{CB9B5D95-9BD6-4787-A4C4-498C86E6D20F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60DAB6-6B17-4A05-99AD-2B8756A44F12}" type="pres">
      <dgm:prSet presAssocID="{8799A87E-3A49-449B-BDE8-77A24FA8D5D5}" presName="childComposite" presStyleCnt="0">
        <dgm:presLayoutVars>
          <dgm:chMax val="0"/>
          <dgm:chPref val="0"/>
        </dgm:presLayoutVars>
      </dgm:prSet>
      <dgm:spPr/>
    </dgm:pt>
    <dgm:pt modelId="{71A6C917-F37A-435F-B638-820315B5E915}" type="pres">
      <dgm:prSet presAssocID="{8799A87E-3A49-449B-BDE8-77A24FA8D5D5}" presName="Image" presStyleLbl="node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92C8D65-C013-4A3C-96D7-D5F383F9E039}" type="pres">
      <dgm:prSet presAssocID="{8799A87E-3A49-449B-BDE8-77A24FA8D5D5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599AD9-EA62-46C4-AA4D-CD1769A4CA62}" type="presOf" srcId="{CB9B5D95-9BD6-4787-A4C4-498C86E6D20F}" destId="{B3D76A58-B022-4D2E-AF77-6A7CB443850C}" srcOrd="0" destOrd="0" presId="urn:microsoft.com/office/officeart/2008/layout/PictureAccentList"/>
    <dgm:cxn modelId="{0EA08C16-7B85-4170-9181-DAF7110F20B1}" type="presOf" srcId="{EE234EB2-4A3E-451A-91E3-C3D39C2A99AB}" destId="{1BFDC7AE-9092-4E7E-B725-E4943FF77BC3}" srcOrd="0" destOrd="0" presId="urn:microsoft.com/office/officeart/2008/layout/PictureAccentList"/>
    <dgm:cxn modelId="{9E935310-397C-439D-9231-A8CF817A9A24}" srcId="{92BF5029-E304-4ECC-9B43-6AD381D19A35}" destId="{EE234EB2-4A3E-451A-91E3-C3D39C2A99AB}" srcOrd="0" destOrd="0" parTransId="{670574EC-EE83-4235-BED3-AF2F8BD1B963}" sibTransId="{71C94285-7F58-4671-921E-1477FF1ED2DA}"/>
    <dgm:cxn modelId="{0D42DA1A-B5C1-44AD-AD74-495C141FF8C3}" srcId="{92BF5029-E304-4ECC-9B43-6AD381D19A35}" destId="{CB9B5D95-9BD6-4787-A4C4-498C86E6D20F}" srcOrd="1" destOrd="0" parTransId="{C5C1B3E8-CB49-4470-AB3D-9C821C4B6199}" sibTransId="{92FC5FB0-38FB-4CF4-814C-D483BB940EEC}"/>
    <dgm:cxn modelId="{E7AD09F5-03A0-40F0-80F3-36B76C6AACE4}" srcId="{DF36FFAA-92F6-4CBD-AFF9-ACB87667C6F1}" destId="{92BF5029-E304-4ECC-9B43-6AD381D19A35}" srcOrd="0" destOrd="0" parTransId="{F7C65B5E-77F0-44BD-92DD-96B2B8F1FD43}" sibTransId="{70ECF47B-9451-4F0E-BABC-B26AC4167694}"/>
    <dgm:cxn modelId="{2B9A8651-C12B-4EC7-9A7C-22C7CC3AFABC}" type="presOf" srcId="{92BF5029-E304-4ECC-9B43-6AD381D19A35}" destId="{EF8A6677-355D-49FC-9324-4A59E594E6C2}" srcOrd="0" destOrd="0" presId="urn:microsoft.com/office/officeart/2008/layout/PictureAccentList"/>
    <dgm:cxn modelId="{FCB1C3D4-ADA2-4C8F-85B4-5C0C8722BE98}" type="presOf" srcId="{8799A87E-3A49-449B-BDE8-77A24FA8D5D5}" destId="{092C8D65-C013-4A3C-96D7-D5F383F9E039}" srcOrd="0" destOrd="0" presId="urn:microsoft.com/office/officeart/2008/layout/PictureAccentList"/>
    <dgm:cxn modelId="{A4E43E5C-B2F0-4EB2-BFF0-2B54A340C5B4}" srcId="{92BF5029-E304-4ECC-9B43-6AD381D19A35}" destId="{8799A87E-3A49-449B-BDE8-77A24FA8D5D5}" srcOrd="2" destOrd="0" parTransId="{BDC21412-DEFE-471C-B4C2-EFD2326B7A16}" sibTransId="{376A32AC-37F4-4A6A-ABC9-D7D38BB4FDAA}"/>
    <dgm:cxn modelId="{2A0A4FAA-F174-4FFC-BA16-1DDA180F3ECE}" type="presOf" srcId="{DF36FFAA-92F6-4CBD-AFF9-ACB87667C6F1}" destId="{CD82ED99-4BEF-49C4-9E9B-082AD2959A59}" srcOrd="0" destOrd="0" presId="urn:microsoft.com/office/officeart/2008/layout/PictureAccentList"/>
    <dgm:cxn modelId="{1B5BF0D3-B5E4-40C7-B640-75C3EF6DBDE0}" type="presParOf" srcId="{CD82ED99-4BEF-49C4-9E9B-082AD2959A59}" destId="{9EFCB36C-5336-413F-8F73-171B92B8282B}" srcOrd="0" destOrd="0" presId="urn:microsoft.com/office/officeart/2008/layout/PictureAccentList"/>
    <dgm:cxn modelId="{A0D4A00A-175C-4258-9241-C7E36085F245}" type="presParOf" srcId="{9EFCB36C-5336-413F-8F73-171B92B8282B}" destId="{8014B500-628C-4BCF-84C2-3D851233EE8F}" srcOrd="0" destOrd="0" presId="urn:microsoft.com/office/officeart/2008/layout/PictureAccentList"/>
    <dgm:cxn modelId="{1C40A7CB-ECE3-4727-9F9D-A12C3C71D880}" type="presParOf" srcId="{8014B500-628C-4BCF-84C2-3D851233EE8F}" destId="{EF8A6677-355D-49FC-9324-4A59E594E6C2}" srcOrd="0" destOrd="0" presId="urn:microsoft.com/office/officeart/2008/layout/PictureAccentList"/>
    <dgm:cxn modelId="{047E7B57-95A4-4290-977F-5DE238CA597F}" type="presParOf" srcId="{9EFCB36C-5336-413F-8F73-171B92B8282B}" destId="{CFE234A4-29FD-4B50-98C8-ECEA07FF7357}" srcOrd="1" destOrd="0" presId="urn:microsoft.com/office/officeart/2008/layout/PictureAccentList"/>
    <dgm:cxn modelId="{7E0A4B09-0B17-4A91-BE39-912FE8E600F2}" type="presParOf" srcId="{CFE234A4-29FD-4B50-98C8-ECEA07FF7357}" destId="{E93F300C-4E9F-41C1-AA86-08A65995E0C7}" srcOrd="0" destOrd="0" presId="urn:microsoft.com/office/officeart/2008/layout/PictureAccentList"/>
    <dgm:cxn modelId="{6EDBD4D9-6F4C-4686-9C88-76B648B0D708}" type="presParOf" srcId="{E93F300C-4E9F-41C1-AA86-08A65995E0C7}" destId="{095FBAD5-C948-4A10-8F5F-988C4398F7C2}" srcOrd="0" destOrd="0" presId="urn:microsoft.com/office/officeart/2008/layout/PictureAccentList"/>
    <dgm:cxn modelId="{C7382EB4-C9AD-41D4-988B-496C34039458}" type="presParOf" srcId="{E93F300C-4E9F-41C1-AA86-08A65995E0C7}" destId="{1BFDC7AE-9092-4E7E-B725-E4943FF77BC3}" srcOrd="1" destOrd="0" presId="urn:microsoft.com/office/officeart/2008/layout/PictureAccentList"/>
    <dgm:cxn modelId="{CB69ED83-9CDA-425F-98C7-83ED5A0CDE99}" type="presParOf" srcId="{CFE234A4-29FD-4B50-98C8-ECEA07FF7357}" destId="{5E8D605A-0D9A-45F0-8A98-59596F0C8427}" srcOrd="1" destOrd="0" presId="urn:microsoft.com/office/officeart/2008/layout/PictureAccentList"/>
    <dgm:cxn modelId="{2F59E283-FB96-4451-958B-8FB742A66F21}" type="presParOf" srcId="{5E8D605A-0D9A-45F0-8A98-59596F0C8427}" destId="{6BFADEEA-8430-439B-87EB-EF6ABC66CFB0}" srcOrd="0" destOrd="0" presId="urn:microsoft.com/office/officeart/2008/layout/PictureAccentList"/>
    <dgm:cxn modelId="{41FC3502-DBB9-405B-8771-109041AD4613}" type="presParOf" srcId="{5E8D605A-0D9A-45F0-8A98-59596F0C8427}" destId="{B3D76A58-B022-4D2E-AF77-6A7CB443850C}" srcOrd="1" destOrd="0" presId="urn:microsoft.com/office/officeart/2008/layout/PictureAccentList"/>
    <dgm:cxn modelId="{2B8325A1-910E-44FE-881C-C482EBDD3B38}" type="presParOf" srcId="{CFE234A4-29FD-4B50-98C8-ECEA07FF7357}" destId="{2C60DAB6-6B17-4A05-99AD-2B8756A44F12}" srcOrd="2" destOrd="0" presId="urn:microsoft.com/office/officeart/2008/layout/PictureAccentList"/>
    <dgm:cxn modelId="{4238AFDF-6D2B-453B-B65E-5975D2DCFD98}" type="presParOf" srcId="{2C60DAB6-6B17-4A05-99AD-2B8756A44F12}" destId="{71A6C917-F37A-435F-B638-820315B5E915}" srcOrd="0" destOrd="0" presId="urn:microsoft.com/office/officeart/2008/layout/PictureAccentList"/>
    <dgm:cxn modelId="{FF820A28-CCA1-4EB8-ACEA-3B2AA5129F6F}" type="presParOf" srcId="{2C60DAB6-6B17-4A05-99AD-2B8756A44F12}" destId="{092C8D65-C013-4A3C-96D7-D5F383F9E03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9AAD53-9722-4376-93E1-B83E9116F9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F0D200-9288-46C9-81AC-85547DE6B181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dirty="0"/>
        </a:p>
      </dgm:t>
    </dgm:pt>
    <dgm:pt modelId="{7A7C601E-0C8F-4357-8A74-DD69D0BF0017}" type="parTrans" cxnId="{ACE45238-F3CC-411D-A59E-974B0E5D0022}">
      <dgm:prSet/>
      <dgm:spPr/>
      <dgm:t>
        <a:bodyPr/>
        <a:lstStyle/>
        <a:p>
          <a:endParaRPr lang="en-US"/>
        </a:p>
      </dgm:t>
    </dgm:pt>
    <dgm:pt modelId="{E430EAB6-2D74-4E8C-BDEA-D472144FB3EB}" type="sibTrans" cxnId="{ACE45238-F3CC-411D-A59E-974B0E5D0022}">
      <dgm:prSet/>
      <dgm:spPr/>
      <dgm:t>
        <a:bodyPr/>
        <a:lstStyle/>
        <a:p>
          <a:endParaRPr lang="en-US"/>
        </a:p>
      </dgm:t>
    </dgm:pt>
    <dgm:pt modelId="{13D8FDF3-02C7-4AE2-8C5F-28802E3D4E9E}">
      <dgm:prSet custT="1"/>
      <dgm:spPr/>
      <dgm:t>
        <a:bodyPr/>
        <a:lstStyle/>
        <a:p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প্রাচীন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আরবের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প্রদেশের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একটি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তালিকা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তৈরি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কর</a:t>
          </a:r>
          <a:endParaRPr lang="en-US" sz="3200" dirty="0"/>
        </a:p>
      </dgm:t>
    </dgm:pt>
    <dgm:pt modelId="{FC55E3FB-5A01-4F4E-9F9A-4F9DBB0B6738}" type="parTrans" cxnId="{DAD9D3BF-5F0B-44EB-9B30-B61EDF4C2775}">
      <dgm:prSet/>
      <dgm:spPr/>
      <dgm:t>
        <a:bodyPr/>
        <a:lstStyle/>
        <a:p>
          <a:endParaRPr lang="en-US"/>
        </a:p>
      </dgm:t>
    </dgm:pt>
    <dgm:pt modelId="{7CE6B932-3C69-43B3-B652-5F0F8FBA03B9}" type="sibTrans" cxnId="{DAD9D3BF-5F0B-44EB-9B30-B61EDF4C2775}">
      <dgm:prSet/>
      <dgm:spPr/>
      <dgm:t>
        <a:bodyPr/>
        <a:lstStyle/>
        <a:p>
          <a:endParaRPr lang="en-US"/>
        </a:p>
      </dgm:t>
    </dgm:pt>
    <dgm:pt modelId="{BEBEFCE6-61F1-41F4-8906-E8FADEC653C5}" type="pres">
      <dgm:prSet presAssocID="{209AAD53-9722-4376-93E1-B83E9116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8CCA74-42A7-4E46-9B0B-8E39DC3C8267}" type="pres">
      <dgm:prSet presAssocID="{E7F0D200-9288-46C9-81AC-85547DE6B181}" presName="parentLin" presStyleCnt="0"/>
      <dgm:spPr/>
    </dgm:pt>
    <dgm:pt modelId="{125991EE-0B42-493C-B614-12D1AA4BE72E}" type="pres">
      <dgm:prSet presAssocID="{E7F0D200-9288-46C9-81AC-85547DE6B18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9CF1F36-06BF-413A-9E6B-EB3810130759}" type="pres">
      <dgm:prSet presAssocID="{E7F0D200-9288-46C9-81AC-85547DE6B181}" presName="parentText" presStyleLbl="node1" presStyleIdx="0" presStyleCnt="1" custScaleX="43794" custScaleY="395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E7E5E-70BA-4293-89C1-71DAC2246CF2}" type="pres">
      <dgm:prSet presAssocID="{E7F0D200-9288-46C9-81AC-85547DE6B181}" presName="negativeSpace" presStyleCnt="0"/>
      <dgm:spPr/>
    </dgm:pt>
    <dgm:pt modelId="{B157ACED-B157-4BEC-8CAD-6E2F0768C574}" type="pres">
      <dgm:prSet presAssocID="{E7F0D200-9288-46C9-81AC-85547DE6B18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B12C66-350E-4079-A569-22DA33DA74AB}" type="presOf" srcId="{13D8FDF3-02C7-4AE2-8C5F-28802E3D4E9E}" destId="{B157ACED-B157-4BEC-8CAD-6E2F0768C574}" srcOrd="0" destOrd="0" presId="urn:microsoft.com/office/officeart/2005/8/layout/list1"/>
    <dgm:cxn modelId="{9B2C32D8-0E93-4DFB-BFD3-BC812051F216}" type="presOf" srcId="{209AAD53-9722-4376-93E1-B83E9116F9A3}" destId="{BEBEFCE6-61F1-41F4-8906-E8FADEC653C5}" srcOrd="0" destOrd="0" presId="urn:microsoft.com/office/officeart/2005/8/layout/list1"/>
    <dgm:cxn modelId="{ACE45238-F3CC-411D-A59E-974B0E5D0022}" srcId="{209AAD53-9722-4376-93E1-B83E9116F9A3}" destId="{E7F0D200-9288-46C9-81AC-85547DE6B181}" srcOrd="0" destOrd="0" parTransId="{7A7C601E-0C8F-4357-8A74-DD69D0BF0017}" sibTransId="{E430EAB6-2D74-4E8C-BDEA-D472144FB3EB}"/>
    <dgm:cxn modelId="{8569C7A8-B914-4D3B-BEAC-9C6574B25221}" type="presOf" srcId="{E7F0D200-9288-46C9-81AC-85547DE6B181}" destId="{125991EE-0B42-493C-B614-12D1AA4BE72E}" srcOrd="0" destOrd="0" presId="urn:microsoft.com/office/officeart/2005/8/layout/list1"/>
    <dgm:cxn modelId="{CE19C367-AC5B-4F96-B6CC-A7EE316F5B13}" type="presOf" srcId="{E7F0D200-9288-46C9-81AC-85547DE6B181}" destId="{D9CF1F36-06BF-413A-9E6B-EB3810130759}" srcOrd="1" destOrd="0" presId="urn:microsoft.com/office/officeart/2005/8/layout/list1"/>
    <dgm:cxn modelId="{DAD9D3BF-5F0B-44EB-9B30-B61EDF4C2775}" srcId="{E7F0D200-9288-46C9-81AC-85547DE6B181}" destId="{13D8FDF3-02C7-4AE2-8C5F-28802E3D4E9E}" srcOrd="0" destOrd="0" parTransId="{FC55E3FB-5A01-4F4E-9F9A-4F9DBB0B6738}" sibTransId="{7CE6B932-3C69-43B3-B652-5F0F8FBA03B9}"/>
    <dgm:cxn modelId="{4793441A-9D4F-41A4-9D53-26A07E4E2354}" type="presParOf" srcId="{BEBEFCE6-61F1-41F4-8906-E8FADEC653C5}" destId="{828CCA74-42A7-4E46-9B0B-8E39DC3C8267}" srcOrd="0" destOrd="0" presId="urn:microsoft.com/office/officeart/2005/8/layout/list1"/>
    <dgm:cxn modelId="{5D34CF3C-7AFE-40A9-A36F-5B7E2B4C6540}" type="presParOf" srcId="{828CCA74-42A7-4E46-9B0B-8E39DC3C8267}" destId="{125991EE-0B42-493C-B614-12D1AA4BE72E}" srcOrd="0" destOrd="0" presId="urn:microsoft.com/office/officeart/2005/8/layout/list1"/>
    <dgm:cxn modelId="{D865EF37-084B-45D2-A9F0-989CFEEDB425}" type="presParOf" srcId="{828CCA74-42A7-4E46-9B0B-8E39DC3C8267}" destId="{D9CF1F36-06BF-413A-9E6B-EB3810130759}" srcOrd="1" destOrd="0" presId="urn:microsoft.com/office/officeart/2005/8/layout/list1"/>
    <dgm:cxn modelId="{D75555B0-BC6C-4AD8-8005-F9BCDF12A9CD}" type="presParOf" srcId="{BEBEFCE6-61F1-41F4-8906-E8FADEC653C5}" destId="{11BE7E5E-70BA-4293-89C1-71DAC2246CF2}" srcOrd="1" destOrd="0" presId="urn:microsoft.com/office/officeart/2005/8/layout/list1"/>
    <dgm:cxn modelId="{9B55B3BB-CF13-4345-B67A-7D2580FA5E63}" type="presParOf" srcId="{BEBEFCE6-61F1-41F4-8906-E8FADEC653C5}" destId="{B157ACED-B157-4BEC-8CAD-6E2F0768C57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9AAD53-9722-4376-93E1-B83E9116F9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F0D200-9288-46C9-81AC-85547DE6B181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kumimoji="0" lang="en-US" sz="36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দলীয়</a:t>
          </a:r>
          <a:r>
            <a:rPr kumimoji="0" lang="en-US" sz="36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6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কাজঃ</a:t>
          </a:r>
          <a:endParaRPr lang="en-US" sz="3600" u="none" dirty="0"/>
        </a:p>
      </dgm:t>
    </dgm:pt>
    <dgm:pt modelId="{7A7C601E-0C8F-4357-8A74-DD69D0BF0017}" type="parTrans" cxnId="{ACE45238-F3CC-411D-A59E-974B0E5D0022}">
      <dgm:prSet/>
      <dgm:spPr/>
      <dgm:t>
        <a:bodyPr/>
        <a:lstStyle/>
        <a:p>
          <a:endParaRPr lang="en-US"/>
        </a:p>
      </dgm:t>
    </dgm:pt>
    <dgm:pt modelId="{E430EAB6-2D74-4E8C-BDEA-D472144FB3EB}" type="sibTrans" cxnId="{ACE45238-F3CC-411D-A59E-974B0E5D0022}">
      <dgm:prSet/>
      <dgm:spPr/>
      <dgm:t>
        <a:bodyPr/>
        <a:lstStyle/>
        <a:p>
          <a:endParaRPr lang="en-US"/>
        </a:p>
      </dgm:t>
    </dgm:pt>
    <dgm:pt modelId="{828B56C3-4B67-4444-A3AE-C998E27ACBAD}">
      <dgm:prSet custT="1"/>
      <dgm:spPr/>
      <dgm:t>
        <a:bodyPr/>
        <a:lstStyle/>
        <a:p>
          <a:pPr rtl="0"/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প্রাচীন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আরবের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উর্বর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ও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অনুর্বর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অঞ্চল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সমূহের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একটি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তালিকা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তৈরি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কর</a:t>
          </a:r>
          <a:endParaRPr kumimoji="0" lang="en-US" sz="3200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1BB4EA09-17B9-4423-8C00-8927D62DBE0D}" type="parTrans" cxnId="{EB32BA10-A49F-402B-99D5-7C2CE42FEDEF}">
      <dgm:prSet/>
      <dgm:spPr/>
      <dgm:t>
        <a:bodyPr/>
        <a:lstStyle/>
        <a:p>
          <a:endParaRPr lang="en-US"/>
        </a:p>
      </dgm:t>
    </dgm:pt>
    <dgm:pt modelId="{8D8A6695-22F4-46BE-B9BD-B1064B795445}" type="sibTrans" cxnId="{EB32BA10-A49F-402B-99D5-7C2CE42FEDEF}">
      <dgm:prSet/>
      <dgm:spPr/>
      <dgm:t>
        <a:bodyPr/>
        <a:lstStyle/>
        <a:p>
          <a:endParaRPr lang="en-US"/>
        </a:p>
      </dgm:t>
    </dgm:pt>
    <dgm:pt modelId="{12F8D5C5-B82D-4A90-B5E9-9AA85D7B96BE}">
      <dgm:prSet/>
      <dgm:spPr/>
      <dgm:t>
        <a:bodyPr/>
        <a:lstStyle/>
        <a:p>
          <a:pPr rtl="0"/>
          <a:endParaRPr kumimoji="0" lang="en-US" sz="4600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3B11D68F-81CF-46CF-86F6-46438D0C7E34}" type="parTrans" cxnId="{C3A020AB-D3F4-4B02-AF37-A07292F45ED2}">
      <dgm:prSet/>
      <dgm:spPr/>
      <dgm:t>
        <a:bodyPr/>
        <a:lstStyle/>
        <a:p>
          <a:endParaRPr lang="en-US"/>
        </a:p>
      </dgm:t>
    </dgm:pt>
    <dgm:pt modelId="{6DEE2B61-4F0F-479F-BB9F-D6D33C86213A}" type="sibTrans" cxnId="{C3A020AB-D3F4-4B02-AF37-A07292F45ED2}">
      <dgm:prSet/>
      <dgm:spPr/>
      <dgm:t>
        <a:bodyPr/>
        <a:lstStyle/>
        <a:p>
          <a:endParaRPr lang="en-US"/>
        </a:p>
      </dgm:t>
    </dgm:pt>
    <dgm:pt modelId="{BEBEFCE6-61F1-41F4-8906-E8FADEC653C5}" type="pres">
      <dgm:prSet presAssocID="{209AAD53-9722-4376-93E1-B83E9116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8CCA74-42A7-4E46-9B0B-8E39DC3C8267}" type="pres">
      <dgm:prSet presAssocID="{E7F0D200-9288-46C9-81AC-85547DE6B181}" presName="parentLin" presStyleCnt="0"/>
      <dgm:spPr/>
    </dgm:pt>
    <dgm:pt modelId="{125991EE-0B42-493C-B614-12D1AA4BE72E}" type="pres">
      <dgm:prSet presAssocID="{E7F0D200-9288-46C9-81AC-85547DE6B18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9CF1F36-06BF-413A-9E6B-EB3810130759}" type="pres">
      <dgm:prSet presAssocID="{E7F0D200-9288-46C9-81AC-85547DE6B181}" presName="parentText" presStyleLbl="node1" presStyleIdx="0" presStyleCnt="1" custScaleX="43794" custScaleY="395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E7E5E-70BA-4293-89C1-71DAC2246CF2}" type="pres">
      <dgm:prSet presAssocID="{E7F0D200-9288-46C9-81AC-85547DE6B181}" presName="negativeSpace" presStyleCnt="0"/>
      <dgm:spPr/>
    </dgm:pt>
    <dgm:pt modelId="{B157ACED-B157-4BEC-8CAD-6E2F0768C574}" type="pres">
      <dgm:prSet presAssocID="{E7F0D200-9288-46C9-81AC-85547DE6B18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A020AB-D3F4-4B02-AF37-A07292F45ED2}" srcId="{E7F0D200-9288-46C9-81AC-85547DE6B181}" destId="{12F8D5C5-B82D-4A90-B5E9-9AA85D7B96BE}" srcOrd="1" destOrd="0" parTransId="{3B11D68F-81CF-46CF-86F6-46438D0C7E34}" sibTransId="{6DEE2B61-4F0F-479F-BB9F-D6D33C86213A}"/>
    <dgm:cxn modelId="{6EDDA125-323D-414D-A7B5-B00CC698682D}" type="presOf" srcId="{E7F0D200-9288-46C9-81AC-85547DE6B181}" destId="{D9CF1F36-06BF-413A-9E6B-EB3810130759}" srcOrd="1" destOrd="0" presId="urn:microsoft.com/office/officeart/2005/8/layout/list1"/>
    <dgm:cxn modelId="{FFC2DBD9-BF0D-42B1-9F6E-A2EE836744E5}" type="presOf" srcId="{12F8D5C5-B82D-4A90-B5E9-9AA85D7B96BE}" destId="{B157ACED-B157-4BEC-8CAD-6E2F0768C574}" srcOrd="0" destOrd="1" presId="urn:microsoft.com/office/officeart/2005/8/layout/list1"/>
    <dgm:cxn modelId="{ACE45238-F3CC-411D-A59E-974B0E5D0022}" srcId="{209AAD53-9722-4376-93E1-B83E9116F9A3}" destId="{E7F0D200-9288-46C9-81AC-85547DE6B181}" srcOrd="0" destOrd="0" parTransId="{7A7C601E-0C8F-4357-8A74-DD69D0BF0017}" sibTransId="{E430EAB6-2D74-4E8C-BDEA-D472144FB3EB}"/>
    <dgm:cxn modelId="{E2527E39-C5AA-4320-8A32-1C8E49CB6F33}" type="presOf" srcId="{209AAD53-9722-4376-93E1-B83E9116F9A3}" destId="{BEBEFCE6-61F1-41F4-8906-E8FADEC653C5}" srcOrd="0" destOrd="0" presId="urn:microsoft.com/office/officeart/2005/8/layout/list1"/>
    <dgm:cxn modelId="{B3B0EB10-A30E-4A53-9F1A-1B60A0855BA6}" type="presOf" srcId="{E7F0D200-9288-46C9-81AC-85547DE6B181}" destId="{125991EE-0B42-493C-B614-12D1AA4BE72E}" srcOrd="0" destOrd="0" presId="urn:microsoft.com/office/officeart/2005/8/layout/list1"/>
    <dgm:cxn modelId="{EB32BA10-A49F-402B-99D5-7C2CE42FEDEF}" srcId="{E7F0D200-9288-46C9-81AC-85547DE6B181}" destId="{828B56C3-4B67-4444-A3AE-C998E27ACBAD}" srcOrd="0" destOrd="0" parTransId="{1BB4EA09-17B9-4423-8C00-8927D62DBE0D}" sibTransId="{8D8A6695-22F4-46BE-B9BD-B1064B795445}"/>
    <dgm:cxn modelId="{76761FB0-52DF-48FF-B14C-D22126C9929A}" type="presOf" srcId="{828B56C3-4B67-4444-A3AE-C998E27ACBAD}" destId="{B157ACED-B157-4BEC-8CAD-6E2F0768C574}" srcOrd="0" destOrd="0" presId="urn:microsoft.com/office/officeart/2005/8/layout/list1"/>
    <dgm:cxn modelId="{59CE5075-AC9F-4BEE-86BB-B9E171D793C9}" type="presParOf" srcId="{BEBEFCE6-61F1-41F4-8906-E8FADEC653C5}" destId="{828CCA74-42A7-4E46-9B0B-8E39DC3C8267}" srcOrd="0" destOrd="0" presId="urn:microsoft.com/office/officeart/2005/8/layout/list1"/>
    <dgm:cxn modelId="{67A3CA11-C2FF-4488-976F-DA2DFF4DB152}" type="presParOf" srcId="{828CCA74-42A7-4E46-9B0B-8E39DC3C8267}" destId="{125991EE-0B42-493C-B614-12D1AA4BE72E}" srcOrd="0" destOrd="0" presId="urn:microsoft.com/office/officeart/2005/8/layout/list1"/>
    <dgm:cxn modelId="{CD82E5EB-752E-492A-A70A-3F21F54B110B}" type="presParOf" srcId="{828CCA74-42A7-4E46-9B0B-8E39DC3C8267}" destId="{D9CF1F36-06BF-413A-9E6B-EB3810130759}" srcOrd="1" destOrd="0" presId="urn:microsoft.com/office/officeart/2005/8/layout/list1"/>
    <dgm:cxn modelId="{FE25E0DA-2A33-4FA9-8F25-EBCF04C68E93}" type="presParOf" srcId="{BEBEFCE6-61F1-41F4-8906-E8FADEC653C5}" destId="{11BE7E5E-70BA-4293-89C1-71DAC2246CF2}" srcOrd="1" destOrd="0" presId="urn:microsoft.com/office/officeart/2005/8/layout/list1"/>
    <dgm:cxn modelId="{48266ACB-E178-4440-AA56-E38E1641BB40}" type="presParOf" srcId="{BEBEFCE6-61F1-41F4-8906-E8FADEC653C5}" destId="{B157ACED-B157-4BEC-8CAD-6E2F0768C574}" srcOrd="2" destOrd="0" presId="urn:microsoft.com/office/officeart/2005/8/layout/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5A9155-A8AB-47A8-A64B-83AA60224E06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32FE9C-1D84-4FE7-9B7B-4D59CCC50704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প্রাক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ইসলামি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আরবের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ভৌগলিক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অবস্থান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বর্ণনা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কর</a:t>
          </a:r>
          <a:endParaRPr lang="en-US" dirty="0"/>
        </a:p>
      </dgm:t>
    </dgm:pt>
    <dgm:pt modelId="{94C194CB-7836-4E32-8536-56CA6C5A3E6B}" type="parTrans" cxnId="{4A0743CC-38A3-45B2-9E42-2F45ECE55A47}">
      <dgm:prSet/>
      <dgm:spPr/>
      <dgm:t>
        <a:bodyPr/>
        <a:lstStyle/>
        <a:p>
          <a:endParaRPr lang="en-US"/>
        </a:p>
      </dgm:t>
    </dgm:pt>
    <dgm:pt modelId="{78F10AE7-87BA-4993-BBF7-D00E21110DB8}" type="sibTrans" cxnId="{4A0743CC-38A3-45B2-9E42-2F45ECE55A47}">
      <dgm:prSet/>
      <dgm:spPr/>
      <dgm:t>
        <a:bodyPr/>
        <a:lstStyle/>
        <a:p>
          <a:endParaRPr lang="en-US"/>
        </a:p>
      </dgm:t>
    </dgm:pt>
    <dgm:pt modelId="{4CF775A8-6FE7-497F-8770-E1131FE06F26}" type="pres">
      <dgm:prSet presAssocID="{575A9155-A8AB-47A8-A64B-83AA60224E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2E9A90-ADD3-49AA-BD7F-6D79516BA8AE}" type="pres">
      <dgm:prSet presAssocID="{575A9155-A8AB-47A8-A64B-83AA60224E06}" presName="bkgdShp" presStyleLbl="alignAccFollowNode1" presStyleIdx="0" presStyleCnt="1" custLinFactNeighborY="-3125"/>
      <dgm:spPr/>
    </dgm:pt>
    <dgm:pt modelId="{7EEB1099-EF3F-4B64-8E24-679458424EE4}" type="pres">
      <dgm:prSet presAssocID="{575A9155-A8AB-47A8-A64B-83AA60224E06}" presName="linComp" presStyleCnt="0"/>
      <dgm:spPr/>
    </dgm:pt>
    <dgm:pt modelId="{302249DC-C9F7-4F26-820E-3B72A6BBF574}" type="pres">
      <dgm:prSet presAssocID="{D232FE9C-1D84-4FE7-9B7B-4D59CCC50704}" presName="compNode" presStyleCnt="0"/>
      <dgm:spPr/>
    </dgm:pt>
    <dgm:pt modelId="{95AAD545-4D2A-474D-8383-EF9C8727FC29}" type="pres">
      <dgm:prSet presAssocID="{D232FE9C-1D84-4FE7-9B7B-4D59CCC5070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266F7-6144-4E51-97BF-CA3AAD899140}" type="pres">
      <dgm:prSet presAssocID="{D232FE9C-1D84-4FE7-9B7B-4D59CCC50704}" presName="invisiNode" presStyleLbl="node1" presStyleIdx="0" presStyleCnt="1"/>
      <dgm:spPr/>
    </dgm:pt>
    <dgm:pt modelId="{204DF1B2-18CA-4620-9F53-9208ACC51593}" type="pres">
      <dgm:prSet presAssocID="{D232FE9C-1D84-4FE7-9B7B-4D59CCC50704}" presName="imagNode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4A0743CC-38A3-45B2-9E42-2F45ECE55A47}" srcId="{575A9155-A8AB-47A8-A64B-83AA60224E06}" destId="{D232FE9C-1D84-4FE7-9B7B-4D59CCC50704}" srcOrd="0" destOrd="0" parTransId="{94C194CB-7836-4E32-8536-56CA6C5A3E6B}" sibTransId="{78F10AE7-87BA-4993-BBF7-D00E21110DB8}"/>
    <dgm:cxn modelId="{9F543357-14B8-4C06-9F1F-CDCB429805CC}" type="presOf" srcId="{D232FE9C-1D84-4FE7-9B7B-4D59CCC50704}" destId="{95AAD545-4D2A-474D-8383-EF9C8727FC29}" srcOrd="0" destOrd="0" presId="urn:microsoft.com/office/officeart/2005/8/layout/pList2#1"/>
    <dgm:cxn modelId="{CB29D0C3-A807-49D6-9E27-A3C6BB755657}" type="presOf" srcId="{575A9155-A8AB-47A8-A64B-83AA60224E06}" destId="{4CF775A8-6FE7-497F-8770-E1131FE06F26}" srcOrd="0" destOrd="0" presId="urn:microsoft.com/office/officeart/2005/8/layout/pList2#1"/>
    <dgm:cxn modelId="{53996A23-66B4-444C-9C63-6B849F1BCE77}" type="presParOf" srcId="{4CF775A8-6FE7-497F-8770-E1131FE06F26}" destId="{1E2E9A90-ADD3-49AA-BD7F-6D79516BA8AE}" srcOrd="0" destOrd="0" presId="urn:microsoft.com/office/officeart/2005/8/layout/pList2#1"/>
    <dgm:cxn modelId="{31DC4EE2-5727-430B-AF18-7B3FC1844659}" type="presParOf" srcId="{4CF775A8-6FE7-497F-8770-E1131FE06F26}" destId="{7EEB1099-EF3F-4B64-8E24-679458424EE4}" srcOrd="1" destOrd="0" presId="urn:microsoft.com/office/officeart/2005/8/layout/pList2#1"/>
    <dgm:cxn modelId="{1769868C-49A6-4EDB-8650-A1F72B9C8513}" type="presParOf" srcId="{7EEB1099-EF3F-4B64-8E24-679458424EE4}" destId="{302249DC-C9F7-4F26-820E-3B72A6BBF574}" srcOrd="0" destOrd="0" presId="urn:microsoft.com/office/officeart/2005/8/layout/pList2#1"/>
    <dgm:cxn modelId="{408E7786-A36B-4721-B8EC-3751D4D49803}" type="presParOf" srcId="{302249DC-C9F7-4F26-820E-3B72A6BBF574}" destId="{95AAD545-4D2A-474D-8383-EF9C8727FC29}" srcOrd="0" destOrd="0" presId="urn:microsoft.com/office/officeart/2005/8/layout/pList2#1"/>
    <dgm:cxn modelId="{B023AB14-50A6-4883-BF1D-2A509F2763F0}" type="presParOf" srcId="{302249DC-C9F7-4F26-820E-3B72A6BBF574}" destId="{13C266F7-6144-4E51-97BF-CA3AAD899140}" srcOrd="1" destOrd="0" presId="urn:microsoft.com/office/officeart/2005/8/layout/pList2#1"/>
    <dgm:cxn modelId="{E03D28AD-3646-4455-B4F5-4BFA7CFB77C0}" type="presParOf" srcId="{302249DC-C9F7-4F26-820E-3B72A6BBF574}" destId="{204DF1B2-18CA-4620-9F53-9208ACC51593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E1FC8-BCD0-435D-8CB7-477BC58D2030}">
      <dsp:nvSpPr>
        <dsp:cNvPr id="0" name=""/>
        <dsp:cNvSpPr/>
      </dsp:nvSpPr>
      <dsp:spPr>
        <a:xfrm rot="10800000">
          <a:off x="2151134" y="344"/>
          <a:ext cx="7296912" cy="1252760"/>
        </a:xfrm>
        <a:prstGeom prst="homePlate">
          <a:avLst/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33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১.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খোলাফায়ে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রাশেদিনের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নির্বাচন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প্রক্রিয়া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endParaRPr lang="en-US" sz="32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464324" y="344"/>
        <a:ext cx="6983722" cy="1252760"/>
      </dsp:txXfrm>
    </dsp:sp>
    <dsp:sp modelId="{D7533A3F-F781-44A2-B48B-ED292DDC2E2E}">
      <dsp:nvSpPr>
        <dsp:cNvPr id="0" name=""/>
        <dsp:cNvSpPr/>
      </dsp:nvSpPr>
      <dsp:spPr>
        <a:xfrm>
          <a:off x="1524753" y="344"/>
          <a:ext cx="1252760" cy="125276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711F5B-53B5-406F-BAFC-0E003BD5B906}">
      <dsp:nvSpPr>
        <dsp:cNvPr id="0" name=""/>
        <dsp:cNvSpPr/>
      </dsp:nvSpPr>
      <dsp:spPr>
        <a:xfrm rot="10800000">
          <a:off x="2151134" y="1566295"/>
          <a:ext cx="7296912" cy="1252760"/>
        </a:xfrm>
        <a:prstGeom prst="homePlate">
          <a:avLst/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33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২.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খোলাফায়ে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রাশেদিনে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প্রতিফলিত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গণতান্ত্রিক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মূল্যবোধে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উদ্বুদ্ধ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464324" y="1566295"/>
        <a:ext cx="6983722" cy="1252760"/>
      </dsp:txXfrm>
    </dsp:sp>
    <dsp:sp modelId="{C1F6F52A-53ED-469E-B691-1FA27D3FFA00}">
      <dsp:nvSpPr>
        <dsp:cNvPr id="0" name=""/>
        <dsp:cNvSpPr/>
      </dsp:nvSpPr>
      <dsp:spPr>
        <a:xfrm>
          <a:off x="1524753" y="1566295"/>
          <a:ext cx="1252760" cy="125276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A6677-355D-49FC-9324-4A59E594E6C2}">
      <dsp:nvSpPr>
        <dsp:cNvPr id="0" name=""/>
        <dsp:cNvSpPr/>
      </dsp:nvSpPr>
      <dsp:spPr>
        <a:xfrm>
          <a:off x="0" y="373380"/>
          <a:ext cx="7924799" cy="1066799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খোলাফায়ে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রাশেদিনঃ</a:t>
          </a:r>
          <a:r>
            <a:rPr lang="en-US" sz="5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5600" u="none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245" y="404625"/>
        <a:ext cx="7862309" cy="1004309"/>
      </dsp:txXfrm>
    </dsp:sp>
    <dsp:sp modelId="{EE7A1BB5-4853-45F7-88D9-A83A4C34E4A3}">
      <dsp:nvSpPr>
        <dsp:cNvPr id="0" name=""/>
        <dsp:cNvSpPr/>
      </dsp:nvSpPr>
      <dsp:spPr>
        <a:xfrm>
          <a:off x="0" y="1632204"/>
          <a:ext cx="1066799" cy="1066799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35B5A-55D3-4F27-A86B-8F29B8E01A03}">
      <dsp:nvSpPr>
        <dsp:cNvPr id="0" name=""/>
        <dsp:cNvSpPr/>
      </dsp:nvSpPr>
      <dsp:spPr>
        <a:xfrm>
          <a:off x="1130808" y="1632204"/>
          <a:ext cx="6793991" cy="1066799"/>
        </a:xfrm>
        <a:prstGeom prst="roundRect">
          <a:avLst>
            <a:gd name="adj" fmla="val 16670"/>
          </a:avLst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শাসনকাল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ছিলো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৬৩২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সাল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৬৬১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সাল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পর্যন্ত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৩০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বছর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82894" y="1684290"/>
        <a:ext cx="6689819" cy="962627"/>
      </dsp:txXfrm>
    </dsp:sp>
    <dsp:sp modelId="{E2F2C04C-632A-436F-896D-951049CB7728}">
      <dsp:nvSpPr>
        <dsp:cNvPr id="0" name=""/>
        <dsp:cNvSpPr/>
      </dsp:nvSpPr>
      <dsp:spPr>
        <a:xfrm>
          <a:off x="0" y="2827020"/>
          <a:ext cx="1066799" cy="1066799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2CC90-898D-41E3-9D18-9DA8A93DDE11}">
      <dsp:nvSpPr>
        <dsp:cNvPr id="0" name=""/>
        <dsp:cNvSpPr/>
      </dsp:nvSpPr>
      <dsp:spPr>
        <a:xfrm>
          <a:off x="1130808" y="2827020"/>
          <a:ext cx="6793991" cy="1066799"/>
        </a:xfrm>
        <a:prstGeom prst="roundRect">
          <a:avLst>
            <a:gd name="adj" fmla="val 16670"/>
          </a:avLst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শাসন</a:t>
          </a: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মোট</a:t>
          </a: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৪ </a:t>
          </a: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</a:t>
          </a: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খলিফা</a:t>
          </a:r>
          <a:endParaRPr lang="en-US" sz="3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82894" y="2879106"/>
        <a:ext cx="6689819" cy="9626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7ACED-B157-4BEC-8CAD-6E2F0768C574}">
      <dsp:nvSpPr>
        <dsp:cNvPr id="0" name=""/>
        <dsp:cNvSpPr/>
      </dsp:nvSpPr>
      <dsp:spPr>
        <a:xfrm>
          <a:off x="0" y="326302"/>
          <a:ext cx="8521735" cy="1044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381" tIns="354076" rIns="661381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খলিফা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খোলাফায়ে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রাশেদিন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সম্পর্কে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বলবে</a:t>
          </a:r>
          <a:endParaRPr lang="en-US" sz="3200" kern="1200" dirty="0"/>
        </a:p>
      </dsp:txBody>
      <dsp:txXfrm>
        <a:off x="0" y="326302"/>
        <a:ext cx="8521735" cy="1044225"/>
      </dsp:txXfrm>
    </dsp:sp>
    <dsp:sp modelId="{D9CF1F36-06BF-413A-9E6B-EB3810130759}">
      <dsp:nvSpPr>
        <dsp:cNvPr id="0" name=""/>
        <dsp:cNvSpPr/>
      </dsp:nvSpPr>
      <dsp:spPr>
        <a:xfrm>
          <a:off x="426086" y="75382"/>
          <a:ext cx="5965214" cy="501840"/>
        </a:xfrm>
        <a:prstGeom prst="roundRect">
          <a:avLst/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471" tIns="0" rIns="22547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200" u="none" kern="1200" dirty="0"/>
        </a:p>
      </dsp:txBody>
      <dsp:txXfrm>
        <a:off x="450584" y="99880"/>
        <a:ext cx="5916218" cy="452844"/>
      </dsp:txXfrm>
    </dsp:sp>
    <dsp:sp modelId="{54738F12-67FC-48D4-AE14-C2A2F294F783}">
      <dsp:nvSpPr>
        <dsp:cNvPr id="0" name=""/>
        <dsp:cNvSpPr/>
      </dsp:nvSpPr>
      <dsp:spPr>
        <a:xfrm>
          <a:off x="0" y="1713247"/>
          <a:ext cx="8521735" cy="1044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381" tIns="354076" rIns="661381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খোলাফায়ে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রাশেদিন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নির্বাচন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পদ্ধতিগুলো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বলবে</a:t>
          </a:r>
          <a:endParaRPr lang="en-US" sz="3200" kern="1200" dirty="0"/>
        </a:p>
      </dsp:txBody>
      <dsp:txXfrm>
        <a:off x="0" y="1713247"/>
        <a:ext cx="8521735" cy="1044225"/>
      </dsp:txXfrm>
    </dsp:sp>
    <dsp:sp modelId="{BE567E7C-03C9-491E-9AA5-B5F724B40D99}">
      <dsp:nvSpPr>
        <dsp:cNvPr id="0" name=""/>
        <dsp:cNvSpPr/>
      </dsp:nvSpPr>
      <dsp:spPr>
        <a:xfrm>
          <a:off x="426086" y="1462327"/>
          <a:ext cx="5965214" cy="501840"/>
        </a:xfrm>
        <a:prstGeom prst="roundRect">
          <a:avLst/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471" tIns="0" rIns="22547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দ্বৈত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0584" y="1486825"/>
        <a:ext cx="5916218" cy="452844"/>
      </dsp:txXfrm>
    </dsp:sp>
    <dsp:sp modelId="{89895435-3E08-45E0-8977-84EC3428DAA7}">
      <dsp:nvSpPr>
        <dsp:cNvPr id="0" name=""/>
        <dsp:cNvSpPr/>
      </dsp:nvSpPr>
      <dsp:spPr>
        <a:xfrm>
          <a:off x="0" y="3100192"/>
          <a:ext cx="8521735" cy="1472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381" tIns="354076" rIns="661381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৪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খলিফার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নির্বাচন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তুলনামূলক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আলোচনা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করবে</a:t>
          </a:r>
          <a:endParaRPr lang="en-US" sz="3200" kern="1200" dirty="0"/>
        </a:p>
      </dsp:txBody>
      <dsp:txXfrm>
        <a:off x="0" y="3100192"/>
        <a:ext cx="8521735" cy="1472625"/>
      </dsp:txXfrm>
    </dsp:sp>
    <dsp:sp modelId="{A2AF8205-BA72-4268-A564-689EF442033C}">
      <dsp:nvSpPr>
        <dsp:cNvPr id="0" name=""/>
        <dsp:cNvSpPr/>
      </dsp:nvSpPr>
      <dsp:spPr>
        <a:xfrm>
          <a:off x="426086" y="2849272"/>
          <a:ext cx="5965214" cy="501840"/>
        </a:xfrm>
        <a:prstGeom prst="roundRect">
          <a:avLst/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471" tIns="0" rIns="22547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দলীয়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0584" y="2873770"/>
        <a:ext cx="5916218" cy="4528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E9A90-ADD3-49AA-BD7F-6D79516BA8AE}">
      <dsp:nvSpPr>
        <dsp:cNvPr id="0" name=""/>
        <dsp:cNvSpPr/>
      </dsp:nvSpPr>
      <dsp:spPr>
        <a:xfrm>
          <a:off x="0" y="0"/>
          <a:ext cx="6324600" cy="174879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DF1B2-18CA-4620-9F53-9208ACC51593}">
      <dsp:nvSpPr>
        <dsp:cNvPr id="0" name=""/>
        <dsp:cNvSpPr/>
      </dsp:nvSpPr>
      <dsp:spPr>
        <a:xfrm>
          <a:off x="190463" y="233172"/>
          <a:ext cx="2830320" cy="12824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AAD545-4D2A-474D-8383-EF9C8727FC29}">
      <dsp:nvSpPr>
        <dsp:cNvPr id="0" name=""/>
        <dsp:cNvSpPr/>
      </dsp:nvSpPr>
      <dsp:spPr>
        <a:xfrm rot="10800000">
          <a:off x="190463" y="1748789"/>
          <a:ext cx="2830320" cy="21374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খোলাফা</a:t>
          </a: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য়ে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রাশেদিনের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নির্বাচন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প্রক্রিয়া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করবে</a:t>
          </a:r>
          <a:endParaRPr lang="en-US" sz="2800" kern="1200" dirty="0"/>
        </a:p>
      </dsp:txBody>
      <dsp:txXfrm rot="10800000">
        <a:off x="256196" y="1748789"/>
        <a:ext cx="2698854" cy="2071677"/>
      </dsp:txXfrm>
    </dsp:sp>
    <dsp:sp modelId="{AC14CF91-C8F3-4278-A418-FA9EE19384BE}">
      <dsp:nvSpPr>
        <dsp:cNvPr id="0" name=""/>
        <dsp:cNvSpPr/>
      </dsp:nvSpPr>
      <dsp:spPr>
        <a:xfrm>
          <a:off x="3303816" y="233172"/>
          <a:ext cx="2830320" cy="12824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CEF38-D195-4544-9E95-D2CA7CE44EDA}">
      <dsp:nvSpPr>
        <dsp:cNvPr id="0" name=""/>
        <dsp:cNvSpPr/>
      </dsp:nvSpPr>
      <dsp:spPr>
        <a:xfrm rot="10800000">
          <a:off x="3303816" y="1748789"/>
          <a:ext cx="2830320" cy="21374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খোলাফায়ে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রাশেদিনে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প্রতিফলিত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গণতান্ত্রিক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করবে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369549" y="1748789"/>
        <a:ext cx="2698854" cy="2071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6936F-36A3-4198-898C-650121804E54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5A003-6830-4AEC-9D26-C8ECBF413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7786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7112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3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4.xml"/><Relationship Id="rId10" Type="http://schemas.microsoft.com/office/2007/relationships/diagramDrawing" Target="../diagrams/drawing5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4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6.xml"/><Relationship Id="rId10" Type="http://schemas.microsoft.com/office/2007/relationships/diagramDrawing" Target="../diagrams/drawing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4.jpeg"/><Relationship Id="rId7" Type="http://schemas.openxmlformats.org/officeDocument/2006/relationships/diagramLayout" Target="../diagrams/layou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2286000" y="674400"/>
            <a:ext cx="1295400" cy="5509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en-US" sz="8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0" name="Group 9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5825" y="1462202"/>
            <a:ext cx="5895975" cy="3933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341822149"/>
              </p:ext>
            </p:extLst>
          </p:nvPr>
        </p:nvGraphicFramePr>
        <p:xfrm>
          <a:off x="2133600" y="1295400"/>
          <a:ext cx="7924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9" name="Group 8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09343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F8A6677-355D-49FC-9324-4A59E594E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graphicEl>
                                              <a:dgm id="{EF8A6677-355D-49FC-9324-4A59E594E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graphicEl>
                                              <a:dgm id="{EF8A6677-355D-49FC-9324-4A59E594E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95FBAD5-C948-4A10-8F5F-988C4398F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graphicEl>
                                              <a:dgm id="{095FBAD5-C948-4A10-8F5F-988C4398F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graphicEl>
                                              <a:dgm id="{095FBAD5-C948-4A10-8F5F-988C4398F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BFDC7AE-9092-4E7E-B725-E4943FF77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graphicEl>
                                              <a:dgm id="{1BFDC7AE-9092-4E7E-B725-E4943FF77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graphicEl>
                                              <a:dgm id="{1BFDC7AE-9092-4E7E-B725-E4943FF77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BFADEEA-8430-439B-87EB-EF6ABC66C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graphicEl>
                                              <a:dgm id="{6BFADEEA-8430-439B-87EB-EF6ABC66C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graphicEl>
                                              <a:dgm id="{6BFADEEA-8430-439B-87EB-EF6ABC66C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3D76A58-B022-4D2E-AF77-6A7CB4438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graphicEl>
                                              <a:dgm id="{B3D76A58-B022-4D2E-AF77-6A7CB4438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graphicEl>
                                              <a:dgm id="{B3D76A58-B022-4D2E-AF77-6A7CB4438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1A6C917-F37A-435F-B638-820315B5E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graphicEl>
                                              <a:dgm id="{71A6C917-F37A-435F-B638-820315B5E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graphicEl>
                                              <a:dgm id="{71A6C917-F37A-435F-B638-820315B5E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92C8D65-C013-4A3C-96D7-D5F383F9E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graphicEl>
                                              <a:dgm id="{092C8D65-C013-4A3C-96D7-D5F383F9E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graphicEl>
                                              <a:dgm id="{092C8D65-C013-4A3C-96D7-D5F383F9E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500023290"/>
              </p:ext>
            </p:extLst>
          </p:nvPr>
        </p:nvGraphicFramePr>
        <p:xfrm>
          <a:off x="1835133" y="1219200"/>
          <a:ext cx="8521735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2" name="Group 11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27566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500023290"/>
              </p:ext>
            </p:extLst>
          </p:nvPr>
        </p:nvGraphicFramePr>
        <p:xfrm>
          <a:off x="1835133" y="1219200"/>
          <a:ext cx="8521735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10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3" name="Group 11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27566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29AEDAB-432C-4B8D-8B37-752D711573AC}"/>
              </a:ext>
            </a:extLst>
          </p:cNvPr>
          <p:cNvSpPr txBox="1"/>
          <p:nvPr/>
        </p:nvSpPr>
        <p:spPr>
          <a:xfrm>
            <a:off x="5032391" y="418432"/>
            <a:ext cx="2127219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876116793"/>
              </p:ext>
            </p:extLst>
          </p:nvPr>
        </p:nvGraphicFramePr>
        <p:xfrm>
          <a:off x="2933700" y="1676400"/>
          <a:ext cx="6324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2" name="Group 11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2E9A90-ADD3-49AA-BD7F-6D79516BA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1E2E9A90-ADD3-49AA-BD7F-6D79516BA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1E2E9A90-ADD3-49AA-BD7F-6D79516BA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4DF1B2-18CA-4620-9F53-9208ACC51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204DF1B2-18CA-4620-9F53-9208ACC51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204DF1B2-18CA-4620-9F53-9208ACC51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AAD545-4D2A-474D-8383-EF9C8727F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95AAD545-4D2A-474D-8383-EF9C8727F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95AAD545-4D2A-474D-8383-EF9C8727F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953000" y="609600"/>
            <a:ext cx="2008883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3" name="Group 12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2209800" y="5334000"/>
            <a:ext cx="7791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প্রাক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ইসলামি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আরবের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ভূ-প্রাকৃতিক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বৈশিষ্ট্য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লিখে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নিয়ে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আসবে</a:t>
            </a:r>
            <a:endParaRPr lang="en-US" sz="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images (1).jf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5786" y="1644521"/>
            <a:ext cx="6100429" cy="35689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3833" y="2497976"/>
            <a:ext cx="6464335" cy="18620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1" name="Group 10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bn-BD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3510262" cy="3589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আবুল কালাম (আজাদ)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ইসলামের ইতিহাস ও সংস্কৃতি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চাটখিল মহিলা ডিগ্রি কলেজ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চাটখিল, নোয়াখালী।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E-mail: azad.cu@gmail.com</a:t>
            </a:r>
            <a:endParaRPr lang="en-US" sz="1600" dirty="0"/>
          </a:p>
          <a:p>
            <a:endParaRPr lang="en-US" sz="105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5067300" cy="23899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একাদশ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বিষয়ঃ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ইসলামের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ইতিহাস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সংস্কৃতি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প্রথম</a:t>
            </a:r>
            <a:r>
              <a:rPr lang="en-US" sz="2400" dirty="0" smtClean="0">
                <a:latin typeface="Calibri"/>
                <a:ea typeface="Times New Roman" pitchFamily="18" charset="0"/>
                <a:cs typeface="NikoshBAN" pitchFamily="2" charset="0"/>
              </a:rPr>
              <a:t> 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পত্র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)</a:t>
            </a:r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অধ্যায়ঃ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প্রথম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অধ্যায়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প্রাক-ইসলামি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আরব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)</a:t>
            </a:r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10/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০১/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২০২০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1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ঘণ্টা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2724" y="2666473"/>
            <a:ext cx="2390475" cy="2390475"/>
          </a:xfrm>
          <a:prstGeom prst="snip2DiagRect">
            <a:avLst>
              <a:gd name="adj1" fmla="val 498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9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4706154" y="459950"/>
            <a:ext cx="2779692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62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14400" y="2350967"/>
            <a:ext cx="63603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bn-BD" sz="3600" u="sng" dirty="0" smtClean="0">
                <a:latin typeface="NikoshBAN" pitchFamily="2" charset="0"/>
                <a:cs typeface="NikoshBAN" pitchFamily="2" charset="0"/>
              </a:rPr>
              <a:t>ঃ</a:t>
            </a:r>
            <a:endParaRPr lang="bn-BD" sz="3600" u="sng" dirty="0">
              <a:latin typeface="NikoshBAN" pitchFamily="2" charset="0"/>
              <a:cs typeface="NikoshBAN" pitchFamily="2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ইসলাম-পূর্ব</a:t>
            </a:r>
            <a:r>
              <a:rPr lang="en-US" sz="48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আরবের</a:t>
            </a:r>
            <a:r>
              <a:rPr lang="en-US" sz="48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ভৌগলিক</a:t>
            </a:r>
            <a:r>
              <a:rPr lang="en-US" sz="48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অবস্থান</a:t>
            </a:r>
            <a:r>
              <a:rPr lang="en-US" sz="48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ভূ</a:t>
            </a:r>
            <a:r>
              <a:rPr lang="en-US" sz="48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প্রাকৃতিক</a:t>
            </a:r>
            <a:r>
              <a:rPr lang="en-US" sz="48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বৈশিষ্ট্য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latin typeface="Calibri"/>
                <a:ea typeface="Times New Roman" pitchFamily="18" charset="0"/>
                <a:cs typeface="NikoshBAN" pitchFamily="2" charset="0"/>
              </a:rPr>
              <a:t> 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0" name="Group 9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  <p:pic>
        <p:nvPicPr>
          <p:cNvPr id="17" name="Picture 16" descr="cordoba-3_ori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000" y="2133600"/>
            <a:ext cx="3304032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06154" y="459950"/>
            <a:ext cx="2779692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81277136"/>
              </p:ext>
            </p:extLst>
          </p:nvPr>
        </p:nvGraphicFramePr>
        <p:xfrm>
          <a:off x="1219200" y="2019300"/>
          <a:ext cx="97536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2" name="Group 11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87CBA08-0D48-488E-B160-0BC3EF7CD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graphicEl>
                                              <a:dgm id="{C87CBA08-0D48-488E-B160-0BC3EF7CD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graphicEl>
                                              <a:dgm id="{C87CBA08-0D48-488E-B160-0BC3EF7CD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B7B8D36-AC5E-4B1A-9561-7CE9FB943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graphicEl>
                                              <a:dgm id="{5B7B8D36-AC5E-4B1A-9561-7CE9FB943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graphicEl>
                                              <a:dgm id="{5B7B8D36-AC5E-4B1A-9561-7CE9FB943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0" y="457200"/>
            <a:ext cx="3048000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আরবের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নামকরণঃ</a:t>
            </a:r>
            <a:endParaRPr lang="en-US" sz="9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3" name="Group 11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  <p:pic>
        <p:nvPicPr>
          <p:cNvPr id="9" name="Picture 8" descr="images (1).jf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5786" y="1644521"/>
            <a:ext cx="6100429" cy="356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457700" y="457200"/>
            <a:ext cx="3276600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ভৌগলিক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অবস্থানঃ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3" name="Group 11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  <p:pic>
        <p:nvPicPr>
          <p:cNvPr id="9" name="Picture 8" descr="images (1).jf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5786" y="1644521"/>
            <a:ext cx="6100429" cy="356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0" y="457200"/>
            <a:ext cx="3048000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আরবের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আয়তনঃ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3" name="Group 11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  <p:pic>
        <p:nvPicPr>
          <p:cNvPr id="9" name="Picture 8" descr="images (1).jf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5786" y="1644521"/>
            <a:ext cx="6100429" cy="356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800600" y="457200"/>
            <a:ext cx="2590800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লোকসংখ্যাঃ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3" name="Group 11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  <p:pic>
        <p:nvPicPr>
          <p:cNvPr id="9" name="Picture 8" descr="images (1).jf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5786" y="1644521"/>
            <a:ext cx="6100429" cy="356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3" name="Group 11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  <p:graphicFrame>
        <p:nvGraphicFramePr>
          <p:cNvPr id="23" name="Diagram 22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86147757-FCA0-469D-ABCE-3BBFB9E53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>
                                            <p:graphicEl>
                                              <a:dgm id="{86147757-FCA0-469D-ABCE-3BBFB9E53C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B019A2A2-1176-43AE-9D95-096562F52D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>
                                            <p:graphicEl>
                                              <a:dgm id="{B019A2A2-1176-43AE-9D95-096562F52D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63B5F243-3142-406C-BF57-28B21C6DA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>
                                            <p:graphicEl>
                                              <a:dgm id="{63B5F243-3142-406C-BF57-28B21C6DAA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C10504CB-F394-4641-ADFD-FB8E12B3B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">
                                            <p:graphicEl>
                                              <a:dgm id="{C10504CB-F394-4641-ADFD-FB8E12B3B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346BFC1D-570D-4012-8F6B-701301058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>
                                            <p:graphicEl>
                                              <a:dgm id="{346BFC1D-570D-4012-8F6B-701301058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A5512895-8484-41F2-8143-A0713C231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">
                                            <p:graphicEl>
                                              <a:dgm id="{A5512895-8484-41F2-8143-A0713C2311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D63DCDE3-7BF0-4D21-80BC-E6AAC7FCE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">
                                            <p:graphicEl>
                                              <a:dgm id="{D63DCDE3-7BF0-4D21-80BC-E6AAC7FCE0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1309</TotalTime>
  <Words>143</Words>
  <Application>Microsoft Office PowerPoint</Application>
  <PresentationFormat>Custom</PresentationFormat>
  <Paragraphs>42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</dc:creator>
  <cp:lastModifiedBy>Windows User</cp:lastModifiedBy>
  <cp:revision>374</cp:revision>
  <dcterms:created xsi:type="dcterms:W3CDTF">2020-01-13T03:23:51Z</dcterms:created>
  <dcterms:modified xsi:type="dcterms:W3CDTF">2021-01-10T06:09:23Z</dcterms:modified>
</cp:coreProperties>
</file>