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4"/>
  </p:notesMasterIdLst>
  <p:sldIdLst>
    <p:sldId id="356" r:id="rId2"/>
    <p:sldId id="392" r:id="rId3"/>
    <p:sldId id="325" r:id="rId4"/>
    <p:sldId id="326" r:id="rId5"/>
    <p:sldId id="407" r:id="rId6"/>
    <p:sldId id="408" r:id="rId7"/>
    <p:sldId id="409" r:id="rId8"/>
    <p:sldId id="395" r:id="rId9"/>
    <p:sldId id="397" r:id="rId10"/>
    <p:sldId id="373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0019" autoAdjust="0"/>
    <p:restoredTop sz="94660"/>
  </p:normalViewPr>
  <p:slideViewPr>
    <p:cSldViewPr>
      <p:cViewPr varScale="1">
        <p:scale>
          <a:sx n="82" d="100"/>
          <a:sy n="82" d="100"/>
        </p:scale>
        <p:origin x="-23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সিফফিনের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922D7827-1DA8-4287-86E8-1B121A46FD4C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সিফফিনের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B2CF683-3F71-46D8-B74E-16E00051A383}" type="parTrans" cxnId="{058B34DA-418A-4E83-B555-CCC854E0A00D}">
      <dgm:prSet/>
      <dgm:spPr/>
      <dgm:t>
        <a:bodyPr/>
        <a:lstStyle/>
        <a:p>
          <a:endParaRPr lang="en-US"/>
        </a:p>
      </dgm:t>
    </dgm:pt>
    <dgm:pt modelId="{BB8F350B-2F3A-4910-B937-388360032D68}" type="sibTrans" cxnId="{058B34DA-418A-4E83-B555-CCC854E0A00D}">
      <dgm:prSet/>
      <dgm:spPr/>
      <dgm:t>
        <a:bodyPr/>
        <a:lstStyle/>
        <a:p>
          <a:endParaRPr lang="en-US"/>
        </a:p>
      </dgm:t>
    </dgm:pt>
    <dgm:pt modelId="{72A422BF-FFD8-4522-A6A2-BD9B6F6687B8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সিফফিনের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E32738A-5CF8-4DD3-A769-F9C84F53B0FF}" type="parTrans" cxnId="{E1954302-82C5-449E-B5FE-E173A940CB1B}">
      <dgm:prSet/>
      <dgm:spPr/>
      <dgm:t>
        <a:bodyPr/>
        <a:lstStyle/>
        <a:p>
          <a:endParaRPr lang="en-US"/>
        </a:p>
      </dgm:t>
    </dgm:pt>
    <dgm:pt modelId="{E45779FF-E5AF-44DA-B44B-6DB58BBCE004}" type="sibTrans" cxnId="{E1954302-82C5-449E-B5FE-E173A940CB1B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3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A7661-77AD-4319-9435-18B387A46185}" type="pres">
      <dgm:prSet presAssocID="{922D7827-1DA8-4287-86E8-1B121A46FD4C}" presName="circ2" presStyleLbl="vennNode1" presStyleIdx="1" presStyleCnt="3"/>
      <dgm:spPr/>
      <dgm:t>
        <a:bodyPr/>
        <a:lstStyle/>
        <a:p>
          <a:endParaRPr lang="en-US"/>
        </a:p>
      </dgm:t>
    </dgm:pt>
    <dgm:pt modelId="{F6F769D0-5200-47AF-87E5-6927CA9F82F7}" type="pres">
      <dgm:prSet presAssocID="{922D7827-1DA8-4287-86E8-1B121A46FD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955EF-7732-4483-844A-95036570B058}" type="pres">
      <dgm:prSet presAssocID="{72A422BF-FFD8-4522-A6A2-BD9B6F6687B8}" presName="circ3" presStyleLbl="vennNode1" presStyleIdx="2" presStyleCnt="3"/>
      <dgm:spPr/>
      <dgm:t>
        <a:bodyPr/>
        <a:lstStyle/>
        <a:p>
          <a:endParaRPr lang="en-US"/>
        </a:p>
      </dgm:t>
    </dgm:pt>
    <dgm:pt modelId="{B5138FF0-02CD-49F5-B8D7-F84BB728D9A7}" type="pres">
      <dgm:prSet presAssocID="{72A422BF-FFD8-4522-A6A2-BD9B6F6687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336C47E0-E778-44A6-8215-E142B00D4A43}" type="presOf" srcId="{922D7827-1DA8-4287-86E8-1B121A46FD4C}" destId="{885A7661-77AD-4319-9435-18B387A46185}" srcOrd="0" destOrd="0" presId="urn:microsoft.com/office/officeart/2005/8/layout/venn1"/>
    <dgm:cxn modelId="{C62EB72B-13F1-47A2-99F0-097FB61C4C05}" type="presOf" srcId="{C52A815C-F540-4301-8AD2-6C0BABB28C56}" destId="{2EF85892-8981-4B59-A874-DC215618E93D}" srcOrd="0" destOrd="0" presId="urn:microsoft.com/office/officeart/2005/8/layout/venn1"/>
    <dgm:cxn modelId="{0B189521-A854-4848-99A2-F6A9CA35386B}" type="presOf" srcId="{72A422BF-FFD8-4522-A6A2-BD9B6F6687B8}" destId="{08A955EF-7732-4483-844A-95036570B058}" srcOrd="0" destOrd="0" presId="urn:microsoft.com/office/officeart/2005/8/layout/venn1"/>
    <dgm:cxn modelId="{E1954302-82C5-449E-B5FE-E173A940CB1B}" srcId="{3776CFE0-3A2E-450C-B4D4-3CD4625A228B}" destId="{72A422BF-FFD8-4522-A6A2-BD9B6F6687B8}" srcOrd="2" destOrd="0" parTransId="{4E32738A-5CF8-4DD3-A769-F9C84F53B0FF}" sibTransId="{E45779FF-E5AF-44DA-B44B-6DB58BBCE004}"/>
    <dgm:cxn modelId="{058B34DA-418A-4E83-B555-CCC854E0A00D}" srcId="{3776CFE0-3A2E-450C-B4D4-3CD4625A228B}" destId="{922D7827-1DA8-4287-86E8-1B121A46FD4C}" srcOrd="1" destOrd="0" parTransId="{CB2CF683-3F71-46D8-B74E-16E00051A383}" sibTransId="{BB8F350B-2F3A-4910-B937-388360032D68}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5BA635FF-E5F4-4C1A-8919-43017325B095}" type="presOf" srcId="{72A422BF-FFD8-4522-A6A2-BD9B6F6687B8}" destId="{B5138FF0-02CD-49F5-B8D7-F84BB728D9A7}" srcOrd="1" destOrd="0" presId="urn:microsoft.com/office/officeart/2005/8/layout/venn1"/>
    <dgm:cxn modelId="{DBE10F28-D6B8-4A27-8B32-05714918BF14}" type="presOf" srcId="{C52A815C-F540-4301-8AD2-6C0BABB28C56}" destId="{84F036C5-D3EF-411D-A4C7-59FD565AF47D}" srcOrd="1" destOrd="0" presId="urn:microsoft.com/office/officeart/2005/8/layout/venn1"/>
    <dgm:cxn modelId="{8ACE7362-4CA2-40F3-9582-C4C86A8B16D6}" type="presOf" srcId="{922D7827-1DA8-4287-86E8-1B121A46FD4C}" destId="{F6F769D0-5200-47AF-87E5-6927CA9F82F7}" srcOrd="1" destOrd="0" presId="urn:microsoft.com/office/officeart/2005/8/layout/venn1"/>
    <dgm:cxn modelId="{0CD1C4D8-4D7C-4828-ADCB-409C815301F0}" type="presParOf" srcId="{853876F2-ECB3-4F48-96EF-1FD0E228E64E}" destId="{2EF85892-8981-4B59-A874-DC215618E93D}" srcOrd="0" destOrd="0" presId="urn:microsoft.com/office/officeart/2005/8/layout/venn1"/>
    <dgm:cxn modelId="{9E2B7E4D-FF8D-4AC3-8FFC-E59538525FF3}" type="presParOf" srcId="{853876F2-ECB3-4F48-96EF-1FD0E228E64E}" destId="{84F036C5-D3EF-411D-A4C7-59FD565AF47D}" srcOrd="1" destOrd="0" presId="urn:microsoft.com/office/officeart/2005/8/layout/venn1"/>
    <dgm:cxn modelId="{2749F8B8-65DA-41E2-A024-9CD5A0EC3EC6}" type="presParOf" srcId="{853876F2-ECB3-4F48-96EF-1FD0E228E64E}" destId="{885A7661-77AD-4319-9435-18B387A46185}" srcOrd="2" destOrd="0" presId="urn:microsoft.com/office/officeart/2005/8/layout/venn1"/>
    <dgm:cxn modelId="{F2056889-47DD-4244-92BB-09C64CD09AB0}" type="presParOf" srcId="{853876F2-ECB3-4F48-96EF-1FD0E228E64E}" destId="{F6F769D0-5200-47AF-87E5-6927CA9F82F7}" srcOrd="3" destOrd="0" presId="urn:microsoft.com/office/officeart/2005/8/layout/venn1"/>
    <dgm:cxn modelId="{8AB6AE67-8039-447D-9870-320547D6F3A0}" type="presParOf" srcId="{853876F2-ECB3-4F48-96EF-1FD0E228E64E}" destId="{08A955EF-7732-4483-844A-95036570B058}" srcOrd="4" destOrd="0" presId="urn:microsoft.com/office/officeart/2005/8/layout/venn1"/>
    <dgm:cxn modelId="{6DB91D2E-6333-4D85-B6ED-87B7B0D00B79}" type="presParOf" srcId="{853876F2-ECB3-4F48-96EF-1FD0E228E64E}" destId="{B5138FF0-02CD-49F5-B8D7-F84BB728D9A7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93737ECA-E3FC-4D3B-8087-75DB6804BFBC}">
      <dgm:prSet custT="1"/>
      <dgm:spPr/>
      <dgm:t>
        <a:bodyPr/>
        <a:lstStyle/>
        <a:p>
          <a:pPr rtl="0"/>
          <a:r>
            <a:rPr lang="en-US" sz="4400" dirty="0" err="1" smtClean="0">
              <a:latin typeface="NikoshBAN" pitchFamily="2" charset="0"/>
              <a:cs typeface="NikoshBAN" pitchFamily="2" charset="0"/>
            </a:rPr>
            <a:t>সিফফিনের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endParaRPr kumimoji="0" lang="en-US" sz="4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79A0BF6A-D66B-45FF-9A7E-453693636BF2}" type="parTrans" cxnId="{DDD3C847-CA14-4772-B08B-6270226E4815}">
      <dgm:prSet/>
      <dgm:spPr/>
      <dgm:t>
        <a:bodyPr/>
        <a:lstStyle/>
        <a:p>
          <a:endParaRPr lang="en-US"/>
        </a:p>
      </dgm:t>
    </dgm:pt>
    <dgm:pt modelId="{5BC4D121-BDDE-4277-9E7C-0A43F175C426}" type="sibTrans" cxnId="{DDD3C847-CA14-4772-B08B-6270226E481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 custLinFactNeighborX="0" custLinFactNeighborY="-3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DDD3C847-CA14-4772-B08B-6270226E4815}" srcId="{E7F0D200-9288-46C9-81AC-85547DE6B181}" destId="{93737ECA-E3FC-4D3B-8087-75DB6804BFBC}" srcOrd="0" destOrd="0" parTransId="{79A0BF6A-D66B-45FF-9A7E-453693636BF2}" sibTransId="{5BC4D121-BDDE-4277-9E7C-0A43F175C426}"/>
    <dgm:cxn modelId="{1DBCA393-E689-49CD-BB94-8D5D28D0FC63}" type="presOf" srcId="{93737ECA-E3FC-4D3B-8087-75DB6804BFBC}" destId="{B157ACED-B157-4BEC-8CAD-6E2F0768C574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F94BB089-D15B-4CD3-9411-68B0B5948488}">
      <dgm:prSet custT="1"/>
      <dgm:spPr/>
      <dgm:t>
        <a:bodyPr/>
        <a:lstStyle/>
        <a:p>
          <a:pPr rtl="0"/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সিফফিনের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endParaRPr kumimoji="0" lang="en-US" sz="40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4A2103E-6EED-4FF4-B737-2C1233FAD516}" type="parTrans" cxnId="{85A58326-1AAF-49CB-A5C4-7F1D5BCF7D8A}">
      <dgm:prSet/>
      <dgm:spPr/>
      <dgm:t>
        <a:bodyPr/>
        <a:lstStyle/>
        <a:p>
          <a:endParaRPr lang="en-US"/>
        </a:p>
      </dgm:t>
    </dgm:pt>
    <dgm:pt modelId="{715204AA-B176-4C99-B1D6-2D61A4C90462}" type="sibTrans" cxnId="{85A58326-1AAF-49CB-A5C4-7F1D5BCF7D8A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85A58326-1AAF-49CB-A5C4-7F1D5BCF7D8A}" srcId="{E7F0D200-9288-46C9-81AC-85547DE6B181}" destId="{F94BB089-D15B-4CD3-9411-68B0B5948488}" srcOrd="0" destOrd="0" parTransId="{34A2103E-6EED-4FF4-B737-2C1233FAD516}" sibTransId="{715204AA-B176-4C99-B1D6-2D61A4C90462}"/>
    <dgm:cxn modelId="{D77D2844-BD25-4FBB-B842-85772A470CA4}" type="presOf" srcId="{F94BB089-D15B-4CD3-9411-68B0B5948488}" destId="{B157ACED-B157-4BEC-8CAD-6E2F0768C574}" srcOrd="0" destOrd="0" presId="urn:microsoft.com/office/officeart/2005/8/layout/list1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ctr" rtl="0"/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সিফফিনের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F018A2C4-8B2C-4576-8823-B75E0CCBEA57}">
      <dgm:prSet/>
      <dgm:spPr/>
      <dgm:t>
        <a:bodyPr/>
        <a:lstStyle/>
        <a:p>
          <a:pPr algn="ctr" rtl="0"/>
          <a:r>
            <a:rPr lang="en-US" dirty="0" err="1" smtClean="0">
              <a:latin typeface="NikoshBAN" pitchFamily="2" charset="0"/>
              <a:cs typeface="NikoshBAN" pitchFamily="2" charset="0"/>
            </a:rPr>
            <a:t>সিফফিনের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যুদ্ধের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সুদূর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প্রসারী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 বর্ণনা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E727EC01-9729-45B0-BE42-470402EAEB5A}" type="parTrans" cxnId="{9C080E63-4E88-49EF-A6DF-D391D6A55100}">
      <dgm:prSet/>
      <dgm:spPr/>
      <dgm:t>
        <a:bodyPr/>
        <a:lstStyle/>
        <a:p>
          <a:endParaRPr lang="en-US"/>
        </a:p>
      </dgm:t>
    </dgm:pt>
    <dgm:pt modelId="{765EB45B-7ECB-4EC3-A653-864CE3D63DA1}" type="sibTrans" cxnId="{9C080E63-4E88-49EF-A6DF-D391D6A55100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3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3"/>
      <dgm:spPr/>
    </dgm:pt>
    <dgm:pt modelId="{8E27ED8C-E663-47FA-9F96-938D77AAC2D7}" type="pres">
      <dgm:prSet presAssocID="{382FB9EF-9CC2-4ECA-88BA-475F97338525}" presName="dstNode" presStyleLbl="node1" presStyleIdx="0" presStyleCnt="3"/>
      <dgm:spPr/>
    </dgm:pt>
    <dgm:pt modelId="{603C3AB6-70B4-4688-AF08-D66BD84B9747}" type="pres">
      <dgm:prSet presAssocID="{55844058-F35E-4FA3-8985-159925E2CF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6FC9A6-C458-473B-A42E-22CDE5159AED}" type="pres">
      <dgm:prSet presAssocID="{F018A2C4-8B2C-4576-8823-B75E0CCBEA5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164F-C87D-4668-B3D4-894121D4D891}" type="pres">
      <dgm:prSet presAssocID="{F018A2C4-8B2C-4576-8823-B75E0CCBEA57}" presName="accent_3" presStyleCnt="0"/>
      <dgm:spPr/>
    </dgm:pt>
    <dgm:pt modelId="{B74C0962-6131-4114-AFDC-2A0F734E4BAA}" type="pres">
      <dgm:prSet presAssocID="{F018A2C4-8B2C-4576-8823-B75E0CCBEA57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9C080E63-4E88-49EF-A6DF-D391D6A55100}" srcId="{382FB9EF-9CC2-4ECA-88BA-475F97338525}" destId="{F018A2C4-8B2C-4576-8823-B75E0CCBEA57}" srcOrd="2" destOrd="0" parTransId="{E727EC01-9729-45B0-BE42-470402EAEB5A}" sibTransId="{765EB45B-7ECB-4EC3-A653-864CE3D63DA1}"/>
    <dgm:cxn modelId="{0DD06208-E288-49F4-B100-A04DF2B1A6C4}" type="presOf" srcId="{F018A2C4-8B2C-4576-8823-B75E0CCBEA57}" destId="{FE6FC9A6-C458-473B-A42E-22CDE5159AED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  <dgm:cxn modelId="{5BED9816-4D49-4FC0-8810-DEA9FB21E5BE}" type="presParOf" srcId="{1BE2CDA8-342F-479F-8C0B-9C2578A7BA3C}" destId="{FE6FC9A6-C458-473B-A42E-22CDE5159AED}" srcOrd="5" destOrd="0" presId="urn:microsoft.com/office/officeart/2008/layout/VerticalCurvedList"/>
    <dgm:cxn modelId="{98CB90E2-135D-443C-AEAF-A27F3CE5CF12}" type="presParOf" srcId="{1BE2CDA8-342F-479F-8C0B-9C2578A7BA3C}" destId="{DCF4164F-C87D-4668-B3D4-894121D4D891}" srcOrd="6" destOrd="0" presId="urn:microsoft.com/office/officeart/2008/layout/VerticalCurvedList"/>
    <dgm:cxn modelId="{789A585D-5697-47FF-88C4-FBDD1EC6CE02}" type="presParOf" srcId="{DCF4164F-C87D-4668-B3D4-894121D4D891}" destId="{B74C0962-6131-4114-AFDC-2A0F734E4BAA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2016_06_15_6538_1465971915._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825" y="1309688"/>
            <a:ext cx="635317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95400" y="5206516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সিফফিনের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056" y="452718"/>
            <a:ext cx="1639889" cy="614082"/>
          </a:xfrm>
          <a:solidFill>
            <a:srgbClr val="B01513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খোলাফায়ে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রাশেদিন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239000" y="1981200"/>
            <a:ext cx="2936241" cy="576262"/>
          </a:xfrm>
        </p:spPr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2463" y="2667000"/>
            <a:ext cx="3510262" cy="2438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bn-BD" sz="2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2350967"/>
            <a:ext cx="6969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সিফফিনের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 smtClean="0">
                <a:solidFill>
                  <a:srgbClr val="B01513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21879" y="381000"/>
            <a:ext cx="35301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সিফফিনের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1879" y="381000"/>
            <a:ext cx="34708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সিফফিনের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1879" y="381000"/>
            <a:ext cx="38763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সিফফিনের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49725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1511</TotalTime>
  <Words>114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416</cp:revision>
  <dcterms:created xsi:type="dcterms:W3CDTF">2020-01-13T03:23:51Z</dcterms:created>
  <dcterms:modified xsi:type="dcterms:W3CDTF">2021-01-10T10:19:57Z</dcterms:modified>
</cp:coreProperties>
</file>