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14"/>
  </p:notesMasterIdLst>
  <p:sldIdLst>
    <p:sldId id="356" r:id="rId2"/>
    <p:sldId id="392" r:id="rId3"/>
    <p:sldId id="325" r:id="rId4"/>
    <p:sldId id="326" r:id="rId5"/>
    <p:sldId id="407" r:id="rId6"/>
    <p:sldId id="408" r:id="rId7"/>
    <p:sldId id="409" r:id="rId8"/>
    <p:sldId id="395" r:id="rId9"/>
    <p:sldId id="397" r:id="rId10"/>
    <p:sldId id="373" r:id="rId11"/>
    <p:sldId id="341" r:id="rId12"/>
    <p:sldId id="3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E1A6C"/>
    <a:srgbClr val="B01513"/>
    <a:srgbClr val="F5C0B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20019" autoAdjust="0"/>
    <p:restoredTop sz="94660"/>
  </p:normalViewPr>
  <p:slideViewPr>
    <p:cSldViewPr>
      <p:cViewPr varScale="1">
        <p:scale>
          <a:sx n="82" d="100"/>
          <a:sy n="82" d="100"/>
        </p:scale>
        <p:origin x="-23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image" Target="../media/image1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6CFE0-3A2E-450C-B4D4-3CD4625A228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2A815C-F540-4301-8AD2-6C0BABB28C56}">
      <dgm:prSet custT="1"/>
      <dgm:spPr>
        <a:solidFill>
          <a:srgbClr val="B01513"/>
        </a:solidFill>
      </dgm:spPr>
      <dgm:t>
        <a:bodyPr/>
        <a:lstStyle/>
        <a:p>
          <a:pPr rtl="0"/>
          <a:r>
            <a:rPr lang="en-US" sz="2400" dirty="0" err="1" smtClean="0">
              <a:latin typeface="NikoshBAN" pitchFamily="2" charset="0"/>
              <a:cs typeface="NikoshBAN" pitchFamily="2" charset="0"/>
            </a:rPr>
            <a:t>উষ্ট্রের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8018F8-11BD-41F8-A42B-769D74274424}" type="parTrans" cxnId="{1B75E9BC-DAAE-4758-8A8C-26E02CC67A73}">
      <dgm:prSet/>
      <dgm:spPr/>
      <dgm:t>
        <a:bodyPr/>
        <a:lstStyle/>
        <a:p>
          <a:endParaRPr lang="en-US"/>
        </a:p>
      </dgm:t>
    </dgm:pt>
    <dgm:pt modelId="{48C9F1A5-6499-4809-9986-EB932F7011CD}" type="sibTrans" cxnId="{1B75E9BC-DAAE-4758-8A8C-26E02CC67A73}">
      <dgm:prSet/>
      <dgm:spPr/>
      <dgm:t>
        <a:bodyPr/>
        <a:lstStyle/>
        <a:p>
          <a:endParaRPr lang="en-US"/>
        </a:p>
      </dgm:t>
    </dgm:pt>
    <dgm:pt modelId="{922D7827-1DA8-4287-86E8-1B121A46FD4C}">
      <dgm:prSet custT="1"/>
      <dgm:spPr/>
      <dgm:t>
        <a:bodyPr/>
        <a:lstStyle/>
        <a:p>
          <a:pPr rtl="0"/>
          <a:r>
            <a:rPr lang="en-US" sz="2400" dirty="0" err="1" smtClean="0">
              <a:latin typeface="NikoshBAN" pitchFamily="2" charset="0"/>
              <a:cs typeface="NikoshBAN" pitchFamily="2" charset="0"/>
            </a:rPr>
            <a:t>উষ্ট্রের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ঘটনা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kumimoji="0" lang="en-US" sz="24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CB2CF683-3F71-46D8-B74E-16E00051A383}" type="parTrans" cxnId="{058B34DA-418A-4E83-B555-CCC854E0A00D}">
      <dgm:prSet/>
      <dgm:spPr/>
      <dgm:t>
        <a:bodyPr/>
        <a:lstStyle/>
        <a:p>
          <a:endParaRPr lang="en-US"/>
        </a:p>
      </dgm:t>
    </dgm:pt>
    <dgm:pt modelId="{BB8F350B-2F3A-4910-B937-388360032D68}" type="sibTrans" cxnId="{058B34DA-418A-4E83-B555-CCC854E0A00D}">
      <dgm:prSet/>
      <dgm:spPr/>
      <dgm:t>
        <a:bodyPr/>
        <a:lstStyle/>
        <a:p>
          <a:endParaRPr lang="en-US"/>
        </a:p>
      </dgm:t>
    </dgm:pt>
    <dgm:pt modelId="{72A422BF-FFD8-4522-A6A2-BD9B6F6687B8}">
      <dgm:prSet custT="1"/>
      <dgm:spPr/>
      <dgm:t>
        <a:bodyPr/>
        <a:lstStyle/>
        <a:p>
          <a:pPr rtl="0"/>
          <a:r>
            <a:rPr lang="en-US" sz="2400" dirty="0" err="1" smtClean="0">
              <a:latin typeface="NikoshBAN" pitchFamily="2" charset="0"/>
              <a:cs typeface="NikoshBAN" pitchFamily="2" charset="0"/>
            </a:rPr>
            <a:t>উষ্ট্রের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kumimoji="0" lang="en-US" sz="24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4E32738A-5CF8-4DD3-A769-F9C84F53B0FF}" type="parTrans" cxnId="{E1954302-82C5-449E-B5FE-E173A940CB1B}">
      <dgm:prSet/>
      <dgm:spPr/>
      <dgm:t>
        <a:bodyPr/>
        <a:lstStyle/>
        <a:p>
          <a:endParaRPr lang="en-US"/>
        </a:p>
      </dgm:t>
    </dgm:pt>
    <dgm:pt modelId="{E45779FF-E5AF-44DA-B44B-6DB58BBCE004}" type="sibTrans" cxnId="{E1954302-82C5-449E-B5FE-E173A940CB1B}">
      <dgm:prSet/>
      <dgm:spPr/>
      <dgm:t>
        <a:bodyPr/>
        <a:lstStyle/>
        <a:p>
          <a:endParaRPr lang="en-US"/>
        </a:p>
      </dgm:t>
    </dgm:pt>
    <dgm:pt modelId="{853876F2-ECB3-4F48-96EF-1FD0E228E64E}" type="pres">
      <dgm:prSet presAssocID="{3776CFE0-3A2E-450C-B4D4-3CD4625A228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85892-8981-4B59-A874-DC215618E93D}" type="pres">
      <dgm:prSet presAssocID="{C52A815C-F540-4301-8AD2-6C0BABB28C56}" presName="circ1" presStyleLbl="vennNode1" presStyleIdx="0" presStyleCnt="3"/>
      <dgm:spPr/>
      <dgm:t>
        <a:bodyPr/>
        <a:lstStyle/>
        <a:p>
          <a:endParaRPr lang="en-US"/>
        </a:p>
      </dgm:t>
    </dgm:pt>
    <dgm:pt modelId="{84F036C5-D3EF-411D-A4C7-59FD565AF47D}" type="pres">
      <dgm:prSet presAssocID="{C52A815C-F540-4301-8AD2-6C0BABB28C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A7661-77AD-4319-9435-18B387A46185}" type="pres">
      <dgm:prSet presAssocID="{922D7827-1DA8-4287-86E8-1B121A46FD4C}" presName="circ2" presStyleLbl="vennNode1" presStyleIdx="1" presStyleCnt="3"/>
      <dgm:spPr/>
      <dgm:t>
        <a:bodyPr/>
        <a:lstStyle/>
        <a:p>
          <a:endParaRPr lang="en-US"/>
        </a:p>
      </dgm:t>
    </dgm:pt>
    <dgm:pt modelId="{F6F769D0-5200-47AF-87E5-6927CA9F82F7}" type="pres">
      <dgm:prSet presAssocID="{922D7827-1DA8-4287-86E8-1B121A46FD4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955EF-7732-4483-844A-95036570B058}" type="pres">
      <dgm:prSet presAssocID="{72A422BF-FFD8-4522-A6A2-BD9B6F6687B8}" presName="circ3" presStyleLbl="vennNode1" presStyleIdx="2" presStyleCnt="3"/>
      <dgm:spPr/>
      <dgm:t>
        <a:bodyPr/>
        <a:lstStyle/>
        <a:p>
          <a:endParaRPr lang="en-US"/>
        </a:p>
      </dgm:t>
    </dgm:pt>
    <dgm:pt modelId="{B5138FF0-02CD-49F5-B8D7-F84BB728D9A7}" type="pres">
      <dgm:prSet presAssocID="{72A422BF-FFD8-4522-A6A2-BD9B6F6687B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5E9BC-DAAE-4758-8A8C-26E02CC67A73}" srcId="{3776CFE0-3A2E-450C-B4D4-3CD4625A228B}" destId="{C52A815C-F540-4301-8AD2-6C0BABB28C56}" srcOrd="0" destOrd="0" parTransId="{D48018F8-11BD-41F8-A42B-769D74274424}" sibTransId="{48C9F1A5-6499-4809-9986-EB932F7011CD}"/>
    <dgm:cxn modelId="{336C47E0-E778-44A6-8215-E142B00D4A43}" type="presOf" srcId="{922D7827-1DA8-4287-86E8-1B121A46FD4C}" destId="{885A7661-77AD-4319-9435-18B387A46185}" srcOrd="0" destOrd="0" presId="urn:microsoft.com/office/officeart/2005/8/layout/venn1"/>
    <dgm:cxn modelId="{C62EB72B-13F1-47A2-99F0-097FB61C4C05}" type="presOf" srcId="{C52A815C-F540-4301-8AD2-6C0BABB28C56}" destId="{2EF85892-8981-4B59-A874-DC215618E93D}" srcOrd="0" destOrd="0" presId="urn:microsoft.com/office/officeart/2005/8/layout/venn1"/>
    <dgm:cxn modelId="{0B189521-A854-4848-99A2-F6A9CA35386B}" type="presOf" srcId="{72A422BF-FFD8-4522-A6A2-BD9B6F6687B8}" destId="{08A955EF-7732-4483-844A-95036570B058}" srcOrd="0" destOrd="0" presId="urn:microsoft.com/office/officeart/2005/8/layout/venn1"/>
    <dgm:cxn modelId="{E1954302-82C5-449E-B5FE-E173A940CB1B}" srcId="{3776CFE0-3A2E-450C-B4D4-3CD4625A228B}" destId="{72A422BF-FFD8-4522-A6A2-BD9B6F6687B8}" srcOrd="2" destOrd="0" parTransId="{4E32738A-5CF8-4DD3-A769-F9C84F53B0FF}" sibTransId="{E45779FF-E5AF-44DA-B44B-6DB58BBCE004}"/>
    <dgm:cxn modelId="{058B34DA-418A-4E83-B555-CCC854E0A00D}" srcId="{3776CFE0-3A2E-450C-B4D4-3CD4625A228B}" destId="{922D7827-1DA8-4287-86E8-1B121A46FD4C}" srcOrd="1" destOrd="0" parTransId="{CB2CF683-3F71-46D8-B74E-16E00051A383}" sibTransId="{BB8F350B-2F3A-4910-B937-388360032D68}"/>
    <dgm:cxn modelId="{14C6C712-A05A-4A6E-A9D4-DD932DA128DD}" type="presOf" srcId="{3776CFE0-3A2E-450C-B4D4-3CD4625A228B}" destId="{853876F2-ECB3-4F48-96EF-1FD0E228E64E}" srcOrd="0" destOrd="0" presId="urn:microsoft.com/office/officeart/2005/8/layout/venn1"/>
    <dgm:cxn modelId="{5BA635FF-E5F4-4C1A-8919-43017325B095}" type="presOf" srcId="{72A422BF-FFD8-4522-A6A2-BD9B6F6687B8}" destId="{B5138FF0-02CD-49F5-B8D7-F84BB728D9A7}" srcOrd="1" destOrd="0" presId="urn:microsoft.com/office/officeart/2005/8/layout/venn1"/>
    <dgm:cxn modelId="{DBE10F28-D6B8-4A27-8B32-05714918BF14}" type="presOf" srcId="{C52A815C-F540-4301-8AD2-6C0BABB28C56}" destId="{84F036C5-D3EF-411D-A4C7-59FD565AF47D}" srcOrd="1" destOrd="0" presId="urn:microsoft.com/office/officeart/2005/8/layout/venn1"/>
    <dgm:cxn modelId="{8ACE7362-4CA2-40F3-9582-C4C86A8B16D6}" type="presOf" srcId="{922D7827-1DA8-4287-86E8-1B121A46FD4C}" destId="{F6F769D0-5200-47AF-87E5-6927CA9F82F7}" srcOrd="1" destOrd="0" presId="urn:microsoft.com/office/officeart/2005/8/layout/venn1"/>
    <dgm:cxn modelId="{0CD1C4D8-4D7C-4828-ADCB-409C815301F0}" type="presParOf" srcId="{853876F2-ECB3-4F48-96EF-1FD0E228E64E}" destId="{2EF85892-8981-4B59-A874-DC215618E93D}" srcOrd="0" destOrd="0" presId="urn:microsoft.com/office/officeart/2005/8/layout/venn1"/>
    <dgm:cxn modelId="{9E2B7E4D-FF8D-4AC3-8FFC-E59538525FF3}" type="presParOf" srcId="{853876F2-ECB3-4F48-96EF-1FD0E228E64E}" destId="{84F036C5-D3EF-411D-A4C7-59FD565AF47D}" srcOrd="1" destOrd="0" presId="urn:microsoft.com/office/officeart/2005/8/layout/venn1"/>
    <dgm:cxn modelId="{2749F8B8-65DA-41E2-A024-9CD5A0EC3EC6}" type="presParOf" srcId="{853876F2-ECB3-4F48-96EF-1FD0E228E64E}" destId="{885A7661-77AD-4319-9435-18B387A46185}" srcOrd="2" destOrd="0" presId="urn:microsoft.com/office/officeart/2005/8/layout/venn1"/>
    <dgm:cxn modelId="{F2056889-47DD-4244-92BB-09C64CD09AB0}" type="presParOf" srcId="{853876F2-ECB3-4F48-96EF-1FD0E228E64E}" destId="{F6F769D0-5200-47AF-87E5-6927CA9F82F7}" srcOrd="3" destOrd="0" presId="urn:microsoft.com/office/officeart/2005/8/layout/venn1"/>
    <dgm:cxn modelId="{8AB6AE67-8039-447D-9870-320547D6F3A0}" type="presParOf" srcId="{853876F2-ECB3-4F48-96EF-1FD0E228E64E}" destId="{08A955EF-7732-4483-844A-95036570B058}" srcOrd="4" destOrd="0" presId="urn:microsoft.com/office/officeart/2005/8/layout/venn1"/>
    <dgm:cxn modelId="{6DB91D2E-6333-4D85-B6ED-87B7B0D00B79}" type="presParOf" srcId="{853876F2-ECB3-4F48-96EF-1FD0E228E64E}" destId="{B5138FF0-02CD-49F5-B8D7-F84BB728D9A7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93737ECA-E3FC-4D3B-8087-75DB6804BFBC}">
      <dgm:prSet custT="1"/>
      <dgm:spPr/>
      <dgm:t>
        <a:bodyPr/>
        <a:lstStyle/>
        <a:p>
          <a:pPr rtl="0"/>
          <a:r>
            <a:rPr lang="en-US" sz="4400" dirty="0" err="1" smtClean="0">
              <a:latin typeface="NikoshBAN" pitchFamily="2" charset="0"/>
              <a:cs typeface="NikoshBAN" pitchFamily="2" charset="0"/>
            </a:rPr>
            <a:t>উষ্ট্রের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endParaRPr kumimoji="0" lang="en-US" sz="44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79A0BF6A-D66B-45FF-9A7E-453693636BF2}" type="parTrans" cxnId="{DDD3C847-CA14-4772-B08B-6270226E4815}">
      <dgm:prSet/>
      <dgm:spPr/>
      <dgm:t>
        <a:bodyPr/>
        <a:lstStyle/>
        <a:p>
          <a:endParaRPr lang="en-US"/>
        </a:p>
      </dgm:t>
    </dgm:pt>
    <dgm:pt modelId="{5BC4D121-BDDE-4277-9E7C-0A43F175C426}" type="sibTrans" cxnId="{DDD3C847-CA14-4772-B08B-6270226E4815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  <dgm:t>
        <a:bodyPr/>
        <a:lstStyle/>
        <a:p>
          <a:endParaRPr lang="en-US"/>
        </a:p>
      </dgm:t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  <dgm:t>
        <a:bodyPr/>
        <a:lstStyle/>
        <a:p>
          <a:endParaRPr lang="en-US"/>
        </a:p>
      </dgm:t>
    </dgm:pt>
    <dgm:pt modelId="{B157ACED-B157-4BEC-8CAD-6E2F0768C574}" type="pres">
      <dgm:prSet presAssocID="{E7F0D200-9288-46C9-81AC-85547DE6B181}" presName="childText" presStyleLbl="conFgAcc1" presStyleIdx="0" presStyleCnt="1" custLinFactNeighborX="0" custLinFactNeighborY="-3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37D0E4-9E67-44A9-B456-2029E5D67E6C}" type="presOf" srcId="{209AAD53-9722-4376-93E1-B83E9116F9A3}" destId="{BEBEFCE6-61F1-41F4-8906-E8FADEC653C5}" srcOrd="0" destOrd="0" presId="urn:microsoft.com/office/officeart/2005/8/layout/list1"/>
    <dgm:cxn modelId="{DDD3C847-CA14-4772-B08B-6270226E4815}" srcId="{E7F0D200-9288-46C9-81AC-85547DE6B181}" destId="{93737ECA-E3FC-4D3B-8087-75DB6804BFBC}" srcOrd="0" destOrd="0" parTransId="{79A0BF6A-D66B-45FF-9A7E-453693636BF2}" sibTransId="{5BC4D121-BDDE-4277-9E7C-0A43F175C426}"/>
    <dgm:cxn modelId="{1DBCA393-E689-49CD-BB94-8D5D28D0FC63}" type="presOf" srcId="{93737ECA-E3FC-4D3B-8087-75DB6804BFBC}" destId="{B157ACED-B157-4BEC-8CAD-6E2F0768C574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34140120-AC56-4C4F-95A2-3A691703B09C}" type="presOf" srcId="{E7F0D200-9288-46C9-81AC-85547DE6B181}" destId="{D9CF1F36-06BF-413A-9E6B-EB3810130759}" srcOrd="1" destOrd="0" presId="urn:microsoft.com/office/officeart/2005/8/layout/list1"/>
    <dgm:cxn modelId="{5C63C084-B37F-4767-9A45-AD1D5BBB42B5}" type="presOf" srcId="{E7F0D200-9288-46C9-81AC-85547DE6B181}" destId="{125991EE-0B42-493C-B614-12D1AA4BE72E}" srcOrd="0" destOrd="0" presId="urn:microsoft.com/office/officeart/2005/8/layout/list1"/>
    <dgm:cxn modelId="{531EE1B3-0027-4759-A543-AE3AC1DBFBDD}" type="presParOf" srcId="{BEBEFCE6-61F1-41F4-8906-E8FADEC653C5}" destId="{828CCA74-42A7-4E46-9B0B-8E39DC3C8267}" srcOrd="0" destOrd="0" presId="urn:microsoft.com/office/officeart/2005/8/layout/list1"/>
    <dgm:cxn modelId="{34142D5D-59D4-4F1F-9EF7-BF54486BF36E}" type="presParOf" srcId="{828CCA74-42A7-4E46-9B0B-8E39DC3C8267}" destId="{125991EE-0B42-493C-B614-12D1AA4BE72E}" srcOrd="0" destOrd="0" presId="urn:microsoft.com/office/officeart/2005/8/layout/list1"/>
    <dgm:cxn modelId="{835E6801-071E-4C33-B34C-30C0FE922260}" type="presParOf" srcId="{828CCA74-42A7-4E46-9B0B-8E39DC3C8267}" destId="{D9CF1F36-06BF-413A-9E6B-EB3810130759}" srcOrd="1" destOrd="0" presId="urn:microsoft.com/office/officeart/2005/8/layout/list1"/>
    <dgm:cxn modelId="{558040F6-46AA-4ED7-A065-639A59622293}" type="presParOf" srcId="{BEBEFCE6-61F1-41F4-8906-E8FADEC653C5}" destId="{11BE7E5E-70BA-4293-89C1-71DAC2246CF2}" srcOrd="1" destOrd="0" presId="urn:microsoft.com/office/officeart/2005/8/layout/list1"/>
    <dgm:cxn modelId="{B92B94A7-768F-4561-904A-DB07257EFD2F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F94BB089-D15B-4CD3-9411-68B0B5948488}">
      <dgm:prSet custT="1"/>
      <dgm:spPr/>
      <dgm:t>
        <a:bodyPr/>
        <a:lstStyle/>
        <a:p>
          <a:pPr rtl="0"/>
          <a:r>
            <a:rPr lang="en-US" sz="4000" dirty="0" err="1" smtClean="0">
              <a:latin typeface="NikoshBAN" pitchFamily="2" charset="0"/>
              <a:cs typeface="NikoshBAN" pitchFamily="2" charset="0"/>
            </a:rPr>
            <a:t>উষ্ট্রের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ঘটনা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endParaRPr kumimoji="0" lang="en-US" sz="40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34A2103E-6EED-4FF4-B737-2C1233FAD516}" type="parTrans" cxnId="{85A58326-1AAF-49CB-A5C4-7F1D5BCF7D8A}">
      <dgm:prSet/>
      <dgm:spPr/>
      <dgm:t>
        <a:bodyPr/>
        <a:lstStyle/>
        <a:p>
          <a:endParaRPr lang="en-US"/>
        </a:p>
      </dgm:t>
    </dgm:pt>
    <dgm:pt modelId="{715204AA-B176-4C99-B1D6-2D61A4C90462}" type="sibTrans" cxnId="{85A58326-1AAF-49CB-A5C4-7F1D5BCF7D8A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  <dgm:t>
        <a:bodyPr/>
        <a:lstStyle/>
        <a:p>
          <a:endParaRPr lang="en-US"/>
        </a:p>
      </dgm:t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  <dgm:t>
        <a:bodyPr/>
        <a:lstStyle/>
        <a:p>
          <a:endParaRPr lang="en-US"/>
        </a:p>
      </dgm:t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3C2A7210-744E-4E25-92E1-141B3A0161D8}" type="presOf" srcId="{E7F0D200-9288-46C9-81AC-85547DE6B181}" destId="{D9CF1F36-06BF-413A-9E6B-EB3810130759}" srcOrd="1" destOrd="0" presId="urn:microsoft.com/office/officeart/2005/8/layout/list1"/>
    <dgm:cxn modelId="{85A58326-1AAF-49CB-A5C4-7F1D5BCF7D8A}" srcId="{E7F0D200-9288-46C9-81AC-85547DE6B181}" destId="{F94BB089-D15B-4CD3-9411-68B0B5948488}" srcOrd="0" destOrd="0" parTransId="{34A2103E-6EED-4FF4-B737-2C1233FAD516}" sibTransId="{715204AA-B176-4C99-B1D6-2D61A4C90462}"/>
    <dgm:cxn modelId="{D77D2844-BD25-4FBB-B842-85772A470CA4}" type="presOf" srcId="{F94BB089-D15B-4CD3-9411-68B0B5948488}" destId="{B157ACED-B157-4BEC-8CAD-6E2F0768C574}" srcOrd="0" destOrd="0" presId="urn:microsoft.com/office/officeart/2005/8/layout/list1"/>
    <dgm:cxn modelId="{84A560E1-0F3E-46B6-8120-E59B5FFE1D19}" type="presOf" srcId="{209AAD53-9722-4376-93E1-B83E9116F9A3}" destId="{BEBEFCE6-61F1-41F4-8906-E8FADEC653C5}" srcOrd="0" destOrd="0" presId="urn:microsoft.com/office/officeart/2005/8/layout/list1"/>
    <dgm:cxn modelId="{29418711-D767-44FF-92B2-FD4E93611D1F}" type="presOf" srcId="{E7F0D200-9288-46C9-81AC-85547DE6B181}" destId="{125991EE-0B42-493C-B614-12D1AA4BE72E}" srcOrd="0" destOrd="0" presId="urn:microsoft.com/office/officeart/2005/8/layout/list1"/>
    <dgm:cxn modelId="{5B4314C9-FC76-401D-9277-C2F2AD784D1B}" type="presParOf" srcId="{BEBEFCE6-61F1-41F4-8906-E8FADEC653C5}" destId="{828CCA74-42A7-4E46-9B0B-8E39DC3C8267}" srcOrd="0" destOrd="0" presId="urn:microsoft.com/office/officeart/2005/8/layout/list1"/>
    <dgm:cxn modelId="{6C26A429-8176-4DD8-A6CF-9896D835C3E7}" type="presParOf" srcId="{828CCA74-42A7-4E46-9B0B-8E39DC3C8267}" destId="{125991EE-0B42-493C-B614-12D1AA4BE72E}" srcOrd="0" destOrd="0" presId="urn:microsoft.com/office/officeart/2005/8/layout/list1"/>
    <dgm:cxn modelId="{8199A939-2D33-4B60-875A-13B7EBB07AD0}" type="presParOf" srcId="{828CCA74-42A7-4E46-9B0B-8E39DC3C8267}" destId="{D9CF1F36-06BF-413A-9E6B-EB3810130759}" srcOrd="1" destOrd="0" presId="urn:microsoft.com/office/officeart/2005/8/layout/list1"/>
    <dgm:cxn modelId="{4F55EF33-5ADE-4AE1-BCF9-26B5F60C465C}" type="presParOf" srcId="{BEBEFCE6-61F1-41F4-8906-E8FADEC653C5}" destId="{11BE7E5E-70BA-4293-89C1-71DAC2246CF2}" srcOrd="1" destOrd="0" presId="urn:microsoft.com/office/officeart/2005/8/layout/list1"/>
    <dgm:cxn modelId="{0B835D5D-13FB-4534-919C-5E1D7CA055D0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2FB9EF-9CC2-4ECA-88BA-475F973385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C5660-9686-4D22-BFCF-4D29394AD6A6}">
      <dgm:prSet custT="1"/>
      <dgm:spPr>
        <a:solidFill>
          <a:srgbClr val="B01513"/>
        </a:solidFill>
      </dgm:spPr>
      <dgm:t>
        <a:bodyPr/>
        <a:lstStyle/>
        <a:p>
          <a:pPr algn="ctr" rtl="0"/>
          <a:r>
            <a:rPr lang="en-US" sz="3200" dirty="0" err="1" smtClean="0">
              <a:latin typeface="NikoshBAN" pitchFamily="2" charset="0"/>
              <a:cs typeface="NikoshBAN" pitchFamily="2" charset="0"/>
            </a:rPr>
            <a:t>উষ্ট্রের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9BB26D29-BAD1-430C-BD67-DB65EFC2B9E3}" type="parTrans" cxnId="{3E8DCBD1-A769-4FA6-86DD-A492D2708B98}">
      <dgm:prSet/>
      <dgm:spPr/>
      <dgm:t>
        <a:bodyPr/>
        <a:lstStyle/>
        <a:p>
          <a:endParaRPr lang="en-US"/>
        </a:p>
      </dgm:t>
    </dgm:pt>
    <dgm:pt modelId="{5065D6D4-3311-42FA-BE2E-FD294B60482D}" type="sibTrans" cxnId="{3E8DCBD1-A769-4FA6-86DD-A492D2708B98}">
      <dgm:prSet/>
      <dgm:spPr/>
      <dgm:t>
        <a:bodyPr/>
        <a:lstStyle/>
        <a:p>
          <a:endParaRPr lang="en-US"/>
        </a:p>
      </dgm:t>
    </dgm:pt>
    <dgm:pt modelId="{55844058-F35E-4FA3-8985-159925E2CF0B}">
      <dgm:prSet custT="1"/>
      <dgm:spPr/>
      <dgm:t>
        <a:bodyPr/>
        <a:lstStyle/>
        <a:p>
          <a:pPr algn="ctr"/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D36594-5687-41A6-A2BB-40C7D5C8B61A}" type="parTrans" cxnId="{5D927780-84AC-409F-9616-0D35EAAB89CF}">
      <dgm:prSet/>
      <dgm:spPr/>
      <dgm:t>
        <a:bodyPr/>
        <a:lstStyle/>
        <a:p>
          <a:endParaRPr lang="en-US"/>
        </a:p>
      </dgm:t>
    </dgm:pt>
    <dgm:pt modelId="{6B42311A-DDFE-4C84-8C8F-3B5D53823A08}" type="sibTrans" cxnId="{5D927780-84AC-409F-9616-0D35EAAB89CF}">
      <dgm:prSet/>
      <dgm:spPr/>
      <dgm:t>
        <a:bodyPr/>
        <a:lstStyle/>
        <a:p>
          <a:endParaRPr lang="en-US"/>
        </a:p>
      </dgm:t>
    </dgm:pt>
    <dgm:pt modelId="{F018A2C4-8B2C-4576-8823-B75E0CCBEA57}">
      <dgm:prSet/>
      <dgm:spPr/>
      <dgm:t>
        <a:bodyPr/>
        <a:lstStyle/>
        <a:p>
          <a:pPr algn="ctr" rtl="0"/>
          <a:r>
            <a:rPr lang="en-US" dirty="0" err="1" smtClean="0">
              <a:latin typeface="NikoshBAN" pitchFamily="2" charset="0"/>
              <a:cs typeface="NikoshBAN" pitchFamily="2" charset="0"/>
            </a:rPr>
            <a:t>উষ্ট্রের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সুদূর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প্রসারী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E727EC01-9729-45B0-BE42-470402EAEB5A}" type="parTrans" cxnId="{9C080E63-4E88-49EF-A6DF-D391D6A55100}">
      <dgm:prSet/>
      <dgm:spPr/>
      <dgm:t>
        <a:bodyPr/>
        <a:lstStyle/>
        <a:p>
          <a:endParaRPr lang="en-US"/>
        </a:p>
      </dgm:t>
    </dgm:pt>
    <dgm:pt modelId="{765EB45B-7ECB-4EC3-A653-864CE3D63DA1}" type="sibTrans" cxnId="{9C080E63-4E88-49EF-A6DF-D391D6A55100}">
      <dgm:prSet/>
      <dgm:spPr/>
      <dgm:t>
        <a:bodyPr/>
        <a:lstStyle/>
        <a:p>
          <a:endParaRPr lang="en-US"/>
        </a:p>
      </dgm:t>
    </dgm:pt>
    <dgm:pt modelId="{9E4CB7B9-6666-4DEF-AF54-F6683750C6C0}" type="pres">
      <dgm:prSet presAssocID="{382FB9EF-9CC2-4ECA-88BA-475F973385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BE2CDA8-342F-479F-8C0B-9C2578A7BA3C}" type="pres">
      <dgm:prSet presAssocID="{382FB9EF-9CC2-4ECA-88BA-475F97338525}" presName="Name1" presStyleCnt="0"/>
      <dgm:spPr/>
    </dgm:pt>
    <dgm:pt modelId="{6F3B35F3-FE67-44C1-8F5F-4148D80BAC91}" type="pres">
      <dgm:prSet presAssocID="{382FB9EF-9CC2-4ECA-88BA-475F97338525}" presName="cycle" presStyleCnt="0"/>
      <dgm:spPr/>
    </dgm:pt>
    <dgm:pt modelId="{6F546D69-744A-4A0B-9606-73A41E0E8236}" type="pres">
      <dgm:prSet presAssocID="{382FB9EF-9CC2-4ECA-88BA-475F97338525}" presName="srcNode" presStyleLbl="node1" presStyleIdx="0" presStyleCnt="3"/>
      <dgm:spPr/>
    </dgm:pt>
    <dgm:pt modelId="{3069D7A0-6924-4D66-A80D-02439ED2086E}" type="pres">
      <dgm:prSet presAssocID="{382FB9EF-9CC2-4ECA-88BA-475F97338525}" presName="conn" presStyleLbl="parChTrans1D2" presStyleIdx="0" presStyleCnt="1" custLinFactNeighborX="-6369" custLinFactNeighborY="-1781"/>
      <dgm:spPr/>
      <dgm:t>
        <a:bodyPr/>
        <a:lstStyle/>
        <a:p>
          <a:endParaRPr lang="en-US"/>
        </a:p>
      </dgm:t>
    </dgm:pt>
    <dgm:pt modelId="{243A8932-B28B-4B53-8DE2-9204139F8A0B}" type="pres">
      <dgm:prSet presAssocID="{382FB9EF-9CC2-4ECA-88BA-475F97338525}" presName="extraNode" presStyleLbl="node1" presStyleIdx="0" presStyleCnt="3"/>
      <dgm:spPr/>
    </dgm:pt>
    <dgm:pt modelId="{8E27ED8C-E663-47FA-9F96-938D77AAC2D7}" type="pres">
      <dgm:prSet presAssocID="{382FB9EF-9CC2-4ECA-88BA-475F97338525}" presName="dstNode" presStyleLbl="node1" presStyleIdx="0" presStyleCnt="3"/>
      <dgm:spPr/>
    </dgm:pt>
    <dgm:pt modelId="{603C3AB6-70B4-4688-AF08-D66BD84B9747}" type="pres">
      <dgm:prSet presAssocID="{55844058-F35E-4FA3-8985-159925E2CF0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27A4B-26BF-4990-AF82-E2FE3C63F526}" type="pres">
      <dgm:prSet presAssocID="{55844058-F35E-4FA3-8985-159925E2CF0B}" presName="accent_1" presStyleCnt="0"/>
      <dgm:spPr/>
    </dgm:pt>
    <dgm:pt modelId="{96C6D42F-1643-49F3-A336-6615789ACF50}" type="pres">
      <dgm:prSet presAssocID="{55844058-F35E-4FA3-8985-159925E2CF0B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4AEC84-7439-4B63-A981-56126570BD65}" type="pres">
      <dgm:prSet presAssocID="{136C5660-9686-4D22-BFCF-4D29394AD6A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17CB4-E056-4990-8F13-36773D4A93D6}" type="pres">
      <dgm:prSet presAssocID="{136C5660-9686-4D22-BFCF-4D29394AD6A6}" presName="accent_2" presStyleCnt="0"/>
      <dgm:spPr/>
    </dgm:pt>
    <dgm:pt modelId="{83B0D4A7-7925-4D00-B584-EB7161CAF906}" type="pres">
      <dgm:prSet presAssocID="{136C5660-9686-4D22-BFCF-4D29394AD6A6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E6FC9A6-C458-473B-A42E-22CDE5159AED}" type="pres">
      <dgm:prSet presAssocID="{F018A2C4-8B2C-4576-8823-B75E0CCBEA5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4164F-C87D-4668-B3D4-894121D4D891}" type="pres">
      <dgm:prSet presAssocID="{F018A2C4-8B2C-4576-8823-B75E0CCBEA57}" presName="accent_3" presStyleCnt="0"/>
      <dgm:spPr/>
    </dgm:pt>
    <dgm:pt modelId="{B74C0962-6131-4114-AFDC-2A0F734E4BAA}" type="pres">
      <dgm:prSet presAssocID="{F018A2C4-8B2C-4576-8823-B75E0CCBEA57}" presName="accentRepeatNode" presStyleLbl="solidFgAcc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6737C96-417C-4DF9-BE06-92D4A0AA36C4}" type="presOf" srcId="{6B42311A-DDFE-4C84-8C8F-3B5D53823A08}" destId="{3069D7A0-6924-4D66-A80D-02439ED2086E}" srcOrd="0" destOrd="0" presId="urn:microsoft.com/office/officeart/2008/layout/VerticalCurvedList"/>
    <dgm:cxn modelId="{9C080E63-4E88-49EF-A6DF-D391D6A55100}" srcId="{382FB9EF-9CC2-4ECA-88BA-475F97338525}" destId="{F018A2C4-8B2C-4576-8823-B75E0CCBEA57}" srcOrd="2" destOrd="0" parTransId="{E727EC01-9729-45B0-BE42-470402EAEB5A}" sibTransId="{765EB45B-7ECB-4EC3-A653-864CE3D63DA1}"/>
    <dgm:cxn modelId="{0DD06208-E288-49F4-B100-A04DF2B1A6C4}" type="presOf" srcId="{F018A2C4-8B2C-4576-8823-B75E0CCBEA57}" destId="{FE6FC9A6-C458-473B-A42E-22CDE5159AED}" srcOrd="0" destOrd="0" presId="urn:microsoft.com/office/officeart/2008/layout/VerticalCurvedList"/>
    <dgm:cxn modelId="{D16D94CE-AF28-4187-8D97-B080D455F9FA}" type="presOf" srcId="{136C5660-9686-4D22-BFCF-4D29394AD6A6}" destId="{374AEC84-7439-4B63-A981-56126570BD65}" srcOrd="0" destOrd="0" presId="urn:microsoft.com/office/officeart/2008/layout/VerticalCurvedList"/>
    <dgm:cxn modelId="{5D927780-84AC-409F-9616-0D35EAAB89CF}" srcId="{382FB9EF-9CC2-4ECA-88BA-475F97338525}" destId="{55844058-F35E-4FA3-8985-159925E2CF0B}" srcOrd="0" destOrd="0" parTransId="{76D36594-5687-41A6-A2BB-40C7D5C8B61A}" sibTransId="{6B42311A-DDFE-4C84-8C8F-3B5D53823A08}"/>
    <dgm:cxn modelId="{FF013F0E-7BF5-40B9-90EF-82F9068B5754}" type="presOf" srcId="{55844058-F35E-4FA3-8985-159925E2CF0B}" destId="{603C3AB6-70B4-4688-AF08-D66BD84B9747}" srcOrd="0" destOrd="0" presId="urn:microsoft.com/office/officeart/2008/layout/VerticalCurvedList"/>
    <dgm:cxn modelId="{3E8DCBD1-A769-4FA6-86DD-A492D2708B98}" srcId="{382FB9EF-9CC2-4ECA-88BA-475F97338525}" destId="{136C5660-9686-4D22-BFCF-4D29394AD6A6}" srcOrd="1" destOrd="0" parTransId="{9BB26D29-BAD1-430C-BD67-DB65EFC2B9E3}" sibTransId="{5065D6D4-3311-42FA-BE2E-FD294B60482D}"/>
    <dgm:cxn modelId="{356B1394-F1ED-4934-B6B3-6F284F6CEC44}" type="presOf" srcId="{382FB9EF-9CC2-4ECA-88BA-475F97338525}" destId="{9E4CB7B9-6666-4DEF-AF54-F6683750C6C0}" srcOrd="0" destOrd="0" presId="urn:microsoft.com/office/officeart/2008/layout/VerticalCurvedList"/>
    <dgm:cxn modelId="{1D208A70-DA95-446E-B370-EA27247277C5}" type="presParOf" srcId="{9E4CB7B9-6666-4DEF-AF54-F6683750C6C0}" destId="{1BE2CDA8-342F-479F-8C0B-9C2578A7BA3C}" srcOrd="0" destOrd="0" presId="urn:microsoft.com/office/officeart/2008/layout/VerticalCurvedList"/>
    <dgm:cxn modelId="{65CA1789-3D7A-433A-8A90-0895DAD48699}" type="presParOf" srcId="{1BE2CDA8-342F-479F-8C0B-9C2578A7BA3C}" destId="{6F3B35F3-FE67-44C1-8F5F-4148D80BAC91}" srcOrd="0" destOrd="0" presId="urn:microsoft.com/office/officeart/2008/layout/VerticalCurvedList"/>
    <dgm:cxn modelId="{448C943C-CA64-4A22-BC06-0FFEDA59C29F}" type="presParOf" srcId="{6F3B35F3-FE67-44C1-8F5F-4148D80BAC91}" destId="{6F546D69-744A-4A0B-9606-73A41E0E8236}" srcOrd="0" destOrd="0" presId="urn:microsoft.com/office/officeart/2008/layout/VerticalCurvedList"/>
    <dgm:cxn modelId="{A19AAA46-AC7E-47C9-B2CE-3B7F8CB506C6}" type="presParOf" srcId="{6F3B35F3-FE67-44C1-8F5F-4148D80BAC91}" destId="{3069D7A0-6924-4D66-A80D-02439ED2086E}" srcOrd="1" destOrd="0" presId="urn:microsoft.com/office/officeart/2008/layout/VerticalCurvedList"/>
    <dgm:cxn modelId="{2A32B28C-654D-4D87-850A-A30A78433418}" type="presParOf" srcId="{6F3B35F3-FE67-44C1-8F5F-4148D80BAC91}" destId="{243A8932-B28B-4B53-8DE2-9204139F8A0B}" srcOrd="2" destOrd="0" presId="urn:microsoft.com/office/officeart/2008/layout/VerticalCurvedList"/>
    <dgm:cxn modelId="{AEBB4584-69BB-4F7D-8481-E242EC6252C4}" type="presParOf" srcId="{6F3B35F3-FE67-44C1-8F5F-4148D80BAC91}" destId="{8E27ED8C-E663-47FA-9F96-938D77AAC2D7}" srcOrd="3" destOrd="0" presId="urn:microsoft.com/office/officeart/2008/layout/VerticalCurvedList"/>
    <dgm:cxn modelId="{91135A3C-159E-48D9-B17A-CDA6611D8876}" type="presParOf" srcId="{1BE2CDA8-342F-479F-8C0B-9C2578A7BA3C}" destId="{603C3AB6-70B4-4688-AF08-D66BD84B9747}" srcOrd="1" destOrd="0" presId="urn:microsoft.com/office/officeart/2008/layout/VerticalCurvedList"/>
    <dgm:cxn modelId="{90CAFD37-53A0-4DA2-8F72-08A44758C466}" type="presParOf" srcId="{1BE2CDA8-342F-479F-8C0B-9C2578A7BA3C}" destId="{59D27A4B-26BF-4990-AF82-E2FE3C63F526}" srcOrd="2" destOrd="0" presId="urn:microsoft.com/office/officeart/2008/layout/VerticalCurvedList"/>
    <dgm:cxn modelId="{A9EC9439-DAC9-43A6-BDD9-3EA3271D3F5F}" type="presParOf" srcId="{59D27A4B-26BF-4990-AF82-E2FE3C63F526}" destId="{96C6D42F-1643-49F3-A336-6615789ACF50}" srcOrd="0" destOrd="0" presId="urn:microsoft.com/office/officeart/2008/layout/VerticalCurvedList"/>
    <dgm:cxn modelId="{24BAA768-126D-4DD6-B19D-4A32615B798C}" type="presParOf" srcId="{1BE2CDA8-342F-479F-8C0B-9C2578A7BA3C}" destId="{374AEC84-7439-4B63-A981-56126570BD65}" srcOrd="3" destOrd="0" presId="urn:microsoft.com/office/officeart/2008/layout/VerticalCurvedList"/>
    <dgm:cxn modelId="{61E35B8A-49FD-4F75-8034-159EA01249FD}" type="presParOf" srcId="{1BE2CDA8-342F-479F-8C0B-9C2578A7BA3C}" destId="{72117CB4-E056-4990-8F13-36773D4A93D6}" srcOrd="4" destOrd="0" presId="urn:microsoft.com/office/officeart/2008/layout/VerticalCurvedList"/>
    <dgm:cxn modelId="{50F80A63-5153-4B9F-A564-D04CE1E6E461}" type="presParOf" srcId="{72117CB4-E056-4990-8F13-36773D4A93D6}" destId="{83B0D4A7-7925-4D00-B584-EB7161CAF906}" srcOrd="0" destOrd="0" presId="urn:microsoft.com/office/officeart/2008/layout/VerticalCurvedList"/>
    <dgm:cxn modelId="{5BED9816-4D49-4FC0-8810-DEA9FB21E5BE}" type="presParOf" srcId="{1BE2CDA8-342F-479F-8C0B-9C2578A7BA3C}" destId="{FE6FC9A6-C458-473B-A42E-22CDE5159AED}" srcOrd="5" destOrd="0" presId="urn:microsoft.com/office/officeart/2008/layout/VerticalCurvedList"/>
    <dgm:cxn modelId="{98CB90E2-135D-443C-AEAF-A27F3CE5CF12}" type="presParOf" srcId="{1BE2CDA8-342F-479F-8C0B-9C2578A7BA3C}" destId="{DCF4164F-C87D-4668-B3D4-894121D4D891}" srcOrd="6" destOrd="0" presId="urn:microsoft.com/office/officeart/2008/layout/VerticalCurvedList"/>
    <dgm:cxn modelId="{789A585D-5697-47FF-88C4-FBDD1EC6CE02}" type="presParOf" srcId="{DCF4164F-C87D-4668-B3D4-894121D4D891}" destId="{B74C0962-6131-4114-AFDC-2A0F734E4BAA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85892-8981-4B59-A874-DC215618E93D}">
      <dsp:nvSpPr>
        <dsp:cNvPr id="0" name=""/>
        <dsp:cNvSpPr/>
      </dsp:nvSpPr>
      <dsp:spPr>
        <a:xfrm>
          <a:off x="180879" y="390329"/>
          <a:ext cx="4461700" cy="4461700"/>
        </a:xfrm>
        <a:prstGeom prst="ellipse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বিশ্লেষণ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3909" y="916459"/>
        <a:ext cx="2572512" cy="3409439"/>
      </dsp:txXfrm>
    </dsp:sp>
    <dsp:sp modelId="{4EAAD1D3-447C-4B46-A8C1-0357A7486996}">
      <dsp:nvSpPr>
        <dsp:cNvPr id="0" name=""/>
        <dsp:cNvSpPr/>
      </dsp:nvSpPr>
      <dsp:spPr>
        <a:xfrm>
          <a:off x="3396519" y="390329"/>
          <a:ext cx="4461700" cy="4461700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 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662678" y="916459"/>
        <a:ext cx="2572512" cy="3409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791129"/>
          <a:ext cx="8000999" cy="2508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আদায়ের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পদ্ধতি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ব্যাখ্যা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0" y="1791129"/>
        <a:ext cx="8000999" cy="2508187"/>
      </dsp:txXfrm>
    </dsp:sp>
    <dsp:sp modelId="{D9CF1F36-06BF-413A-9E6B-EB3810130759}">
      <dsp:nvSpPr>
        <dsp:cNvPr id="0" name=""/>
        <dsp:cNvSpPr/>
      </dsp:nvSpPr>
      <dsp:spPr>
        <a:xfrm>
          <a:off x="400049" y="1644283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698285"/>
        <a:ext cx="2482823" cy="998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816722"/>
          <a:ext cx="8000999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</a:t>
          </a:r>
          <a:r>
            <a:rPr lang="bn-BD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যেসব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উৎস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থেকে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আদায়করা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হতো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সেগুলি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0" y="1816722"/>
        <a:ext cx="8000999" cy="2457000"/>
      </dsp:txXfrm>
    </dsp:sp>
    <dsp:sp modelId="{D9CF1F36-06BF-413A-9E6B-EB3810130759}">
      <dsp:nvSpPr>
        <dsp:cNvPr id="0" name=""/>
        <dsp:cNvSpPr/>
      </dsp:nvSpPr>
      <dsp:spPr>
        <a:xfrm>
          <a:off x="400049" y="1669877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723879"/>
        <a:ext cx="2482823" cy="9982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9D7A0-6924-4D66-A80D-02439ED2086E}">
      <dsp:nvSpPr>
        <dsp:cNvPr id="0" name=""/>
        <dsp:cNvSpPr/>
      </dsp:nvSpPr>
      <dsp:spPr>
        <a:xfrm>
          <a:off x="-3875907" y="-677458"/>
          <a:ext cx="4619374" cy="4619374"/>
        </a:xfrm>
        <a:prstGeom prst="blockArc">
          <a:avLst>
            <a:gd name="adj1" fmla="val 18900000"/>
            <a:gd name="adj2" fmla="val 2700000"/>
            <a:gd name="adj3" fmla="val 46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C3AB6-70B4-4688-AF08-D66BD84B9747}">
      <dsp:nvSpPr>
        <dsp:cNvPr id="0" name=""/>
        <dsp:cNvSpPr/>
      </dsp:nvSpPr>
      <dsp:spPr>
        <a:xfrm>
          <a:off x="478107" y="3428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342899"/>
        <a:ext cx="9687534" cy="685799"/>
      </dsp:txXfrm>
    </dsp:sp>
    <dsp:sp modelId="{96C6D42F-1643-49F3-A336-6615789ACF50}">
      <dsp:nvSpPr>
        <dsp:cNvPr id="0" name=""/>
        <dsp:cNvSpPr/>
      </dsp:nvSpPr>
      <dsp:spPr>
        <a:xfrm>
          <a:off x="49482" y="2571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AEC84-7439-4B63-A981-56126570BD65}">
      <dsp:nvSpPr>
        <dsp:cNvPr id="0" name=""/>
        <dsp:cNvSpPr/>
      </dsp:nvSpPr>
      <dsp:spPr>
        <a:xfrm>
          <a:off x="727396" y="1371599"/>
          <a:ext cx="9438246" cy="685799"/>
        </a:xfrm>
        <a:prstGeom prst="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১.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কেমন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ছিলো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?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7396" y="1371599"/>
        <a:ext cx="9438246" cy="685799"/>
      </dsp:txXfrm>
    </dsp:sp>
    <dsp:sp modelId="{83B0D4A7-7925-4D00-B584-EB7161CAF906}">
      <dsp:nvSpPr>
        <dsp:cNvPr id="0" name=""/>
        <dsp:cNvSpPr/>
      </dsp:nvSpPr>
      <dsp:spPr>
        <a:xfrm>
          <a:off x="298771" y="12858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9C586-4ED4-494A-9289-DB50B0938D76}">
      <dsp:nvSpPr>
        <dsp:cNvPr id="0" name=""/>
        <dsp:cNvSpPr/>
      </dsp:nvSpPr>
      <dsp:spPr>
        <a:xfrm>
          <a:off x="478107" y="24002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২.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2400299"/>
        <a:ext cx="9687534" cy="685799"/>
      </dsp:txXfrm>
    </dsp:sp>
    <dsp:sp modelId="{FF9826D4-030C-43A8-B350-A811FA9C39D6}">
      <dsp:nvSpPr>
        <dsp:cNvPr id="0" name=""/>
        <dsp:cNvSpPr/>
      </dsp:nvSpPr>
      <dsp:spPr>
        <a:xfrm>
          <a:off x="49482" y="23145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711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7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447800" y="674400"/>
            <a:ext cx="1295400" cy="5509200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9" name="Picture 8" descr="2016_06_15_6538_1465971915._lar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825" y="1309688"/>
            <a:ext cx="6353175" cy="423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="" xmlns:p14="http://schemas.microsoft.com/office/powerpoint/2010/main" val="1290477030"/>
              </p:ext>
            </p:extLst>
          </p:nvPr>
        </p:nvGraphicFramePr>
        <p:xfrm>
          <a:off x="762000" y="1714501"/>
          <a:ext cx="10210800" cy="3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4457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74C0962-6131-4114-AFDC-2A0F734E4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B74C0962-6131-4114-AFDC-2A0F734E4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B74C0962-6131-4114-AFDC-2A0F734E4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E6FC9A6-C458-473B-A42E-22CDE5159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graphicEl>
                                              <a:dgm id="{FE6FC9A6-C458-473B-A42E-22CDE5159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graphicEl>
                                              <a:dgm id="{FE6FC9A6-C458-473B-A42E-22CDE5159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381000"/>
            <a:ext cx="200888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295400" y="5206516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উষ্ট্রের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3" y="1309687"/>
            <a:ext cx="5462588" cy="364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rgbClr val="B0151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056" y="452718"/>
            <a:ext cx="1639889" cy="614082"/>
          </a:xfrm>
          <a:solidFill>
            <a:srgbClr val="B01513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u="sng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200" u="sng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200" u="sng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7124700" y="2667000"/>
            <a:ext cx="5067300" cy="23899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খোলাফায়ে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রাশেদিন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১০/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২০২০</a:t>
            </a:r>
          </a:p>
          <a:p>
            <a:pPr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239000" y="1981200"/>
            <a:ext cx="2936241" cy="576262"/>
          </a:xfrm>
        </p:spPr>
        <p:txBody>
          <a:bodyPr/>
          <a:lstStyle/>
          <a:p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2463" y="2667000"/>
            <a:ext cx="3510262" cy="2438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bn-BD" sz="2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4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(আজাদ)</a:t>
            </a:r>
          </a:p>
          <a:p>
            <a:pPr>
              <a:spcBef>
                <a:spcPts val="0"/>
              </a:spcBef>
            </a:pPr>
            <a:r>
              <a:rPr lang="bn-BD" sz="24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>
              <a:spcBef>
                <a:spcPts val="0"/>
              </a:spcBef>
            </a:pPr>
            <a:r>
              <a:rPr lang="bn-BD" sz="24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>
              <a:spcBef>
                <a:spcPts val="0"/>
              </a:spcBef>
            </a:pPr>
            <a:r>
              <a:rPr lang="bn-BD" sz="24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pPr>
              <a:spcBef>
                <a:spcPts val="0"/>
              </a:spcBef>
            </a:pPr>
            <a:r>
              <a:rPr lang="bn-BD" sz="24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16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105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724" y="2666473"/>
            <a:ext cx="2390475" cy="2390475"/>
          </a:xfrm>
          <a:prstGeom prst="snip2DiagRect">
            <a:avLst>
              <a:gd name="adj1" fmla="val 49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2350967"/>
            <a:ext cx="6969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উষ্ট্রের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67" y="2162946"/>
            <a:ext cx="3431007" cy="25321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58721975"/>
              </p:ext>
            </p:extLst>
          </p:nvPr>
        </p:nvGraphicFramePr>
        <p:xfrm>
          <a:off x="2076450" y="807821"/>
          <a:ext cx="8039100" cy="524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1600" y="115669"/>
            <a:ext cx="1828800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600" dirty="0" smtClean="0">
                <a:solidFill>
                  <a:srgbClr val="B01513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rgbClr val="B015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5A7661-77AD-4319-9435-18B387A4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885A7661-77AD-4319-9435-18B387A4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885A7661-77AD-4319-9435-18B387A4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A955EF-7732-4483-844A-95036570B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08A955EF-7732-4483-844A-95036570B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08A955EF-7732-4483-844A-95036570B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621879" y="381000"/>
            <a:ext cx="27783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উষ্ট্রের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06" y="1309687"/>
            <a:ext cx="5462588" cy="364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06" y="1309687"/>
            <a:ext cx="5462588" cy="36444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1879" y="381000"/>
            <a:ext cx="27190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উষ্ট্রের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06" y="1309687"/>
            <a:ext cx="5462588" cy="36444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1879" y="381000"/>
            <a:ext cx="312457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উষ্ট্রের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569641032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849725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4165599327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527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1513</TotalTime>
  <Words>114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Foundry</vt:lpstr>
      <vt:lpstr>Slide 1</vt:lpstr>
      <vt:lpstr>পরিচিতিঃ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Windows User</cp:lastModifiedBy>
  <cp:revision>416</cp:revision>
  <dcterms:created xsi:type="dcterms:W3CDTF">2020-01-13T03:23:51Z</dcterms:created>
  <dcterms:modified xsi:type="dcterms:W3CDTF">2021-01-10T10:19:27Z</dcterms:modified>
</cp:coreProperties>
</file>