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4"/>
  </p:notesMasterIdLst>
  <p:sldIdLst>
    <p:sldId id="356" r:id="rId2"/>
    <p:sldId id="378" r:id="rId3"/>
    <p:sldId id="325" r:id="rId4"/>
    <p:sldId id="326" r:id="rId5"/>
    <p:sldId id="383" r:id="rId6"/>
    <p:sldId id="385" r:id="rId7"/>
    <p:sldId id="386" r:id="rId8"/>
    <p:sldId id="363" r:id="rId9"/>
    <p:sldId id="384" r:id="rId10"/>
    <p:sldId id="359" r:id="rId11"/>
    <p:sldId id="341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1A6C"/>
    <a:srgbClr val="F5C0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9" autoAdjust="0"/>
    <p:restoredTop sz="94660"/>
  </p:normalViewPr>
  <p:slideViewPr>
    <p:cSldViewPr>
      <p:cViewPr varScale="1">
        <p:scale>
          <a:sx n="85" d="100"/>
          <a:sy n="85" d="100"/>
        </p:scale>
        <p:origin x="-283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336EB-9486-4822-938F-8C768FFCF467}" type="doc">
      <dgm:prSet loTypeId="urn:microsoft.com/office/officeart/2005/8/layout/vList3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54DE6-951D-421A-A3AF-D2699967742D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খলিফা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ওমর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বিন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আব্দুল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আজিজ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lang="en-US" sz="28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পরিচয়</a:t>
          </a:r>
          <a:r>
            <a:rPr lang="en-US" sz="28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বলতে</a:t>
          </a:r>
          <a:r>
            <a:rPr lang="en-US" sz="28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r>
            <a:rPr lang="en-US" sz="28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BBEBBA-4471-47EA-A7E1-DE9ABAC19DD8}" type="sibTrans" cxnId="{120F7AFA-1C1F-42B0-B2E6-D9B187C63319}">
      <dgm:prSet/>
      <dgm:spPr/>
      <dgm:t>
        <a:bodyPr/>
        <a:lstStyle/>
        <a:p>
          <a:endParaRPr lang="en-US"/>
        </a:p>
      </dgm:t>
    </dgm:pt>
    <dgm:pt modelId="{67126866-4C44-45FC-9ABC-A1D119071C22}" type="parTrans" cxnId="{120F7AFA-1C1F-42B0-B2E6-D9B187C63319}">
      <dgm:prSet/>
      <dgm:spPr/>
      <dgm:t>
        <a:bodyPr/>
        <a:lstStyle/>
        <a:p>
          <a:endParaRPr lang="en-US"/>
        </a:p>
      </dgm:t>
    </dgm:pt>
    <dgm:pt modelId="{6A784B5D-42BC-46B7-96B9-DBABD7955A4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খলিফা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ওমর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আব্দুল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আজিজ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চারিত্রিক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বৈশিষ্ট্য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ব্যাখ্যা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করতে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48C279A5-0E24-4640-956A-6740725660E4}" type="sibTrans" cxnId="{218258B7-1E5D-4879-8634-86483B1EBC49}">
      <dgm:prSet/>
      <dgm:spPr/>
      <dgm:t>
        <a:bodyPr/>
        <a:lstStyle/>
        <a:p>
          <a:endParaRPr lang="en-US"/>
        </a:p>
      </dgm:t>
    </dgm:pt>
    <dgm:pt modelId="{AE5DFF1F-2454-4954-9170-7BE3DC38A245}" type="parTrans" cxnId="{218258B7-1E5D-4879-8634-86483B1EBC49}">
      <dgm:prSet/>
      <dgm:spPr/>
      <dgm:t>
        <a:bodyPr/>
        <a:lstStyle/>
        <a:p>
          <a:endParaRPr lang="en-US"/>
        </a:p>
      </dgm:t>
    </dgm:pt>
    <dgm:pt modelId="{9D686515-29C4-4512-B1E5-FB8422938B18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খলিফা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ওমর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আব্দুল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আজিজ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কৃতিত্ব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বিশ্লেষণ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করতে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endParaRPr lang="en-US" dirty="0" smtClean="0">
            <a:latin typeface="Arial" pitchFamily="34" charset="0"/>
            <a:cs typeface="Arial" pitchFamily="34" charset="0"/>
          </a:endParaRPr>
        </a:p>
      </dgm:t>
    </dgm:pt>
    <dgm:pt modelId="{AA9D26F0-01E1-41CF-B9E8-8C9E13466916}" type="parTrans" cxnId="{52AAC77A-A515-4906-A04E-DF8FD8E011F3}">
      <dgm:prSet/>
      <dgm:spPr/>
      <dgm:t>
        <a:bodyPr/>
        <a:lstStyle/>
        <a:p>
          <a:endParaRPr lang="en-US"/>
        </a:p>
      </dgm:t>
    </dgm:pt>
    <dgm:pt modelId="{76A37D0B-2185-43EA-8096-5CFD32D7680B}" type="sibTrans" cxnId="{52AAC77A-A515-4906-A04E-DF8FD8E011F3}">
      <dgm:prSet/>
      <dgm:spPr/>
      <dgm:t>
        <a:bodyPr/>
        <a:lstStyle/>
        <a:p>
          <a:endParaRPr lang="en-US"/>
        </a:p>
      </dgm:t>
    </dgm:pt>
    <dgm:pt modelId="{35BD617B-C62C-4049-A75F-4C8F0CBF0675}" type="pres">
      <dgm:prSet presAssocID="{086336EB-9486-4822-938F-8C768FFCF4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6C5AC6-4775-446E-A654-C24DEB6A181A}" type="pres">
      <dgm:prSet presAssocID="{E9354DE6-951D-421A-A3AF-D2699967742D}" presName="composite" presStyleCnt="0"/>
      <dgm:spPr/>
      <dgm:t>
        <a:bodyPr/>
        <a:lstStyle/>
        <a:p>
          <a:endParaRPr lang="en-US"/>
        </a:p>
      </dgm:t>
    </dgm:pt>
    <dgm:pt modelId="{D7533A3F-F781-44A2-B48B-ED292DDC2E2E}" type="pres">
      <dgm:prSet presAssocID="{E9354DE6-951D-421A-A3AF-D2699967742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4E1FC8-BCD0-435D-8CB7-477BC58D2030}" type="pres">
      <dgm:prSet presAssocID="{E9354DE6-951D-421A-A3AF-D2699967742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427B2-C3ED-4EF9-A3DE-22AF7BFE6EE5}" type="pres">
      <dgm:prSet presAssocID="{90BBEBBA-4471-47EA-A7E1-DE9ABAC19DD8}" presName="spacing" presStyleCnt="0"/>
      <dgm:spPr/>
      <dgm:t>
        <a:bodyPr/>
        <a:lstStyle/>
        <a:p>
          <a:endParaRPr lang="en-US"/>
        </a:p>
      </dgm:t>
    </dgm:pt>
    <dgm:pt modelId="{0F618552-4866-45F7-9E0F-1052A1367F1D}" type="pres">
      <dgm:prSet presAssocID="{6A784B5D-42BC-46B7-96B9-DBABD7955A44}" presName="composite" presStyleCnt="0"/>
      <dgm:spPr/>
      <dgm:t>
        <a:bodyPr/>
        <a:lstStyle/>
        <a:p>
          <a:endParaRPr lang="en-US"/>
        </a:p>
      </dgm:t>
    </dgm:pt>
    <dgm:pt modelId="{4A977B6B-888C-4CBD-8D99-4B0F2D5DE5D4}" type="pres">
      <dgm:prSet presAssocID="{6A784B5D-42BC-46B7-96B9-DBABD7955A4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8F6A5FC-7FE7-4514-A648-B51CFEC63726}" type="pres">
      <dgm:prSet presAssocID="{6A784B5D-42BC-46B7-96B9-DBABD7955A4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DDEAA-9151-4E7B-90AD-C6A01C6A943A}" type="pres">
      <dgm:prSet presAssocID="{48C279A5-0E24-4640-956A-6740725660E4}" presName="spacing" presStyleCnt="0"/>
      <dgm:spPr/>
    </dgm:pt>
    <dgm:pt modelId="{6BDA2AE2-07A5-461F-BFCC-93B21C6CB3B6}" type="pres">
      <dgm:prSet presAssocID="{9D686515-29C4-4512-B1E5-FB8422938B18}" presName="composite" presStyleCnt="0"/>
      <dgm:spPr/>
    </dgm:pt>
    <dgm:pt modelId="{4F55A5D6-8C1A-40EF-A18E-E95FF13149AA}" type="pres">
      <dgm:prSet presAssocID="{9D686515-29C4-4512-B1E5-FB8422938B1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E9DB52-2B5F-478D-B7F8-AF7557E22126}" type="pres">
      <dgm:prSet presAssocID="{9D686515-29C4-4512-B1E5-FB8422938B1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8258B7-1E5D-4879-8634-86483B1EBC49}" srcId="{086336EB-9486-4822-938F-8C768FFCF467}" destId="{6A784B5D-42BC-46B7-96B9-DBABD7955A44}" srcOrd="1" destOrd="0" parTransId="{AE5DFF1F-2454-4954-9170-7BE3DC38A245}" sibTransId="{48C279A5-0E24-4640-956A-6740725660E4}"/>
    <dgm:cxn modelId="{52AAC77A-A515-4906-A04E-DF8FD8E011F3}" srcId="{086336EB-9486-4822-938F-8C768FFCF467}" destId="{9D686515-29C4-4512-B1E5-FB8422938B18}" srcOrd="2" destOrd="0" parTransId="{AA9D26F0-01E1-41CF-B9E8-8C9E13466916}" sibTransId="{76A37D0B-2185-43EA-8096-5CFD32D7680B}"/>
    <dgm:cxn modelId="{D385699F-CC99-46A8-9D42-7F622455E2E5}" type="presOf" srcId="{9D686515-29C4-4512-B1E5-FB8422938B18}" destId="{ABE9DB52-2B5F-478D-B7F8-AF7557E22126}" srcOrd="0" destOrd="0" presId="urn:microsoft.com/office/officeart/2005/8/layout/vList3#1"/>
    <dgm:cxn modelId="{F2BAF6AE-5CE2-40E5-A593-991B8A4CDA2D}" type="presOf" srcId="{6A784B5D-42BC-46B7-96B9-DBABD7955A44}" destId="{78F6A5FC-7FE7-4514-A648-B51CFEC63726}" srcOrd="0" destOrd="0" presId="urn:microsoft.com/office/officeart/2005/8/layout/vList3#1"/>
    <dgm:cxn modelId="{84F6E33F-2F68-44FF-8CA5-640B2D4E9E89}" type="presOf" srcId="{086336EB-9486-4822-938F-8C768FFCF467}" destId="{35BD617B-C62C-4049-A75F-4C8F0CBF0675}" srcOrd="0" destOrd="0" presId="urn:microsoft.com/office/officeart/2005/8/layout/vList3#1"/>
    <dgm:cxn modelId="{1817FEAB-F481-4043-B800-A323AFAB89D4}" type="presOf" srcId="{E9354DE6-951D-421A-A3AF-D2699967742D}" destId="{464E1FC8-BCD0-435D-8CB7-477BC58D2030}" srcOrd="0" destOrd="0" presId="urn:microsoft.com/office/officeart/2005/8/layout/vList3#1"/>
    <dgm:cxn modelId="{120F7AFA-1C1F-42B0-B2E6-D9B187C63319}" srcId="{086336EB-9486-4822-938F-8C768FFCF467}" destId="{E9354DE6-951D-421A-A3AF-D2699967742D}" srcOrd="0" destOrd="0" parTransId="{67126866-4C44-45FC-9ABC-A1D119071C22}" sibTransId="{90BBEBBA-4471-47EA-A7E1-DE9ABAC19DD8}"/>
    <dgm:cxn modelId="{08E12426-C0FE-4863-A9FE-395384FEBCBF}" type="presParOf" srcId="{35BD617B-C62C-4049-A75F-4C8F0CBF0675}" destId="{196C5AC6-4775-446E-A654-C24DEB6A181A}" srcOrd="0" destOrd="0" presId="urn:microsoft.com/office/officeart/2005/8/layout/vList3#1"/>
    <dgm:cxn modelId="{0E9DEC14-ED8D-4E97-8998-15978561D0BE}" type="presParOf" srcId="{196C5AC6-4775-446E-A654-C24DEB6A181A}" destId="{D7533A3F-F781-44A2-B48B-ED292DDC2E2E}" srcOrd="0" destOrd="0" presId="urn:microsoft.com/office/officeart/2005/8/layout/vList3#1"/>
    <dgm:cxn modelId="{17E892BC-9C82-4F11-9BB9-01E7EC4D8469}" type="presParOf" srcId="{196C5AC6-4775-446E-A654-C24DEB6A181A}" destId="{464E1FC8-BCD0-435D-8CB7-477BC58D2030}" srcOrd="1" destOrd="0" presId="urn:microsoft.com/office/officeart/2005/8/layout/vList3#1"/>
    <dgm:cxn modelId="{46479610-5244-489A-AA0D-EDE8BCF37F1D}" type="presParOf" srcId="{35BD617B-C62C-4049-A75F-4C8F0CBF0675}" destId="{BDC427B2-C3ED-4EF9-A3DE-22AF7BFE6EE5}" srcOrd="1" destOrd="0" presId="urn:microsoft.com/office/officeart/2005/8/layout/vList3#1"/>
    <dgm:cxn modelId="{0773D6EB-8AB7-453F-B6AF-8B1A17E44C60}" type="presParOf" srcId="{35BD617B-C62C-4049-A75F-4C8F0CBF0675}" destId="{0F618552-4866-45F7-9E0F-1052A1367F1D}" srcOrd="2" destOrd="0" presId="urn:microsoft.com/office/officeart/2005/8/layout/vList3#1"/>
    <dgm:cxn modelId="{191BAFEC-4F90-402F-BCB2-AE4F29DCF9EF}" type="presParOf" srcId="{0F618552-4866-45F7-9E0F-1052A1367F1D}" destId="{4A977B6B-888C-4CBD-8D99-4B0F2D5DE5D4}" srcOrd="0" destOrd="0" presId="urn:microsoft.com/office/officeart/2005/8/layout/vList3#1"/>
    <dgm:cxn modelId="{3B2AC5DB-5BA5-4BCF-A3A5-C16266E587D0}" type="presParOf" srcId="{0F618552-4866-45F7-9E0F-1052A1367F1D}" destId="{78F6A5FC-7FE7-4514-A648-B51CFEC63726}" srcOrd="1" destOrd="0" presId="urn:microsoft.com/office/officeart/2005/8/layout/vList3#1"/>
    <dgm:cxn modelId="{3F042F8C-F055-4C4B-95C3-83DFEB2A2FB5}" type="presParOf" srcId="{35BD617B-C62C-4049-A75F-4C8F0CBF0675}" destId="{360DDEAA-9151-4E7B-90AD-C6A01C6A943A}" srcOrd="3" destOrd="0" presId="urn:microsoft.com/office/officeart/2005/8/layout/vList3#1"/>
    <dgm:cxn modelId="{710ED5FA-E948-40FD-A4DE-893147E0DBE0}" type="presParOf" srcId="{35BD617B-C62C-4049-A75F-4C8F0CBF0675}" destId="{6BDA2AE2-07A5-461F-BFCC-93B21C6CB3B6}" srcOrd="4" destOrd="0" presId="urn:microsoft.com/office/officeart/2005/8/layout/vList3#1"/>
    <dgm:cxn modelId="{367D99FD-8172-401D-9625-CF3E085BA302}" type="presParOf" srcId="{6BDA2AE2-07A5-461F-BFCC-93B21C6CB3B6}" destId="{4F55A5D6-8C1A-40EF-A18E-E95FF13149AA}" srcOrd="0" destOrd="0" presId="urn:microsoft.com/office/officeart/2005/8/layout/vList3#1"/>
    <dgm:cxn modelId="{21B19AC5-90F2-4E68-93B8-70C887DB968C}" type="presParOf" srcId="{6BDA2AE2-07A5-461F-BFCC-93B21C6CB3B6}" destId="{ABE9DB52-2B5F-478D-B7F8-AF7557E2212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খলিফা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ওমর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বিন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আব্দুল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আজিজ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পরিচয়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বল</a:t>
          </a:r>
          <a:endParaRPr lang="en-US" sz="3200" dirty="0">
            <a:solidFill>
              <a:schemeClr val="bg1"/>
            </a:solidFill>
          </a:endParaRPr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3794" custScaleY="39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12C66-350E-4079-A569-22DA33DA74AB}" type="presOf" srcId="{13D8FDF3-02C7-4AE2-8C5F-28802E3D4E9E}" destId="{B157ACED-B157-4BEC-8CAD-6E2F0768C574}" srcOrd="0" destOrd="0" presId="urn:microsoft.com/office/officeart/2005/8/layout/list1"/>
    <dgm:cxn modelId="{9B2C32D8-0E93-4DFB-BFD3-BC812051F216}" type="presOf" srcId="{209AAD53-9722-4376-93E1-B83E9116F9A3}" destId="{BEBEFCE6-61F1-41F4-8906-E8FADEC653C5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8569C7A8-B914-4D3B-BEAC-9C6574B25221}" type="presOf" srcId="{E7F0D200-9288-46C9-81AC-85547DE6B181}" destId="{125991EE-0B42-493C-B614-12D1AA4BE72E}" srcOrd="0" destOrd="0" presId="urn:microsoft.com/office/officeart/2005/8/layout/list1"/>
    <dgm:cxn modelId="{CE19C367-AC5B-4F96-B6CC-A7EE316F5B13}" type="presOf" srcId="{E7F0D200-9288-46C9-81AC-85547DE6B181}" destId="{D9CF1F36-06BF-413A-9E6B-EB3810130759}" srcOrd="1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4793441A-9D4F-41A4-9D53-26A07E4E2354}" type="presParOf" srcId="{BEBEFCE6-61F1-41F4-8906-E8FADEC653C5}" destId="{828CCA74-42A7-4E46-9B0B-8E39DC3C8267}" srcOrd="0" destOrd="0" presId="urn:microsoft.com/office/officeart/2005/8/layout/list1"/>
    <dgm:cxn modelId="{5D34CF3C-7AFE-40A9-A36F-5B7E2B4C6540}" type="presParOf" srcId="{828CCA74-42A7-4E46-9B0B-8E39DC3C8267}" destId="{125991EE-0B42-493C-B614-12D1AA4BE72E}" srcOrd="0" destOrd="0" presId="urn:microsoft.com/office/officeart/2005/8/layout/list1"/>
    <dgm:cxn modelId="{D865EF37-084B-45D2-A9F0-989CFEEDB425}" type="presParOf" srcId="{828CCA74-42A7-4E46-9B0B-8E39DC3C8267}" destId="{D9CF1F36-06BF-413A-9E6B-EB3810130759}" srcOrd="1" destOrd="0" presId="urn:microsoft.com/office/officeart/2005/8/layout/list1"/>
    <dgm:cxn modelId="{D75555B0-BC6C-4AD8-8005-F9BCDF12A9CD}" type="presParOf" srcId="{BEBEFCE6-61F1-41F4-8906-E8FADEC653C5}" destId="{11BE7E5E-70BA-4293-89C1-71DAC2246CF2}" srcOrd="1" destOrd="0" presId="urn:microsoft.com/office/officeart/2005/8/layout/list1"/>
    <dgm:cxn modelId="{9B55B3BB-CF13-4345-B67A-7D2580FA5E63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kumimoji="0" lang="en-US" sz="36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দলীয়</a:t>
          </a:r>
          <a:r>
            <a:rPr kumimoji="0" lang="en-US" sz="36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6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কাজঃ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7E1171D-C229-441C-8EF1-7C10B98FC50F}">
      <dgm:prSet custT="1"/>
      <dgm:spPr/>
      <dgm:t>
        <a:bodyPr/>
        <a:lstStyle/>
        <a:p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খলিফা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ওমর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বিন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আব্দুল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আজিজ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কৃতিত্ব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বিশ্লেষণ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endParaRPr lang="en-US" sz="44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AEE0099-5D9F-4153-9E01-C8EE3127A839}" type="parTrans" cxnId="{CCDA919D-46BB-4015-8A45-A0A6CF40AAB7}">
      <dgm:prSet/>
      <dgm:spPr/>
      <dgm:t>
        <a:bodyPr/>
        <a:lstStyle/>
        <a:p>
          <a:endParaRPr lang="en-US"/>
        </a:p>
      </dgm:t>
    </dgm:pt>
    <dgm:pt modelId="{70D4E0B7-372A-4863-9B48-BF9452E1B529}" type="sibTrans" cxnId="{CCDA919D-46BB-4015-8A45-A0A6CF40AAB7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3794" custScaleY="39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DDA125-323D-414D-A7B5-B00CC698682D}" type="presOf" srcId="{E7F0D200-9288-46C9-81AC-85547DE6B181}" destId="{D9CF1F36-06BF-413A-9E6B-EB3810130759}" srcOrd="1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E2527E39-C5AA-4320-8A32-1C8E49CB6F33}" type="presOf" srcId="{209AAD53-9722-4376-93E1-B83E9116F9A3}" destId="{BEBEFCE6-61F1-41F4-8906-E8FADEC653C5}" srcOrd="0" destOrd="0" presId="urn:microsoft.com/office/officeart/2005/8/layout/list1"/>
    <dgm:cxn modelId="{B3B0EB10-A30E-4A53-9F1A-1B60A0855BA6}" type="presOf" srcId="{E7F0D200-9288-46C9-81AC-85547DE6B181}" destId="{125991EE-0B42-493C-B614-12D1AA4BE72E}" srcOrd="0" destOrd="0" presId="urn:microsoft.com/office/officeart/2005/8/layout/list1"/>
    <dgm:cxn modelId="{CCDA919D-46BB-4015-8A45-A0A6CF40AAB7}" srcId="{E7F0D200-9288-46C9-81AC-85547DE6B181}" destId="{17E1171D-C229-441C-8EF1-7C10B98FC50F}" srcOrd="0" destOrd="0" parTransId="{DAEE0099-5D9F-4153-9E01-C8EE3127A839}" sibTransId="{70D4E0B7-372A-4863-9B48-BF9452E1B529}"/>
    <dgm:cxn modelId="{2C640FE4-1A98-4D66-B04C-E367EBE4D614}" type="presOf" srcId="{17E1171D-C229-441C-8EF1-7C10B98FC50F}" destId="{B157ACED-B157-4BEC-8CAD-6E2F0768C574}" srcOrd="0" destOrd="0" presId="urn:microsoft.com/office/officeart/2005/8/layout/list1"/>
    <dgm:cxn modelId="{59CE5075-AC9F-4BEE-86BB-B9E171D793C9}" type="presParOf" srcId="{BEBEFCE6-61F1-41F4-8906-E8FADEC653C5}" destId="{828CCA74-42A7-4E46-9B0B-8E39DC3C8267}" srcOrd="0" destOrd="0" presId="urn:microsoft.com/office/officeart/2005/8/layout/list1"/>
    <dgm:cxn modelId="{67A3CA11-C2FF-4488-976F-DA2DFF4DB152}" type="presParOf" srcId="{828CCA74-42A7-4E46-9B0B-8E39DC3C8267}" destId="{125991EE-0B42-493C-B614-12D1AA4BE72E}" srcOrd="0" destOrd="0" presId="urn:microsoft.com/office/officeart/2005/8/layout/list1"/>
    <dgm:cxn modelId="{CD82E5EB-752E-492A-A70A-3F21F54B110B}" type="presParOf" srcId="{828CCA74-42A7-4E46-9B0B-8E39DC3C8267}" destId="{D9CF1F36-06BF-413A-9E6B-EB3810130759}" srcOrd="1" destOrd="0" presId="urn:microsoft.com/office/officeart/2005/8/layout/list1"/>
    <dgm:cxn modelId="{FE25E0DA-2A33-4FA9-8F25-EBCF04C68E93}" type="presParOf" srcId="{BEBEFCE6-61F1-41F4-8906-E8FADEC653C5}" destId="{11BE7E5E-70BA-4293-89C1-71DAC2246CF2}" srcOrd="1" destOrd="0" presId="urn:microsoft.com/office/officeart/2005/8/layout/list1"/>
    <dgm:cxn modelId="{48266ACB-E178-4440-AA56-E38E1641BB40}" type="presParOf" srcId="{BEBEFCE6-61F1-41F4-8906-E8FADEC653C5}" destId="{B157ACED-B157-4BEC-8CAD-6E2F0768C574}" srcOrd="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5A9155-A8AB-47A8-A64B-83AA60224E06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CEAADF-44CF-4D31-8C81-69A5763471B9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খলিফা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ওমর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বিন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আব্দুল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আজিজ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চারিত্রিক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বৈশিষ্ট্য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বল</a:t>
          </a:r>
          <a:endParaRPr kumimoji="0" lang="en-US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16911E8-482F-45BD-B35B-C33F97F112FA}" type="parTrans" cxnId="{656DDA16-B19F-4455-8E00-35A8EBE2FEBF}">
      <dgm:prSet/>
      <dgm:spPr/>
      <dgm:t>
        <a:bodyPr/>
        <a:lstStyle/>
        <a:p>
          <a:endParaRPr lang="en-US"/>
        </a:p>
      </dgm:t>
    </dgm:pt>
    <dgm:pt modelId="{8881B7B5-4FE9-4641-9206-A422F6D239BE}" type="sibTrans" cxnId="{656DDA16-B19F-4455-8E00-35A8EBE2FEBF}">
      <dgm:prSet/>
      <dgm:spPr/>
      <dgm:t>
        <a:bodyPr/>
        <a:lstStyle/>
        <a:p>
          <a:endParaRPr lang="en-US"/>
        </a:p>
      </dgm:t>
    </dgm:pt>
    <dgm:pt modelId="{29DEE5FC-1FE5-4B48-8EFF-5416A897B91C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খলিফা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ওমর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বিন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আব্দুল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আজিজ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একটি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করে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কৃতিত্ব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বল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endParaRPr lang="en-US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57F414B-ED1B-44D4-AA79-B21D9DACCD50}" type="parTrans" cxnId="{6EE53DFC-6F76-43D1-B72F-5A20B9033460}">
      <dgm:prSet/>
      <dgm:spPr/>
      <dgm:t>
        <a:bodyPr/>
        <a:lstStyle/>
        <a:p>
          <a:endParaRPr lang="en-US"/>
        </a:p>
      </dgm:t>
    </dgm:pt>
    <dgm:pt modelId="{F0706845-B352-45C7-9826-6DEAE6162D0C}" type="sibTrans" cxnId="{6EE53DFC-6F76-43D1-B72F-5A20B9033460}">
      <dgm:prSet/>
      <dgm:spPr/>
      <dgm:t>
        <a:bodyPr/>
        <a:lstStyle/>
        <a:p>
          <a:endParaRPr lang="en-US"/>
        </a:p>
      </dgm:t>
    </dgm:pt>
    <dgm:pt modelId="{4CF775A8-6FE7-497F-8770-E1131FE06F26}" type="pres">
      <dgm:prSet presAssocID="{575A9155-A8AB-47A8-A64B-83AA60224E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2E9A90-ADD3-49AA-BD7F-6D79516BA8AE}" type="pres">
      <dgm:prSet presAssocID="{575A9155-A8AB-47A8-A64B-83AA60224E06}" presName="bkgdShp" presStyleLbl="alignAccFollowNode1" presStyleIdx="0" presStyleCnt="1" custLinFactNeighborY="-3125"/>
      <dgm:spPr/>
    </dgm:pt>
    <dgm:pt modelId="{7EEB1099-EF3F-4B64-8E24-679458424EE4}" type="pres">
      <dgm:prSet presAssocID="{575A9155-A8AB-47A8-A64B-83AA60224E06}" presName="linComp" presStyleCnt="0"/>
      <dgm:spPr/>
    </dgm:pt>
    <dgm:pt modelId="{134CEFDC-ED4A-4383-885B-FE7B38DD72D2}" type="pres">
      <dgm:prSet presAssocID="{3BCEAADF-44CF-4D31-8C81-69A5763471B9}" presName="compNode" presStyleCnt="0"/>
      <dgm:spPr/>
    </dgm:pt>
    <dgm:pt modelId="{01D18FE2-7A0E-4248-BE2E-584423FC19B5}" type="pres">
      <dgm:prSet presAssocID="{3BCEAADF-44CF-4D31-8C81-69A5763471B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7CCE9-CAF8-49BC-B925-D06C4F0FC306}" type="pres">
      <dgm:prSet presAssocID="{3BCEAADF-44CF-4D31-8C81-69A5763471B9}" presName="invisiNode" presStyleLbl="node1" presStyleIdx="0" presStyleCnt="2"/>
      <dgm:spPr/>
    </dgm:pt>
    <dgm:pt modelId="{D6CFED8E-12CF-46B3-9774-C441E67639E6}" type="pres">
      <dgm:prSet presAssocID="{3BCEAADF-44CF-4D31-8C81-69A5763471B9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839084-4075-4126-AB3E-781646379BD5}" type="pres">
      <dgm:prSet presAssocID="{8881B7B5-4FE9-4641-9206-A422F6D239B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50F5C22-A00D-4088-88A0-39AFBAB7ECA4}" type="pres">
      <dgm:prSet presAssocID="{29DEE5FC-1FE5-4B48-8EFF-5416A897B91C}" presName="compNode" presStyleCnt="0"/>
      <dgm:spPr/>
    </dgm:pt>
    <dgm:pt modelId="{C06A0815-86B4-4EE6-BAB5-211EB02D036C}" type="pres">
      <dgm:prSet presAssocID="{29DEE5FC-1FE5-4B48-8EFF-5416A897B91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19DD5-1912-4D48-8FE9-10B5348B8DA5}" type="pres">
      <dgm:prSet presAssocID="{29DEE5FC-1FE5-4B48-8EFF-5416A897B91C}" presName="invisiNode" presStyleLbl="node1" presStyleIdx="1" presStyleCnt="2"/>
      <dgm:spPr/>
    </dgm:pt>
    <dgm:pt modelId="{561126A6-4B50-497B-9A1A-7AB20D55B8BF}" type="pres">
      <dgm:prSet presAssocID="{29DEE5FC-1FE5-4B48-8EFF-5416A897B91C}" presName="imagNode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7BA4706-0306-4728-BFA3-AF86B25B0232}" type="presOf" srcId="{3BCEAADF-44CF-4D31-8C81-69A5763471B9}" destId="{01D18FE2-7A0E-4248-BE2E-584423FC19B5}" srcOrd="0" destOrd="0" presId="urn:microsoft.com/office/officeart/2005/8/layout/pList2#1"/>
    <dgm:cxn modelId="{D98F80A5-B94E-4673-948D-59E1896E401D}" type="presOf" srcId="{8881B7B5-4FE9-4641-9206-A422F6D239BE}" destId="{C9839084-4075-4126-AB3E-781646379BD5}" srcOrd="0" destOrd="0" presId="urn:microsoft.com/office/officeart/2005/8/layout/pList2#1"/>
    <dgm:cxn modelId="{656DDA16-B19F-4455-8E00-35A8EBE2FEBF}" srcId="{575A9155-A8AB-47A8-A64B-83AA60224E06}" destId="{3BCEAADF-44CF-4D31-8C81-69A5763471B9}" srcOrd="0" destOrd="0" parTransId="{B16911E8-482F-45BD-B35B-C33F97F112FA}" sibTransId="{8881B7B5-4FE9-4641-9206-A422F6D239BE}"/>
    <dgm:cxn modelId="{6EE53DFC-6F76-43D1-B72F-5A20B9033460}" srcId="{575A9155-A8AB-47A8-A64B-83AA60224E06}" destId="{29DEE5FC-1FE5-4B48-8EFF-5416A897B91C}" srcOrd="1" destOrd="0" parTransId="{E57F414B-ED1B-44D4-AA79-B21D9DACCD50}" sibTransId="{F0706845-B352-45C7-9826-6DEAE6162D0C}"/>
    <dgm:cxn modelId="{50EBEC79-1127-4CB3-8E58-C414E3018A08}" type="presOf" srcId="{29DEE5FC-1FE5-4B48-8EFF-5416A897B91C}" destId="{C06A0815-86B4-4EE6-BAB5-211EB02D036C}" srcOrd="0" destOrd="0" presId="urn:microsoft.com/office/officeart/2005/8/layout/pList2#1"/>
    <dgm:cxn modelId="{CB29D0C3-A807-49D6-9E27-A3C6BB755657}" type="presOf" srcId="{575A9155-A8AB-47A8-A64B-83AA60224E06}" destId="{4CF775A8-6FE7-497F-8770-E1131FE06F26}" srcOrd="0" destOrd="0" presId="urn:microsoft.com/office/officeart/2005/8/layout/pList2#1"/>
    <dgm:cxn modelId="{53996A23-66B4-444C-9C63-6B849F1BCE77}" type="presParOf" srcId="{4CF775A8-6FE7-497F-8770-E1131FE06F26}" destId="{1E2E9A90-ADD3-49AA-BD7F-6D79516BA8AE}" srcOrd="0" destOrd="0" presId="urn:microsoft.com/office/officeart/2005/8/layout/pList2#1"/>
    <dgm:cxn modelId="{31DC4EE2-5727-430B-AF18-7B3FC1844659}" type="presParOf" srcId="{4CF775A8-6FE7-497F-8770-E1131FE06F26}" destId="{7EEB1099-EF3F-4B64-8E24-679458424EE4}" srcOrd="1" destOrd="0" presId="urn:microsoft.com/office/officeart/2005/8/layout/pList2#1"/>
    <dgm:cxn modelId="{ACD26C16-08F3-450B-90C2-442C0DEE8E00}" type="presParOf" srcId="{7EEB1099-EF3F-4B64-8E24-679458424EE4}" destId="{134CEFDC-ED4A-4383-885B-FE7B38DD72D2}" srcOrd="0" destOrd="0" presId="urn:microsoft.com/office/officeart/2005/8/layout/pList2#1"/>
    <dgm:cxn modelId="{27D79555-4189-42D9-80BB-828C924F2D9D}" type="presParOf" srcId="{134CEFDC-ED4A-4383-885B-FE7B38DD72D2}" destId="{01D18FE2-7A0E-4248-BE2E-584423FC19B5}" srcOrd="0" destOrd="0" presId="urn:microsoft.com/office/officeart/2005/8/layout/pList2#1"/>
    <dgm:cxn modelId="{F9345CF5-36F7-4A74-ACEA-CD7B84D98F37}" type="presParOf" srcId="{134CEFDC-ED4A-4383-885B-FE7B38DD72D2}" destId="{1BE7CCE9-CAF8-49BC-B925-D06C4F0FC306}" srcOrd="1" destOrd="0" presId="urn:microsoft.com/office/officeart/2005/8/layout/pList2#1"/>
    <dgm:cxn modelId="{B3C50653-AA33-45D7-BD48-DAA897B851AD}" type="presParOf" srcId="{134CEFDC-ED4A-4383-885B-FE7B38DD72D2}" destId="{D6CFED8E-12CF-46B3-9774-C441E67639E6}" srcOrd="2" destOrd="0" presId="urn:microsoft.com/office/officeart/2005/8/layout/pList2#1"/>
    <dgm:cxn modelId="{E80F2F45-27A6-453B-9CBF-71A709F69F47}" type="presParOf" srcId="{7EEB1099-EF3F-4B64-8E24-679458424EE4}" destId="{C9839084-4075-4126-AB3E-781646379BD5}" srcOrd="1" destOrd="0" presId="urn:microsoft.com/office/officeart/2005/8/layout/pList2#1"/>
    <dgm:cxn modelId="{3FB0B080-6024-49A3-8CFC-8DD3A3F6FE23}" type="presParOf" srcId="{7EEB1099-EF3F-4B64-8E24-679458424EE4}" destId="{350F5C22-A00D-4088-88A0-39AFBAB7ECA4}" srcOrd="2" destOrd="0" presId="urn:microsoft.com/office/officeart/2005/8/layout/pList2#1"/>
    <dgm:cxn modelId="{9F304A69-98E6-4E03-B461-D41D14D148A3}" type="presParOf" srcId="{350F5C22-A00D-4088-88A0-39AFBAB7ECA4}" destId="{C06A0815-86B4-4EE6-BAB5-211EB02D036C}" srcOrd="0" destOrd="0" presId="urn:microsoft.com/office/officeart/2005/8/layout/pList2#1"/>
    <dgm:cxn modelId="{F07A6A1F-73F5-4BD2-9ED4-5298F1A7280D}" type="presParOf" srcId="{350F5C22-A00D-4088-88A0-39AFBAB7ECA4}" destId="{C4719DD5-1912-4D48-8FE9-10B5348B8DA5}" srcOrd="1" destOrd="0" presId="urn:microsoft.com/office/officeart/2005/8/layout/pList2#1"/>
    <dgm:cxn modelId="{605AA360-A3C0-45A6-9C25-28542CF9EBDE}" type="presParOf" srcId="{350F5C22-A00D-4088-88A0-39AFBAB7ECA4}" destId="{561126A6-4B50-497B-9A1A-7AB20D55B8B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1FC8-BCD0-435D-8CB7-477BC58D2030}">
      <dsp:nvSpPr>
        <dsp:cNvPr id="0" name=""/>
        <dsp:cNvSpPr/>
      </dsp:nvSpPr>
      <dsp:spPr>
        <a:xfrm rot="10800000">
          <a:off x="2151134" y="344"/>
          <a:ext cx="7296912" cy="1252760"/>
        </a:xfrm>
        <a:prstGeom prst="homePlat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3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খোলাফায়ে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64324" y="344"/>
        <a:ext cx="6983722" cy="1252760"/>
      </dsp:txXfrm>
    </dsp:sp>
    <dsp:sp modelId="{D7533A3F-F781-44A2-B48B-ED292DDC2E2E}">
      <dsp:nvSpPr>
        <dsp:cNvPr id="0" name=""/>
        <dsp:cNvSpPr/>
      </dsp:nvSpPr>
      <dsp:spPr>
        <a:xfrm>
          <a:off x="1524753" y="344"/>
          <a:ext cx="1252760" cy="12527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11F5B-53B5-406F-BAFC-0E003BD5B906}">
      <dsp:nvSpPr>
        <dsp:cNvPr id="0" name=""/>
        <dsp:cNvSpPr/>
      </dsp:nvSpPr>
      <dsp:spPr>
        <a:xfrm rot="10800000">
          <a:off x="2151134" y="1566295"/>
          <a:ext cx="7296912" cy="1252760"/>
        </a:xfrm>
        <a:prstGeom prst="homePlat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3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উদ্বুদ্ধ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64324" y="1566295"/>
        <a:ext cx="6983722" cy="1252760"/>
      </dsp:txXfrm>
    </dsp:sp>
    <dsp:sp modelId="{C1F6F52A-53ED-469E-B691-1FA27D3FFA00}">
      <dsp:nvSpPr>
        <dsp:cNvPr id="0" name=""/>
        <dsp:cNvSpPr/>
      </dsp:nvSpPr>
      <dsp:spPr>
        <a:xfrm>
          <a:off x="1524753" y="1566295"/>
          <a:ext cx="1252760" cy="12527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326302"/>
          <a:ext cx="8521735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kern="1200" dirty="0"/>
        </a:p>
      </dsp:txBody>
      <dsp:txXfrm>
        <a:off x="0" y="326302"/>
        <a:ext cx="8521735" cy="1044225"/>
      </dsp:txXfrm>
    </dsp:sp>
    <dsp:sp modelId="{D9CF1F36-06BF-413A-9E6B-EB3810130759}">
      <dsp:nvSpPr>
        <dsp:cNvPr id="0" name=""/>
        <dsp:cNvSpPr/>
      </dsp:nvSpPr>
      <dsp:spPr>
        <a:xfrm>
          <a:off x="426086" y="75382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u="none" kern="1200" dirty="0"/>
        </a:p>
      </dsp:txBody>
      <dsp:txXfrm>
        <a:off x="450584" y="99880"/>
        <a:ext cx="5916218" cy="452844"/>
      </dsp:txXfrm>
    </dsp:sp>
    <dsp:sp modelId="{54738F12-67FC-48D4-AE14-C2A2F294F783}">
      <dsp:nvSpPr>
        <dsp:cNvPr id="0" name=""/>
        <dsp:cNvSpPr/>
      </dsp:nvSpPr>
      <dsp:spPr>
        <a:xfrm>
          <a:off x="0" y="1713247"/>
          <a:ext cx="8521735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পদ্ধতিগুলো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kern="1200" dirty="0"/>
        </a:p>
      </dsp:txBody>
      <dsp:txXfrm>
        <a:off x="0" y="1713247"/>
        <a:ext cx="8521735" cy="1044225"/>
      </dsp:txXfrm>
    </dsp:sp>
    <dsp:sp modelId="{BE567E7C-03C9-491E-9AA5-B5F724B40D99}">
      <dsp:nvSpPr>
        <dsp:cNvPr id="0" name=""/>
        <dsp:cNvSpPr/>
      </dsp:nvSpPr>
      <dsp:spPr>
        <a:xfrm>
          <a:off x="426086" y="1462327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দ্বৈত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84" y="1486825"/>
        <a:ext cx="5916218" cy="452844"/>
      </dsp:txXfrm>
    </dsp:sp>
    <dsp:sp modelId="{89895435-3E08-45E0-8977-84EC3428DAA7}">
      <dsp:nvSpPr>
        <dsp:cNvPr id="0" name=""/>
        <dsp:cNvSpPr/>
      </dsp:nvSpPr>
      <dsp:spPr>
        <a:xfrm>
          <a:off x="0" y="3100192"/>
          <a:ext cx="8521735" cy="1472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তুলনামূলক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3200" kern="1200" dirty="0"/>
        </a:p>
      </dsp:txBody>
      <dsp:txXfrm>
        <a:off x="0" y="3100192"/>
        <a:ext cx="8521735" cy="1472625"/>
      </dsp:txXfrm>
    </dsp:sp>
    <dsp:sp modelId="{A2AF8205-BA72-4268-A564-689EF442033C}">
      <dsp:nvSpPr>
        <dsp:cNvPr id="0" name=""/>
        <dsp:cNvSpPr/>
      </dsp:nvSpPr>
      <dsp:spPr>
        <a:xfrm>
          <a:off x="426086" y="2849272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দলীয়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84" y="2873770"/>
        <a:ext cx="5916218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E9A90-ADD3-49AA-BD7F-6D79516BA8AE}">
      <dsp:nvSpPr>
        <dsp:cNvPr id="0" name=""/>
        <dsp:cNvSpPr/>
      </dsp:nvSpPr>
      <dsp:spPr>
        <a:xfrm>
          <a:off x="0" y="0"/>
          <a:ext cx="6324600" cy="17487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DF1B2-18CA-4620-9F53-9208ACC51593}">
      <dsp:nvSpPr>
        <dsp:cNvPr id="0" name=""/>
        <dsp:cNvSpPr/>
      </dsp:nvSpPr>
      <dsp:spPr>
        <a:xfrm>
          <a:off x="190463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D545-4D2A-474D-8383-EF9C8727FC29}">
      <dsp:nvSpPr>
        <dsp:cNvPr id="0" name=""/>
        <dsp:cNvSpPr/>
      </dsp:nvSpPr>
      <dsp:spPr>
        <a:xfrm rot="10800000">
          <a:off x="190463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/>
        </a:p>
      </dsp:txBody>
      <dsp:txXfrm rot="10800000">
        <a:off x="256196" y="1748789"/>
        <a:ext cx="2698854" cy="2071677"/>
      </dsp:txXfrm>
    </dsp:sp>
    <dsp:sp modelId="{AC14CF91-C8F3-4278-A418-FA9EE19384BE}">
      <dsp:nvSpPr>
        <dsp:cNvPr id="0" name=""/>
        <dsp:cNvSpPr/>
      </dsp:nvSpPr>
      <dsp:spPr>
        <a:xfrm>
          <a:off x="3303816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EF38-D195-4544-9E95-D2CA7CE44EDA}">
      <dsp:nvSpPr>
        <dsp:cNvPr id="0" name=""/>
        <dsp:cNvSpPr/>
      </dsp:nvSpPr>
      <dsp:spPr>
        <a:xfrm rot="10800000">
          <a:off x="3303816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69549" y="1748789"/>
        <a:ext cx="2698854" cy="2071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1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86000" y="674400"/>
            <a:ext cx="1295400" cy="5509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domerock2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942" y="1257300"/>
            <a:ext cx="6571857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9AEDAB-432C-4B8D-8B37-752D711573AC}"/>
              </a:ext>
            </a:extLst>
          </p:cNvPr>
          <p:cNvSpPr txBox="1"/>
          <p:nvPr/>
        </p:nvSpPr>
        <p:spPr>
          <a:xfrm>
            <a:off x="5032391" y="418432"/>
            <a:ext cx="2127219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76116793"/>
              </p:ext>
            </p:extLst>
          </p:nvPr>
        </p:nvGraphicFramePr>
        <p:xfrm>
          <a:off x="2933700" y="1676400"/>
          <a:ext cx="6324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CFED8E-12CF-46B3-9774-C441E676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6CFED8E-12CF-46B3-9774-C441E676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6CFED8E-12CF-46B3-9774-C441E676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D18FE2-7A0E-4248-BE2E-584423FC1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01D18FE2-7A0E-4248-BE2E-584423FC1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1D18FE2-7A0E-4248-BE2E-584423FC1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1126A6-4B50-497B-9A1A-7AB20D55B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561126A6-4B50-497B-9A1A-7AB20D55B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61126A6-4B50-497B-9A1A-7AB20D55B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6A0815-86B4-4EE6-BAB5-211EB02D0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C06A0815-86B4-4EE6-BAB5-211EB02D0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C06A0815-86B4-4EE6-BAB5-211EB02D0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609600"/>
            <a:ext cx="2008883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3" name="Group 12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066800" y="5638800"/>
            <a:ext cx="8705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চারিত্রিক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 ও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কৃতিত্ব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আসবে</a:t>
            </a:r>
            <a:endParaRPr lang="en-US" sz="2800" dirty="0" smtClean="0">
              <a:ln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ordoba-3_or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385378"/>
            <a:ext cx="5538216" cy="4087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1" name="Group 10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3510262" cy="3589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/>
          </a:p>
          <a:p>
            <a:endParaRPr lang="en-US" sz="1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5067300" cy="23899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ইসলামের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ইতিহাস ও সংস্কৃতি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10/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706154" y="459950"/>
            <a:ext cx="277969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7" name="Group 9"/>
            <p:cNvGrpSpPr/>
            <p:nvPr/>
          </p:nvGrpSpPr>
          <p:grpSpPr>
            <a:xfrm>
              <a:off x="8686800" y="161682"/>
              <a:ext cx="3352803" cy="981318"/>
              <a:chOff x="7589419" y="118941"/>
              <a:chExt cx="4023561" cy="121920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2350967"/>
            <a:ext cx="63603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4400" u="sng" dirty="0"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আজিজ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06154" y="459950"/>
            <a:ext cx="277969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81277136"/>
              </p:ext>
            </p:extLst>
          </p:nvPr>
        </p:nvGraphicFramePr>
        <p:xfrm>
          <a:off x="609600" y="2019300"/>
          <a:ext cx="10972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A977B6B-888C-4CBD-8D99-4B0F2D5DE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4A977B6B-888C-4CBD-8D99-4B0F2D5DE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4A977B6B-888C-4CBD-8D99-4B0F2D5DE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8F6A5FC-7FE7-4514-A648-B51CFEC63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78F6A5FC-7FE7-4514-A648-B51CFEC63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78F6A5FC-7FE7-4514-A648-B51CFEC63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F55A5D6-8C1A-40EF-A18E-E95FF1314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4F55A5D6-8C1A-40EF-A18E-E95FF1314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4F55A5D6-8C1A-40EF-A18E-E95FF1314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BE9DB52-2B5F-478D-B7F8-AF7557E22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ABE9DB52-2B5F-478D-B7F8-AF7557E22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ABE9DB52-2B5F-478D-B7F8-AF7557E22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43300" y="1295400"/>
            <a:ext cx="51054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আজিজ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পরিচয়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 descr="images (1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630" y="2057400"/>
            <a:ext cx="5920740" cy="3463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43300" y="1295400"/>
            <a:ext cx="51054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আজিজ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 descr="images (1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630" y="2057400"/>
            <a:ext cx="5920740" cy="3463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43300" y="1229380"/>
            <a:ext cx="51054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আজিজ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কৃতিত্ব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 descr="images (1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630" y="2057400"/>
            <a:ext cx="5920740" cy="3463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00023290"/>
              </p:ext>
            </p:extLst>
          </p:nvPr>
        </p:nvGraphicFramePr>
        <p:xfrm>
          <a:off x="1835133" y="1219200"/>
          <a:ext cx="852173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00023290"/>
              </p:ext>
            </p:extLst>
          </p:nvPr>
        </p:nvGraphicFramePr>
        <p:xfrm>
          <a:off x="1835133" y="1219200"/>
          <a:ext cx="852173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1299</TotalTime>
  <Words>176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373</cp:revision>
  <dcterms:created xsi:type="dcterms:W3CDTF">2020-01-13T03:23:51Z</dcterms:created>
  <dcterms:modified xsi:type="dcterms:W3CDTF">2021-01-10T11:01:14Z</dcterms:modified>
</cp:coreProperties>
</file>