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14"/>
  </p:notesMasterIdLst>
  <p:sldIdLst>
    <p:sldId id="356" r:id="rId2"/>
    <p:sldId id="392" r:id="rId3"/>
    <p:sldId id="325" r:id="rId4"/>
    <p:sldId id="326" r:id="rId5"/>
    <p:sldId id="388" r:id="rId6"/>
    <p:sldId id="399" r:id="rId7"/>
    <p:sldId id="365" r:id="rId8"/>
    <p:sldId id="395" r:id="rId9"/>
    <p:sldId id="397" r:id="rId10"/>
    <p:sldId id="373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9" autoAdjust="0"/>
    <p:restoredTop sz="94660"/>
  </p:normalViewPr>
  <p:slideViewPr>
    <p:cSldViewPr>
      <p:cViewPr varScale="1">
        <p:scale>
          <a:sx n="85" d="100"/>
          <a:sy n="85" d="100"/>
        </p:scale>
        <p:origin x="-283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D367AE-2CD5-43E8-ACB4-FA6E25A94EEA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চরিত্র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ও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কৃতিত্ব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বর্ণনা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9B47BE14-953E-4E1F-AD95-FB621F91ADCB}" type="parTrans" cxnId="{BE0917FB-0034-4649-8B4F-C219ABB43FF6}">
      <dgm:prSet/>
      <dgm:spPr/>
      <dgm:t>
        <a:bodyPr/>
        <a:lstStyle/>
        <a:p>
          <a:endParaRPr lang="en-US"/>
        </a:p>
      </dgm:t>
    </dgm:pt>
    <dgm:pt modelId="{19A088FE-7ADE-4143-86A7-2109B9F53687}" type="sibTrans" cxnId="{BE0917FB-0034-4649-8B4F-C219ABB43FF6}">
      <dgm:prSet/>
      <dgm:spPr/>
      <dgm:t>
        <a:bodyPr/>
        <a:lstStyle/>
        <a:p>
          <a:endParaRPr lang="en-US"/>
        </a:p>
      </dgm:t>
    </dgm:pt>
    <dgm:pt modelId="{4F857A90-4837-4B60-A6A2-397CCC323078}">
      <dgm:prSet custT="1"/>
      <dgm:spPr/>
      <dgm:t>
        <a:bodyPr/>
        <a:lstStyle/>
        <a:p>
          <a:pPr rtl="0"/>
          <a:r>
            <a:rPr lang="en-US" sz="3600" b="0" u="none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শিখনফলঃ</a:t>
          </a:r>
          <a:endParaRPr lang="en-US" sz="3600" b="0" u="non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FD0FF5-F1EC-4991-9DF5-7F491C070299}" type="parTrans" cxnId="{44EDB466-857C-488A-B63F-3F1F335862AB}">
      <dgm:prSet/>
      <dgm:spPr/>
    </dgm:pt>
    <dgm:pt modelId="{4E6E5A31-8B12-4DAD-A67B-646EA17BCF19}" type="sibTrans" cxnId="{44EDB466-857C-488A-B63F-3F1F335862AB}">
      <dgm:prSet/>
      <dgm:spPr/>
    </dgm:pt>
    <dgm:pt modelId="{C52A815C-F540-4301-8AD2-6C0BABB28C56}">
      <dgm:prSet custT="1"/>
      <dgm:spPr>
        <a:solidFill>
          <a:srgbClr val="B01513"/>
        </a:solidFill>
      </dgm:spPr>
      <dgm:t>
        <a:bodyPr/>
        <a:lstStyle/>
        <a:p>
          <a:pPr rtl="0"/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চরিত্র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বিশ্লেষণ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 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C46CD16F-6CE9-41AA-8CF9-60A5E56870C5}" type="pres">
      <dgm:prSet presAssocID="{3776CFE0-3A2E-450C-B4D4-3CD4625A228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C8A09-81D4-4846-822E-1777932AD44A}" type="pres">
      <dgm:prSet presAssocID="{4F857A90-4837-4B60-A6A2-397CCC323078}" presName="circle1" presStyleLbl="node1" presStyleIdx="0" presStyleCnt="3"/>
      <dgm:spPr/>
    </dgm:pt>
    <dgm:pt modelId="{1DC5C083-B898-4DC4-A4ED-1878C9CDB9BA}" type="pres">
      <dgm:prSet presAssocID="{4F857A90-4837-4B60-A6A2-397CCC323078}" presName="space" presStyleCnt="0"/>
      <dgm:spPr/>
    </dgm:pt>
    <dgm:pt modelId="{AE3915D2-D081-4FDD-984D-D1DE43A17DCE}" type="pres">
      <dgm:prSet presAssocID="{4F857A90-4837-4B60-A6A2-397CCC323078}" presName="rect1" presStyleLbl="alignAcc1" presStyleIdx="0" presStyleCnt="3"/>
      <dgm:spPr/>
      <dgm:t>
        <a:bodyPr/>
        <a:lstStyle/>
        <a:p>
          <a:endParaRPr lang="en-US"/>
        </a:p>
      </dgm:t>
    </dgm:pt>
    <dgm:pt modelId="{A4417DEA-8FBD-4475-945B-6CC4E117DF52}" type="pres">
      <dgm:prSet presAssocID="{C52A815C-F540-4301-8AD2-6C0BABB28C56}" presName="vertSpace2" presStyleLbl="node1" presStyleIdx="0" presStyleCnt="3"/>
      <dgm:spPr/>
    </dgm:pt>
    <dgm:pt modelId="{31376751-2657-426E-AE01-B1A53988ABE7}" type="pres">
      <dgm:prSet presAssocID="{C52A815C-F540-4301-8AD2-6C0BABB28C56}" presName="circle2" presStyleLbl="node1" presStyleIdx="1" presStyleCnt="3"/>
      <dgm:spPr/>
    </dgm:pt>
    <dgm:pt modelId="{93A5E3E5-99A2-43C4-9EF3-DB16783FA360}" type="pres">
      <dgm:prSet presAssocID="{C52A815C-F540-4301-8AD2-6C0BABB28C56}" presName="rect2" presStyleLbl="alignAcc1" presStyleIdx="1" presStyleCnt="3"/>
      <dgm:spPr/>
      <dgm:t>
        <a:bodyPr/>
        <a:lstStyle/>
        <a:p>
          <a:endParaRPr lang="en-US"/>
        </a:p>
      </dgm:t>
    </dgm:pt>
    <dgm:pt modelId="{4AD43CE2-17F6-4B38-B1AC-FF89C93BF1AE}" type="pres">
      <dgm:prSet presAssocID="{F6D367AE-2CD5-43E8-ACB4-FA6E25A94EEA}" presName="vertSpace3" presStyleLbl="node1" presStyleIdx="1" presStyleCnt="3"/>
      <dgm:spPr/>
    </dgm:pt>
    <dgm:pt modelId="{FE0852B4-0B7C-422F-8BEA-390682F4A050}" type="pres">
      <dgm:prSet presAssocID="{F6D367AE-2CD5-43E8-ACB4-FA6E25A94EEA}" presName="circle3" presStyleLbl="node1" presStyleIdx="2" presStyleCnt="3"/>
      <dgm:spPr/>
    </dgm:pt>
    <dgm:pt modelId="{B57C485A-B7AC-4C65-AC03-500E9226162A}" type="pres">
      <dgm:prSet presAssocID="{F6D367AE-2CD5-43E8-ACB4-FA6E25A94EEA}" presName="rect3" presStyleLbl="alignAcc1" presStyleIdx="2" presStyleCnt="3"/>
      <dgm:spPr/>
      <dgm:t>
        <a:bodyPr/>
        <a:lstStyle/>
        <a:p>
          <a:endParaRPr lang="en-US"/>
        </a:p>
      </dgm:t>
    </dgm:pt>
    <dgm:pt modelId="{6D03C911-28A0-45E3-852E-D31C8D9C68F6}" type="pres">
      <dgm:prSet presAssocID="{4F857A90-4837-4B60-A6A2-397CCC32307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A97B3-5572-4469-B63C-90493CF3C81F}" type="pres">
      <dgm:prSet presAssocID="{C52A815C-F540-4301-8AD2-6C0BABB28C5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DC62-F512-4A48-A11B-108F1B29D116}" type="pres">
      <dgm:prSet presAssocID="{F6D367AE-2CD5-43E8-ACB4-FA6E25A94EE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5E9BC-DAAE-4758-8A8C-26E02CC67A73}" srcId="{3776CFE0-3A2E-450C-B4D4-3CD4625A228B}" destId="{C52A815C-F540-4301-8AD2-6C0BABB28C56}" srcOrd="1" destOrd="0" parTransId="{D48018F8-11BD-41F8-A42B-769D74274424}" sibTransId="{48C9F1A5-6499-4809-9986-EB932F7011CD}"/>
    <dgm:cxn modelId="{97B69E02-F12D-42DA-8B73-E60339F92D57}" type="presOf" srcId="{4F857A90-4837-4B60-A6A2-397CCC323078}" destId="{AE3915D2-D081-4FDD-984D-D1DE43A17DCE}" srcOrd="0" destOrd="0" presId="urn:microsoft.com/office/officeart/2005/8/layout/target3"/>
    <dgm:cxn modelId="{CFD59EBD-E000-46EB-975B-699CE5111A27}" type="presOf" srcId="{C52A815C-F540-4301-8AD2-6C0BABB28C56}" destId="{278A97B3-5572-4469-B63C-90493CF3C81F}" srcOrd="1" destOrd="0" presId="urn:microsoft.com/office/officeart/2005/8/layout/target3"/>
    <dgm:cxn modelId="{75C8450F-1B83-4D69-B444-CDB0E0F86909}" type="presOf" srcId="{F6D367AE-2CD5-43E8-ACB4-FA6E25A94EEA}" destId="{B57C485A-B7AC-4C65-AC03-500E9226162A}" srcOrd="0" destOrd="0" presId="urn:microsoft.com/office/officeart/2005/8/layout/target3"/>
    <dgm:cxn modelId="{BE0917FB-0034-4649-8B4F-C219ABB43FF6}" srcId="{3776CFE0-3A2E-450C-B4D4-3CD4625A228B}" destId="{F6D367AE-2CD5-43E8-ACB4-FA6E25A94EEA}" srcOrd="2" destOrd="0" parTransId="{9B47BE14-953E-4E1F-AD95-FB621F91ADCB}" sibTransId="{19A088FE-7ADE-4143-86A7-2109B9F53687}"/>
    <dgm:cxn modelId="{44EDB466-857C-488A-B63F-3F1F335862AB}" srcId="{3776CFE0-3A2E-450C-B4D4-3CD4625A228B}" destId="{4F857A90-4837-4B60-A6A2-397CCC323078}" srcOrd="0" destOrd="0" parTransId="{98FD0FF5-F1EC-4991-9DF5-7F491C070299}" sibTransId="{4E6E5A31-8B12-4DAD-A67B-646EA17BCF19}"/>
    <dgm:cxn modelId="{4D5E4730-0F31-4A51-A3EA-7718939A1558}" type="presOf" srcId="{F6D367AE-2CD5-43E8-ACB4-FA6E25A94EEA}" destId="{21AADC62-F512-4A48-A11B-108F1B29D116}" srcOrd="1" destOrd="0" presId="urn:microsoft.com/office/officeart/2005/8/layout/target3"/>
    <dgm:cxn modelId="{25BF377B-1FFB-47C5-B524-048D8E8A6643}" type="presOf" srcId="{C52A815C-F540-4301-8AD2-6C0BABB28C56}" destId="{93A5E3E5-99A2-43C4-9EF3-DB16783FA360}" srcOrd="0" destOrd="0" presId="urn:microsoft.com/office/officeart/2005/8/layout/target3"/>
    <dgm:cxn modelId="{6AA764CE-E27D-42E1-A9F0-53979FC0A937}" type="presOf" srcId="{3776CFE0-3A2E-450C-B4D4-3CD4625A228B}" destId="{C46CD16F-6CE9-41AA-8CF9-60A5E56870C5}" srcOrd="0" destOrd="0" presId="urn:microsoft.com/office/officeart/2005/8/layout/target3"/>
    <dgm:cxn modelId="{A1A24801-3222-49B6-B4DB-3B71B43317A1}" type="presOf" srcId="{4F857A90-4837-4B60-A6A2-397CCC323078}" destId="{6D03C911-28A0-45E3-852E-D31C8D9C68F6}" srcOrd="1" destOrd="0" presId="urn:microsoft.com/office/officeart/2005/8/layout/target3"/>
    <dgm:cxn modelId="{75BD7678-2CDA-47B7-A000-9A9B19EA6460}" type="presParOf" srcId="{C46CD16F-6CE9-41AA-8CF9-60A5E56870C5}" destId="{73FC8A09-81D4-4846-822E-1777932AD44A}" srcOrd="0" destOrd="0" presId="urn:microsoft.com/office/officeart/2005/8/layout/target3"/>
    <dgm:cxn modelId="{CFA12637-2538-4158-97C2-653902BD46AF}" type="presParOf" srcId="{C46CD16F-6CE9-41AA-8CF9-60A5E56870C5}" destId="{1DC5C083-B898-4DC4-A4ED-1878C9CDB9BA}" srcOrd="1" destOrd="0" presId="urn:microsoft.com/office/officeart/2005/8/layout/target3"/>
    <dgm:cxn modelId="{635175C6-4800-4A3F-8374-8D80C87122E8}" type="presParOf" srcId="{C46CD16F-6CE9-41AA-8CF9-60A5E56870C5}" destId="{AE3915D2-D081-4FDD-984D-D1DE43A17DCE}" srcOrd="2" destOrd="0" presId="urn:microsoft.com/office/officeart/2005/8/layout/target3"/>
    <dgm:cxn modelId="{256377CA-7957-43A1-95B8-955F0B081230}" type="presParOf" srcId="{C46CD16F-6CE9-41AA-8CF9-60A5E56870C5}" destId="{A4417DEA-8FBD-4475-945B-6CC4E117DF52}" srcOrd="3" destOrd="0" presId="urn:microsoft.com/office/officeart/2005/8/layout/target3"/>
    <dgm:cxn modelId="{4824AB3A-D7CE-4D2F-B853-3E1AE9E141C9}" type="presParOf" srcId="{C46CD16F-6CE9-41AA-8CF9-60A5E56870C5}" destId="{31376751-2657-426E-AE01-B1A53988ABE7}" srcOrd="4" destOrd="0" presId="urn:microsoft.com/office/officeart/2005/8/layout/target3"/>
    <dgm:cxn modelId="{4ABB5064-3D51-48A0-9E47-C85287E7A4C3}" type="presParOf" srcId="{C46CD16F-6CE9-41AA-8CF9-60A5E56870C5}" destId="{93A5E3E5-99A2-43C4-9EF3-DB16783FA360}" srcOrd="5" destOrd="0" presId="urn:microsoft.com/office/officeart/2005/8/layout/target3"/>
    <dgm:cxn modelId="{135F9CC6-7FD2-4A59-86F9-6B275F234731}" type="presParOf" srcId="{C46CD16F-6CE9-41AA-8CF9-60A5E56870C5}" destId="{4AD43CE2-17F6-4B38-B1AC-FF89C93BF1AE}" srcOrd="6" destOrd="0" presId="urn:microsoft.com/office/officeart/2005/8/layout/target3"/>
    <dgm:cxn modelId="{84DF0533-9E5C-403F-8D28-4731DCE37487}" type="presParOf" srcId="{C46CD16F-6CE9-41AA-8CF9-60A5E56870C5}" destId="{FE0852B4-0B7C-422F-8BEA-390682F4A050}" srcOrd="7" destOrd="0" presId="urn:microsoft.com/office/officeart/2005/8/layout/target3"/>
    <dgm:cxn modelId="{9815D8DD-A4E1-463D-B770-4BCAF92201A6}" type="presParOf" srcId="{C46CD16F-6CE9-41AA-8CF9-60A5E56870C5}" destId="{B57C485A-B7AC-4C65-AC03-500E9226162A}" srcOrd="8" destOrd="0" presId="urn:microsoft.com/office/officeart/2005/8/layout/target3"/>
    <dgm:cxn modelId="{A9662AC8-C192-4CB5-88A7-3A17F4283B43}" type="presParOf" srcId="{C46CD16F-6CE9-41AA-8CF9-60A5E56870C5}" destId="{6D03C911-28A0-45E3-852E-D31C8D9C68F6}" srcOrd="9" destOrd="0" presId="urn:microsoft.com/office/officeart/2005/8/layout/target3"/>
    <dgm:cxn modelId="{F482409B-1013-4A1F-9F11-F07F42AE69EA}" type="presParOf" srcId="{C46CD16F-6CE9-41AA-8CF9-60A5E56870C5}" destId="{278A97B3-5572-4469-B63C-90493CF3C81F}" srcOrd="10" destOrd="0" presId="urn:microsoft.com/office/officeart/2005/8/layout/target3"/>
    <dgm:cxn modelId="{D1505E0F-4B34-46C5-AAF8-06B8204AF346}" type="presParOf" srcId="{C46CD16F-6CE9-41AA-8CF9-60A5E56870C5}" destId="{21AADC62-F512-4A48-A11B-108F1B29D116}" srcOrd="11" destOrd="0" presId="urn:microsoft.com/office/officeart/2005/8/layout/target3"/>
  </dgm:cxnLst>
  <dgm:bg>
    <a:noFill/>
  </dgm:bg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 ওসমান (রাঃ) এর চরিত্রঃ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8554A6F3-475B-4F70-BBFE-09EAD1D7192F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বদান্যতা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BA7DF956-A3B4-4456-8B62-09F7E72C561A}" type="parTrans" cxnId="{55B6CB58-8170-4F12-9492-78F4F2D90DE1}">
      <dgm:prSet/>
      <dgm:spPr/>
      <dgm:t>
        <a:bodyPr/>
        <a:lstStyle/>
        <a:p>
          <a:endParaRPr lang="en-US"/>
        </a:p>
      </dgm:t>
    </dgm:pt>
    <dgm:pt modelId="{9AB241DF-5C54-4FAB-8097-3FE5BCA0D122}" type="sibTrans" cxnId="{55B6CB58-8170-4F12-9492-78F4F2D90DE1}">
      <dgm:prSet/>
      <dgm:spPr/>
      <dgm:t>
        <a:bodyPr/>
        <a:lstStyle/>
        <a:p>
          <a:endParaRPr lang="en-US"/>
        </a:p>
      </dgm:t>
    </dgm:pt>
    <dgm:pt modelId="{1FF612C5-BC50-4BBB-8B64-2910704E9846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বিনয়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1E264E37-A587-4061-9B20-3CC9A2015E13}" type="parTrans" cxnId="{B51A639E-F35A-468D-BCF2-A206EC627786}">
      <dgm:prSet/>
      <dgm:spPr/>
      <dgm:t>
        <a:bodyPr/>
        <a:lstStyle/>
        <a:p>
          <a:endParaRPr lang="en-US"/>
        </a:p>
      </dgm:t>
    </dgm:pt>
    <dgm:pt modelId="{C58E2701-10F3-43AD-AFBA-CA74CC94736B}" type="sibTrans" cxnId="{B51A639E-F35A-468D-BCF2-A206EC627786}">
      <dgm:prSet/>
      <dgm:spPr/>
      <dgm:t>
        <a:bodyPr/>
        <a:lstStyle/>
        <a:p>
          <a:endParaRPr lang="en-US"/>
        </a:p>
      </dgm:t>
    </dgm:pt>
    <dgm:pt modelId="{3C40DA64-605B-4721-BC8A-CFEBB51721D5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ধৈর্য ও সহনশীলতা 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A94B7BED-F086-4A6B-924C-1F811FD57C1A}" type="parTrans" cxnId="{8366E4E0-30A3-403A-9D85-9F2A9EB8C955}">
      <dgm:prSet/>
      <dgm:spPr/>
      <dgm:t>
        <a:bodyPr/>
        <a:lstStyle/>
        <a:p>
          <a:endParaRPr lang="en-US"/>
        </a:p>
      </dgm:t>
    </dgm:pt>
    <dgm:pt modelId="{802BE3A6-A260-4ABD-9D0F-64AD69AE8533}" type="sibTrans" cxnId="{8366E4E0-30A3-403A-9D85-9F2A9EB8C955}">
      <dgm:prSet/>
      <dgm:spPr/>
      <dgm:t>
        <a:bodyPr/>
        <a:lstStyle/>
        <a:p>
          <a:endParaRPr lang="en-US"/>
        </a:p>
      </dgm:t>
    </dgm:pt>
    <dgm:pt modelId="{93E26D45-706C-4E81-9E9B-79B81E3486BC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সরল ও দয়ালু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3E17A43B-015E-4DE7-9246-99E23CDFE835}" type="parTrans" cxnId="{816BB8A0-8EBB-4E4D-A594-D9AEA33A857F}">
      <dgm:prSet/>
      <dgm:spPr/>
      <dgm:t>
        <a:bodyPr/>
        <a:lstStyle/>
        <a:p>
          <a:endParaRPr lang="en-US"/>
        </a:p>
      </dgm:t>
    </dgm:pt>
    <dgm:pt modelId="{073C7102-3B48-433F-A174-C3829B4D15D5}" type="sibTrans" cxnId="{816BB8A0-8EBB-4E4D-A594-D9AEA33A857F}">
      <dgm:prSet/>
      <dgm:spPr/>
      <dgm:t>
        <a:bodyPr/>
        <a:lstStyle/>
        <a:p>
          <a:endParaRPr lang="en-US"/>
        </a:p>
      </dgm:t>
    </dgm:pt>
    <dgm:pt modelId="{11734401-59B0-455E-9D0A-FBB6BD80C16F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দেশপ্রেম 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989FB595-1783-42EC-9E7F-07ECF4717AC0}" type="parTrans" cxnId="{D0A2CDB6-9AE6-426C-BA77-9BF04BDC7CBC}">
      <dgm:prSet/>
      <dgm:spPr/>
      <dgm:t>
        <a:bodyPr/>
        <a:lstStyle/>
        <a:p>
          <a:endParaRPr lang="en-US"/>
        </a:p>
      </dgm:t>
    </dgm:pt>
    <dgm:pt modelId="{6E9A0379-FEBD-4540-A644-28E5DA3C6471}" type="sibTrans" cxnId="{D0A2CDB6-9AE6-426C-BA77-9BF04BDC7CBC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 custScaleX="117719" custScaleY="112538"/>
      <dgm:spPr/>
      <dgm:t>
        <a:bodyPr/>
        <a:lstStyle/>
        <a:p>
          <a:endParaRPr lang="en-US"/>
        </a:p>
      </dgm:t>
    </dgm:pt>
    <dgm:pt modelId="{A53A17C0-4CC7-445C-86D5-379E64634211}" type="pres">
      <dgm:prSet presAssocID="{8554A6F3-475B-4F70-BBFE-09EAD1D719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3B96E-E1DC-4581-A7A8-C6177952FF60}" type="pres">
      <dgm:prSet presAssocID="{8554A6F3-475B-4F70-BBFE-09EAD1D7192F}" presName="dummy" presStyleCnt="0"/>
      <dgm:spPr/>
    </dgm:pt>
    <dgm:pt modelId="{FBBC173C-CC56-4D40-BB9D-995D0F128750}" type="pres">
      <dgm:prSet presAssocID="{9AB241DF-5C54-4FAB-8097-3FE5BCA0D12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515C4D6-B308-47E2-926B-226766F0DEC3}" type="pres">
      <dgm:prSet presAssocID="{1FF612C5-BC50-4BBB-8B64-2910704E98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7E1D0-03E4-459A-9DC6-7F9DF2A1A4C8}" type="pres">
      <dgm:prSet presAssocID="{1FF612C5-BC50-4BBB-8B64-2910704E9846}" presName="dummy" presStyleCnt="0"/>
      <dgm:spPr/>
    </dgm:pt>
    <dgm:pt modelId="{24C1F95B-B666-4D64-9A19-7858A191EC62}" type="pres">
      <dgm:prSet presAssocID="{C58E2701-10F3-43AD-AFBA-CA74CC94736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B34ACC8-4454-4DFC-957A-A6BA2F3B07FE}" type="pres">
      <dgm:prSet presAssocID="{3C40DA64-605B-4721-BC8A-CFEBB51721D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90780-63ED-4D84-A475-7FBF6B695DAF}" type="pres">
      <dgm:prSet presAssocID="{3C40DA64-605B-4721-BC8A-CFEBB51721D5}" presName="dummy" presStyleCnt="0"/>
      <dgm:spPr/>
    </dgm:pt>
    <dgm:pt modelId="{EBF9BD96-E979-40A3-BC7F-6FA4EB1C8A00}" type="pres">
      <dgm:prSet presAssocID="{802BE3A6-A260-4ABD-9D0F-64AD69AE853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96CD878-2B49-4BAB-9603-A563DED83D56}" type="pres">
      <dgm:prSet presAssocID="{93E26D45-706C-4E81-9E9B-79B81E3486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F42E8-6D1E-4588-80F4-257318D83F16}" type="pres">
      <dgm:prSet presAssocID="{93E26D45-706C-4E81-9E9B-79B81E3486BC}" presName="dummy" presStyleCnt="0"/>
      <dgm:spPr/>
    </dgm:pt>
    <dgm:pt modelId="{200A1957-30E8-4E32-B0AD-A8BA1386DA74}" type="pres">
      <dgm:prSet presAssocID="{073C7102-3B48-433F-A174-C3829B4D15D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E47AB97-8CC6-44DE-B6EE-E26EA110C012}" type="pres">
      <dgm:prSet presAssocID="{11734401-59B0-455E-9D0A-FBB6BD80C1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DD1B8-7B70-4AF6-8289-09C210D0D525}" type="pres">
      <dgm:prSet presAssocID="{11734401-59B0-455E-9D0A-FBB6BD80C16F}" presName="dummy" presStyleCnt="0"/>
      <dgm:spPr/>
    </dgm:pt>
    <dgm:pt modelId="{57A7AAB1-A45E-470C-AC7D-08D1D8BD07F4}" type="pres">
      <dgm:prSet presAssocID="{6E9A0379-FEBD-4540-A644-28E5DA3C6471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B51A639E-F35A-468D-BCF2-A206EC627786}" srcId="{829A2511-D946-453F-9286-EAEDE10E5BD1}" destId="{1FF612C5-BC50-4BBB-8B64-2910704E9846}" srcOrd="1" destOrd="0" parTransId="{1E264E37-A587-4061-9B20-3CC9A2015E13}" sibTransId="{C58E2701-10F3-43AD-AFBA-CA74CC94736B}"/>
    <dgm:cxn modelId="{816BB8A0-8EBB-4E4D-A594-D9AEA33A857F}" srcId="{829A2511-D946-453F-9286-EAEDE10E5BD1}" destId="{93E26D45-706C-4E81-9E9B-79B81E3486BC}" srcOrd="3" destOrd="0" parTransId="{3E17A43B-015E-4DE7-9246-99E23CDFE835}" sibTransId="{073C7102-3B48-433F-A174-C3829B4D15D5}"/>
    <dgm:cxn modelId="{D72F697A-4F64-40CA-924D-922C64E23E2C}" type="presOf" srcId="{8554A6F3-475B-4F70-BBFE-09EAD1D7192F}" destId="{A53A17C0-4CC7-445C-86D5-379E64634211}" srcOrd="0" destOrd="0" presId="urn:microsoft.com/office/officeart/2005/8/layout/radial6"/>
    <dgm:cxn modelId="{677BCAF3-4362-4F8C-98B1-549360198436}" type="presOf" srcId="{11734401-59B0-455E-9D0A-FBB6BD80C16F}" destId="{8E47AB97-8CC6-44DE-B6EE-E26EA110C012}" srcOrd="0" destOrd="0" presId="urn:microsoft.com/office/officeart/2005/8/layout/radial6"/>
    <dgm:cxn modelId="{78D33E4C-1716-4FF5-8DB1-F984385B5618}" type="presOf" srcId="{93E26D45-706C-4E81-9E9B-79B81E3486BC}" destId="{496CD878-2B49-4BAB-9603-A563DED83D56}" srcOrd="0" destOrd="0" presId="urn:microsoft.com/office/officeart/2005/8/layout/radial6"/>
    <dgm:cxn modelId="{FD7E5DEB-983F-4339-ABE5-756E9A838204}" type="presOf" srcId="{802BE3A6-A260-4ABD-9D0F-64AD69AE8533}" destId="{EBF9BD96-E979-40A3-BC7F-6FA4EB1C8A00}" srcOrd="0" destOrd="0" presId="urn:microsoft.com/office/officeart/2005/8/layout/radial6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499ED0A1-62F8-458F-8268-9889C4E0B498}" type="presOf" srcId="{829A2511-D946-453F-9286-EAEDE10E5BD1}" destId="{3BFF2AC4-EE2D-4FBE-9804-D84B8585C9D3}" srcOrd="0" destOrd="0" presId="urn:microsoft.com/office/officeart/2005/8/layout/radial6"/>
    <dgm:cxn modelId="{E476F8AE-7734-4614-B6CA-6966AC9508CC}" type="presOf" srcId="{3C40DA64-605B-4721-BC8A-CFEBB51721D5}" destId="{1B34ACC8-4454-4DFC-957A-A6BA2F3B07FE}" srcOrd="0" destOrd="0" presId="urn:microsoft.com/office/officeart/2005/8/layout/radial6"/>
    <dgm:cxn modelId="{8D00F7AF-1862-40B4-A956-53557560632D}" type="presOf" srcId="{9AB241DF-5C54-4FAB-8097-3FE5BCA0D122}" destId="{FBBC173C-CC56-4D40-BB9D-995D0F128750}" srcOrd="0" destOrd="0" presId="urn:microsoft.com/office/officeart/2005/8/layout/radial6"/>
    <dgm:cxn modelId="{AE367630-6073-464A-A43F-FDA7C005EDDE}" type="presOf" srcId="{073C7102-3B48-433F-A174-C3829B4D15D5}" destId="{200A1957-30E8-4E32-B0AD-A8BA1386DA74}" srcOrd="0" destOrd="0" presId="urn:microsoft.com/office/officeart/2005/8/layout/radial6"/>
    <dgm:cxn modelId="{7C866199-E8FC-482B-A4ED-0078EDB2B403}" type="presOf" srcId="{6E9A0379-FEBD-4540-A644-28E5DA3C6471}" destId="{57A7AAB1-A45E-470C-AC7D-08D1D8BD07F4}" srcOrd="0" destOrd="0" presId="urn:microsoft.com/office/officeart/2005/8/layout/radial6"/>
    <dgm:cxn modelId="{D22ED3CF-7748-4F84-81DA-225679FE3A12}" type="presOf" srcId="{C58E2701-10F3-43AD-AFBA-CA74CC94736B}" destId="{24C1F95B-B666-4D64-9A19-7858A191EC62}" srcOrd="0" destOrd="0" presId="urn:microsoft.com/office/officeart/2005/8/layout/radial6"/>
    <dgm:cxn modelId="{D0A2CDB6-9AE6-426C-BA77-9BF04BDC7CBC}" srcId="{829A2511-D946-453F-9286-EAEDE10E5BD1}" destId="{11734401-59B0-455E-9D0A-FBB6BD80C16F}" srcOrd="4" destOrd="0" parTransId="{989FB595-1783-42EC-9E7F-07ECF4717AC0}" sibTransId="{6E9A0379-FEBD-4540-A644-28E5DA3C6471}"/>
    <dgm:cxn modelId="{55B6CB58-8170-4F12-9492-78F4F2D90DE1}" srcId="{829A2511-D946-453F-9286-EAEDE10E5BD1}" destId="{8554A6F3-475B-4F70-BBFE-09EAD1D7192F}" srcOrd="0" destOrd="0" parTransId="{BA7DF956-A3B4-4456-8B62-09F7E72C561A}" sibTransId="{9AB241DF-5C54-4FAB-8097-3FE5BCA0D122}"/>
    <dgm:cxn modelId="{38588790-0DF4-4E01-8F47-FA867B877E5B}" type="presOf" srcId="{1FF612C5-BC50-4BBB-8B64-2910704E9846}" destId="{C515C4D6-B308-47E2-926B-226766F0DEC3}" srcOrd="0" destOrd="0" presId="urn:microsoft.com/office/officeart/2005/8/layout/radial6"/>
    <dgm:cxn modelId="{8366E4E0-30A3-403A-9D85-9F2A9EB8C955}" srcId="{829A2511-D946-453F-9286-EAEDE10E5BD1}" destId="{3C40DA64-605B-4721-BC8A-CFEBB51721D5}" srcOrd="2" destOrd="0" parTransId="{A94B7BED-F086-4A6B-924C-1F811FD57C1A}" sibTransId="{802BE3A6-A260-4ABD-9D0F-64AD69AE8533}"/>
    <dgm:cxn modelId="{33B61A74-70BC-4BEF-B49E-E9C4F0465E2F}" type="presOf" srcId="{D514DE4F-C80B-42FC-BA76-1563744A50B8}" destId="{13945BDB-175B-4C5C-B598-D9DE5EFC0281}" srcOrd="0" destOrd="0" presId="urn:microsoft.com/office/officeart/2005/8/layout/radial6"/>
    <dgm:cxn modelId="{FE678709-A388-4927-A6E0-F7E4F0E037BE}" type="presParOf" srcId="{13945BDB-175B-4C5C-B598-D9DE5EFC0281}" destId="{3BFF2AC4-EE2D-4FBE-9804-D84B8585C9D3}" srcOrd="0" destOrd="0" presId="urn:microsoft.com/office/officeart/2005/8/layout/radial6"/>
    <dgm:cxn modelId="{11412E69-572E-40D0-841C-E9411D01B7B1}" type="presParOf" srcId="{13945BDB-175B-4C5C-B598-D9DE5EFC0281}" destId="{A53A17C0-4CC7-445C-86D5-379E64634211}" srcOrd="1" destOrd="0" presId="urn:microsoft.com/office/officeart/2005/8/layout/radial6"/>
    <dgm:cxn modelId="{9808CCFA-767A-4BD5-A6AC-0215D9743B66}" type="presParOf" srcId="{13945BDB-175B-4C5C-B598-D9DE5EFC0281}" destId="{11B3B96E-E1DC-4581-A7A8-C6177952FF60}" srcOrd="2" destOrd="0" presId="urn:microsoft.com/office/officeart/2005/8/layout/radial6"/>
    <dgm:cxn modelId="{F02C8620-1B32-454B-9B60-857D8036F370}" type="presParOf" srcId="{13945BDB-175B-4C5C-B598-D9DE5EFC0281}" destId="{FBBC173C-CC56-4D40-BB9D-995D0F128750}" srcOrd="3" destOrd="0" presId="urn:microsoft.com/office/officeart/2005/8/layout/radial6"/>
    <dgm:cxn modelId="{F541BBBF-A9CB-4666-AF8F-DCB0224FC346}" type="presParOf" srcId="{13945BDB-175B-4C5C-B598-D9DE5EFC0281}" destId="{C515C4D6-B308-47E2-926B-226766F0DEC3}" srcOrd="4" destOrd="0" presId="urn:microsoft.com/office/officeart/2005/8/layout/radial6"/>
    <dgm:cxn modelId="{7845E3BE-779B-4BCC-87FB-B22708CDE8E2}" type="presParOf" srcId="{13945BDB-175B-4C5C-B598-D9DE5EFC0281}" destId="{7F47E1D0-03E4-459A-9DC6-7F9DF2A1A4C8}" srcOrd="5" destOrd="0" presId="urn:microsoft.com/office/officeart/2005/8/layout/radial6"/>
    <dgm:cxn modelId="{AE006028-C395-47C5-9BD8-ECB147ADAE5B}" type="presParOf" srcId="{13945BDB-175B-4C5C-B598-D9DE5EFC0281}" destId="{24C1F95B-B666-4D64-9A19-7858A191EC62}" srcOrd="6" destOrd="0" presId="urn:microsoft.com/office/officeart/2005/8/layout/radial6"/>
    <dgm:cxn modelId="{9B278C97-FCB3-4854-90CF-B9DEE680C582}" type="presParOf" srcId="{13945BDB-175B-4C5C-B598-D9DE5EFC0281}" destId="{1B34ACC8-4454-4DFC-957A-A6BA2F3B07FE}" srcOrd="7" destOrd="0" presId="urn:microsoft.com/office/officeart/2005/8/layout/radial6"/>
    <dgm:cxn modelId="{9BEA31BD-984B-4BB3-BE7E-1EBABF507832}" type="presParOf" srcId="{13945BDB-175B-4C5C-B598-D9DE5EFC0281}" destId="{02F90780-63ED-4D84-A475-7FBF6B695DAF}" srcOrd="8" destOrd="0" presId="urn:microsoft.com/office/officeart/2005/8/layout/radial6"/>
    <dgm:cxn modelId="{D8F7299A-509D-447F-BF06-FCB52568EBBB}" type="presParOf" srcId="{13945BDB-175B-4C5C-B598-D9DE5EFC0281}" destId="{EBF9BD96-E979-40A3-BC7F-6FA4EB1C8A00}" srcOrd="9" destOrd="0" presId="urn:microsoft.com/office/officeart/2005/8/layout/radial6"/>
    <dgm:cxn modelId="{4C5B5530-E9BD-49CC-AFB0-7BE91DF8A65B}" type="presParOf" srcId="{13945BDB-175B-4C5C-B598-D9DE5EFC0281}" destId="{496CD878-2B49-4BAB-9603-A563DED83D56}" srcOrd="10" destOrd="0" presId="urn:microsoft.com/office/officeart/2005/8/layout/radial6"/>
    <dgm:cxn modelId="{40522811-FFE1-415D-B8C0-548D790A9750}" type="presParOf" srcId="{13945BDB-175B-4C5C-B598-D9DE5EFC0281}" destId="{622F42E8-6D1E-4588-80F4-257318D83F16}" srcOrd="11" destOrd="0" presId="urn:microsoft.com/office/officeart/2005/8/layout/radial6"/>
    <dgm:cxn modelId="{E1164F4C-4E9F-4379-97A1-9F00811B9C2E}" type="presParOf" srcId="{13945BDB-175B-4C5C-B598-D9DE5EFC0281}" destId="{200A1957-30E8-4E32-B0AD-A8BA1386DA74}" srcOrd="12" destOrd="0" presId="urn:microsoft.com/office/officeart/2005/8/layout/radial6"/>
    <dgm:cxn modelId="{D5C05842-4C9E-4EED-9189-556F0992D3ED}" type="presParOf" srcId="{13945BDB-175B-4C5C-B598-D9DE5EFC0281}" destId="{8E47AB97-8CC6-44DE-B6EE-E26EA110C012}" srcOrd="13" destOrd="0" presId="urn:microsoft.com/office/officeart/2005/8/layout/radial6"/>
    <dgm:cxn modelId="{5EA2A6DB-1099-4684-9E77-16DB7817B3BA}" type="presParOf" srcId="{13945BDB-175B-4C5C-B598-D9DE5EFC0281}" destId="{204DD1B8-7B70-4AF6-8289-09C210D0D525}" srcOrd="14" destOrd="0" presId="urn:microsoft.com/office/officeart/2005/8/layout/radial6"/>
    <dgm:cxn modelId="{D9516FB5-A960-4DAE-B38D-96930B687D9B}" type="presParOf" srcId="{13945BDB-175B-4C5C-B598-D9DE5EFC0281}" destId="{57A7AAB1-A45E-470C-AC7D-08D1D8BD07F4}" srcOrd="15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kumimoji="0" lang="en-US" sz="2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</a:t>
          </a:r>
          <a:r>
            <a: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sz="2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sz="2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কৃতিত্বঃ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6D5306D7-CD4E-4B86-B608-AA0F743E68CB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রাজ্যবিস্তার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52678658-822E-47BE-A364-96152A6C421B}" type="parTrans" cxnId="{91F3F006-06C5-4EB5-9C6F-E58108BC94E6}">
      <dgm:prSet/>
      <dgm:spPr/>
      <dgm:t>
        <a:bodyPr/>
        <a:lstStyle/>
        <a:p>
          <a:endParaRPr lang="en-US"/>
        </a:p>
      </dgm:t>
    </dgm:pt>
    <dgm:pt modelId="{6EAE481D-4F83-499B-AAA5-EC04C3FC8E10}" type="sibTrans" cxnId="{91F3F006-06C5-4EB5-9C6F-E58108BC94E6}">
      <dgm:prSet/>
      <dgm:spPr/>
      <dgm:t>
        <a:bodyPr/>
        <a:lstStyle/>
        <a:p>
          <a:endParaRPr lang="en-US"/>
        </a:p>
      </dgm:t>
    </dgm:pt>
    <dgm:pt modelId="{D7E380B7-1584-43E4-9899-503E56E7F4CE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কুরআন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শরীফ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সংকলন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061B2401-417D-4748-A478-629FCB7C8669}" type="parTrans" cxnId="{20E14D28-F1DA-4607-BEE5-54EDC4BE3B62}">
      <dgm:prSet/>
      <dgm:spPr/>
      <dgm:t>
        <a:bodyPr/>
        <a:lstStyle/>
        <a:p>
          <a:endParaRPr lang="en-US"/>
        </a:p>
      </dgm:t>
    </dgm:pt>
    <dgm:pt modelId="{2888B706-B440-4082-91E3-2F39A30AAE62}" type="sibTrans" cxnId="{20E14D28-F1DA-4607-BEE5-54EDC4BE3B62}">
      <dgm:prSet/>
      <dgm:spPr/>
      <dgm:t>
        <a:bodyPr/>
        <a:lstStyle/>
        <a:p>
          <a:endParaRPr lang="en-US"/>
        </a:p>
      </dgm:t>
    </dgm:pt>
    <dgm:pt modelId="{0E0A7DE9-471F-4741-B8F5-17F742D5E433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মুসলিম নৌ বাহিনী গঠন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4400A2FA-3ED9-4F13-B3C9-028919E91C62}" type="parTrans" cxnId="{C4071D80-38E6-4A13-B841-ECCB367D8EAD}">
      <dgm:prSet/>
      <dgm:spPr/>
      <dgm:t>
        <a:bodyPr/>
        <a:lstStyle/>
        <a:p>
          <a:endParaRPr lang="en-US"/>
        </a:p>
      </dgm:t>
    </dgm:pt>
    <dgm:pt modelId="{4D9AC52A-ACE6-4A79-85A7-11658623619F}" type="sibTrans" cxnId="{C4071D80-38E6-4A13-B841-ECCB367D8EAD}">
      <dgm:prSet/>
      <dgm:spPr/>
      <dgm:t>
        <a:bodyPr/>
        <a:lstStyle/>
        <a:p>
          <a:endParaRPr lang="en-US"/>
        </a:p>
      </dgm:t>
    </dgm:pt>
    <dgm:pt modelId="{CB1309C3-05EC-4461-A95E-C26B0B0D6A61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কেন্দ্রীয় অনুসন্ধান কমিটি গঠন 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07189F98-62B3-4841-A35B-82A39BD81441}" type="parTrans" cxnId="{5C5FB16B-9469-4D6D-8917-3AB4E1789A64}">
      <dgm:prSet/>
      <dgm:spPr/>
      <dgm:t>
        <a:bodyPr/>
        <a:lstStyle/>
        <a:p>
          <a:endParaRPr lang="en-US"/>
        </a:p>
      </dgm:t>
    </dgm:pt>
    <dgm:pt modelId="{D559DF5B-1888-4F2E-9CA1-5BA1B744C58C}" type="sibTrans" cxnId="{5C5FB16B-9469-4D6D-8917-3AB4E1789A64}">
      <dgm:prSet/>
      <dgm:spPr/>
      <dgm:t>
        <a:bodyPr/>
        <a:lstStyle/>
        <a:p>
          <a:endParaRPr lang="en-US"/>
        </a:p>
      </dgm:t>
    </dgm:pt>
    <dgm:pt modelId="{0E232975-0E74-4FA3-B859-82102055EE6D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সামরিক প্রশাসন 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BB4F38A-B9A4-4541-8F67-4AE8460CA5E9}" type="parTrans" cxnId="{DA319A1C-103A-489E-90AD-891AA65244EB}">
      <dgm:prSet/>
      <dgm:spPr/>
      <dgm:t>
        <a:bodyPr/>
        <a:lstStyle/>
        <a:p>
          <a:endParaRPr lang="en-US"/>
        </a:p>
      </dgm:t>
    </dgm:pt>
    <dgm:pt modelId="{7960DD2D-AD80-4C0B-8A5C-DDD2144AB367}" type="sibTrans" cxnId="{DA319A1C-103A-489E-90AD-891AA65244EB}">
      <dgm:prSet/>
      <dgm:spPr/>
      <dgm:t>
        <a:bodyPr/>
        <a:lstStyle/>
        <a:p>
          <a:endParaRPr lang="en-US"/>
        </a:p>
      </dgm:t>
    </dgm:pt>
    <dgm:pt modelId="{0ED8209A-BB5B-4C68-9331-718E99771F26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জনহিতকর কার্যাবলি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41F1DA58-D96F-48EB-98DF-B2022076A6AE}" type="parTrans" cxnId="{3F0CD212-05BB-402E-8FD0-66B1572E600E}">
      <dgm:prSet/>
      <dgm:spPr/>
      <dgm:t>
        <a:bodyPr/>
        <a:lstStyle/>
        <a:p>
          <a:endParaRPr lang="en-US"/>
        </a:p>
      </dgm:t>
    </dgm:pt>
    <dgm:pt modelId="{855260B1-1D10-4699-800B-F34113299F5E}" type="sibTrans" cxnId="{3F0CD212-05BB-402E-8FD0-66B1572E600E}">
      <dgm:prSet/>
      <dgm:spPr/>
      <dgm:t>
        <a:bodyPr/>
        <a:lstStyle/>
        <a:p>
          <a:endParaRPr lang="en-US"/>
        </a:p>
      </dgm:t>
    </dgm:pt>
    <dgm:pt modelId="{4FFE47E2-5FB8-4AAF-9D48-A4AAD1ACA557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ইসলামি শিক্ষার প্রসার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2E0D5374-3066-4B56-9A4B-ACD7FE963451}" type="parTrans" cxnId="{C9A39542-54F0-4A88-AD95-1236562CEEF1}">
      <dgm:prSet/>
      <dgm:spPr/>
      <dgm:t>
        <a:bodyPr/>
        <a:lstStyle/>
        <a:p>
          <a:endParaRPr lang="en-US"/>
        </a:p>
      </dgm:t>
    </dgm:pt>
    <dgm:pt modelId="{0AE898AA-6205-4EB0-968E-9BFA3DB27281}" type="sibTrans" cxnId="{C9A39542-54F0-4A88-AD95-1236562CEEF1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/>
      <dgm:spPr/>
      <dgm:t>
        <a:bodyPr/>
        <a:lstStyle/>
        <a:p>
          <a:endParaRPr lang="en-US"/>
        </a:p>
      </dgm:t>
    </dgm:pt>
    <dgm:pt modelId="{694C5974-9285-4E63-BDAA-7FF4B1720C84}" type="pres">
      <dgm:prSet presAssocID="{6D5306D7-CD4E-4B86-B608-AA0F743E68C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85FA-3604-4D43-A50A-D4E4728ACC82}" type="pres">
      <dgm:prSet presAssocID="{6D5306D7-CD4E-4B86-B608-AA0F743E68CB}" presName="dummy" presStyleCnt="0"/>
      <dgm:spPr/>
    </dgm:pt>
    <dgm:pt modelId="{BE7ED0FE-4C90-4B17-916A-7B738957FB2E}" type="pres">
      <dgm:prSet presAssocID="{6EAE481D-4F83-499B-AAA5-EC04C3FC8E1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3346101B-0E48-4973-A389-A940BC2F0A0C}" type="pres">
      <dgm:prSet presAssocID="{D7E380B7-1584-43E4-9899-503E56E7F4C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A9DFD-9C35-447E-A2E8-C7B28E51E000}" type="pres">
      <dgm:prSet presAssocID="{D7E380B7-1584-43E4-9899-503E56E7F4CE}" presName="dummy" presStyleCnt="0"/>
      <dgm:spPr/>
    </dgm:pt>
    <dgm:pt modelId="{D12CFD7E-8237-4E6B-ACC7-E8D94EA1619C}" type="pres">
      <dgm:prSet presAssocID="{2888B706-B440-4082-91E3-2F39A30AAE62}" presName="sibTrans" presStyleLbl="sibTrans2D1" presStyleIdx="1" presStyleCnt="7"/>
      <dgm:spPr/>
      <dgm:t>
        <a:bodyPr/>
        <a:lstStyle/>
        <a:p>
          <a:endParaRPr lang="en-US"/>
        </a:p>
      </dgm:t>
    </dgm:pt>
    <dgm:pt modelId="{37F29429-C3CB-4F15-81D0-DA8ADBE7EBF8}" type="pres">
      <dgm:prSet presAssocID="{0E0A7DE9-471F-4741-B8F5-17F742D5E43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44855-A575-4A57-AE93-39C7BEDC3CFD}" type="pres">
      <dgm:prSet presAssocID="{0E0A7DE9-471F-4741-B8F5-17F742D5E433}" presName="dummy" presStyleCnt="0"/>
      <dgm:spPr/>
    </dgm:pt>
    <dgm:pt modelId="{7A4A7194-7226-4532-ACBA-374802E6D259}" type="pres">
      <dgm:prSet presAssocID="{4D9AC52A-ACE6-4A79-85A7-11658623619F}" presName="sibTrans" presStyleLbl="sibTrans2D1" presStyleIdx="2" presStyleCnt="7"/>
      <dgm:spPr/>
      <dgm:t>
        <a:bodyPr/>
        <a:lstStyle/>
        <a:p>
          <a:endParaRPr lang="en-US"/>
        </a:p>
      </dgm:t>
    </dgm:pt>
    <dgm:pt modelId="{6BB2DB25-FA41-495E-8EB0-391F52AA877A}" type="pres">
      <dgm:prSet presAssocID="{CB1309C3-05EC-4461-A95E-C26B0B0D6A6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2EF15-3A1D-4091-B0A0-52CA5B741F1C}" type="pres">
      <dgm:prSet presAssocID="{CB1309C3-05EC-4461-A95E-C26B0B0D6A61}" presName="dummy" presStyleCnt="0"/>
      <dgm:spPr/>
    </dgm:pt>
    <dgm:pt modelId="{BA3A8AED-6349-411D-96E8-7C4B0E7851E2}" type="pres">
      <dgm:prSet presAssocID="{D559DF5B-1888-4F2E-9CA1-5BA1B744C58C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2A368AF-9C4E-4097-ABB9-D2AEA5206205}" type="pres">
      <dgm:prSet presAssocID="{0E232975-0E74-4FA3-B859-82102055EE6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5D6F9-0A1B-4834-9132-FD131E30A998}" type="pres">
      <dgm:prSet presAssocID="{0E232975-0E74-4FA3-B859-82102055EE6D}" presName="dummy" presStyleCnt="0"/>
      <dgm:spPr/>
    </dgm:pt>
    <dgm:pt modelId="{38B85C33-6A74-4DB5-8F6F-5D3F371F9774}" type="pres">
      <dgm:prSet presAssocID="{7960DD2D-AD80-4C0B-8A5C-DDD2144AB367}" presName="sibTrans" presStyleLbl="sibTrans2D1" presStyleIdx="4" presStyleCnt="7"/>
      <dgm:spPr/>
      <dgm:t>
        <a:bodyPr/>
        <a:lstStyle/>
        <a:p>
          <a:endParaRPr lang="en-US"/>
        </a:p>
      </dgm:t>
    </dgm:pt>
    <dgm:pt modelId="{FA4F92FB-2412-4E43-8AD8-487ECA059EEE}" type="pres">
      <dgm:prSet presAssocID="{0ED8209A-BB5B-4C68-9331-718E99771F2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B50B5-C535-43B3-A393-FDFDC4A5BF69}" type="pres">
      <dgm:prSet presAssocID="{0ED8209A-BB5B-4C68-9331-718E99771F26}" presName="dummy" presStyleCnt="0"/>
      <dgm:spPr/>
    </dgm:pt>
    <dgm:pt modelId="{398F23BA-2A62-49CE-92C9-7E8637FDA397}" type="pres">
      <dgm:prSet presAssocID="{855260B1-1D10-4699-800B-F34113299F5E}" presName="sibTrans" presStyleLbl="sibTrans2D1" presStyleIdx="5" presStyleCnt="7"/>
      <dgm:spPr/>
      <dgm:t>
        <a:bodyPr/>
        <a:lstStyle/>
        <a:p>
          <a:endParaRPr lang="en-US"/>
        </a:p>
      </dgm:t>
    </dgm:pt>
    <dgm:pt modelId="{EF3984F4-F4F9-49EF-934E-083A021C2194}" type="pres">
      <dgm:prSet presAssocID="{4FFE47E2-5FB8-4AAF-9D48-A4AAD1ACA55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2ED39-3F74-487A-BF74-4D0D76619327}" type="pres">
      <dgm:prSet presAssocID="{4FFE47E2-5FB8-4AAF-9D48-A4AAD1ACA557}" presName="dummy" presStyleCnt="0"/>
      <dgm:spPr/>
    </dgm:pt>
    <dgm:pt modelId="{ED066858-430C-40A2-BB70-D6D259220112}" type="pres">
      <dgm:prSet presAssocID="{0AE898AA-6205-4EB0-968E-9BFA3DB27281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0146F747-87EA-4B78-A8E9-419EC9B5BCC9}" type="presOf" srcId="{6EAE481D-4F83-499B-AAA5-EC04C3FC8E10}" destId="{BE7ED0FE-4C90-4B17-916A-7B738957FB2E}" srcOrd="0" destOrd="0" presId="urn:microsoft.com/office/officeart/2005/8/layout/radial6"/>
    <dgm:cxn modelId="{FBDDBC0B-1A30-4BDB-94D8-AC1802532927}" type="presOf" srcId="{0ED8209A-BB5B-4C68-9331-718E99771F26}" destId="{FA4F92FB-2412-4E43-8AD8-487ECA059EEE}" srcOrd="0" destOrd="0" presId="urn:microsoft.com/office/officeart/2005/8/layout/radial6"/>
    <dgm:cxn modelId="{20E14D28-F1DA-4607-BEE5-54EDC4BE3B62}" srcId="{829A2511-D946-453F-9286-EAEDE10E5BD1}" destId="{D7E380B7-1584-43E4-9899-503E56E7F4CE}" srcOrd="1" destOrd="0" parTransId="{061B2401-417D-4748-A478-629FCB7C8669}" sibTransId="{2888B706-B440-4082-91E3-2F39A30AAE62}"/>
    <dgm:cxn modelId="{DA319A1C-103A-489E-90AD-891AA65244EB}" srcId="{829A2511-D946-453F-9286-EAEDE10E5BD1}" destId="{0E232975-0E74-4FA3-B859-82102055EE6D}" srcOrd="4" destOrd="0" parTransId="{6BB4F38A-B9A4-4541-8F67-4AE8460CA5E9}" sibTransId="{7960DD2D-AD80-4C0B-8A5C-DDD2144AB367}"/>
    <dgm:cxn modelId="{3F0CD212-05BB-402E-8FD0-66B1572E600E}" srcId="{829A2511-D946-453F-9286-EAEDE10E5BD1}" destId="{0ED8209A-BB5B-4C68-9331-718E99771F26}" srcOrd="5" destOrd="0" parTransId="{41F1DA58-D96F-48EB-98DF-B2022076A6AE}" sibTransId="{855260B1-1D10-4699-800B-F34113299F5E}"/>
    <dgm:cxn modelId="{29238E1E-65CD-4E61-ABDB-EF76DD4F7860}" type="presOf" srcId="{829A2511-D946-453F-9286-EAEDE10E5BD1}" destId="{3BFF2AC4-EE2D-4FBE-9804-D84B8585C9D3}" srcOrd="0" destOrd="0" presId="urn:microsoft.com/office/officeart/2005/8/layout/radial6"/>
    <dgm:cxn modelId="{B66EC391-6B3E-4C08-B03A-8033B4D417EE}" type="presOf" srcId="{4D9AC52A-ACE6-4A79-85A7-11658623619F}" destId="{7A4A7194-7226-4532-ACBA-374802E6D259}" srcOrd="0" destOrd="0" presId="urn:microsoft.com/office/officeart/2005/8/layout/radial6"/>
    <dgm:cxn modelId="{7CEC6E57-59ED-4FE4-9591-D3858D1D6D8B}" type="presOf" srcId="{4FFE47E2-5FB8-4AAF-9D48-A4AAD1ACA557}" destId="{EF3984F4-F4F9-49EF-934E-083A021C2194}" srcOrd="0" destOrd="0" presId="urn:microsoft.com/office/officeart/2005/8/layout/radial6"/>
    <dgm:cxn modelId="{1347D9F5-ED05-4B7D-B5B7-7DB2847FDC2B}" type="presOf" srcId="{855260B1-1D10-4699-800B-F34113299F5E}" destId="{398F23BA-2A62-49CE-92C9-7E8637FDA397}" srcOrd="0" destOrd="0" presId="urn:microsoft.com/office/officeart/2005/8/layout/radial6"/>
    <dgm:cxn modelId="{6C49B501-3381-4A20-9139-DF946253E96B}" type="presOf" srcId="{CB1309C3-05EC-4461-A95E-C26B0B0D6A61}" destId="{6BB2DB25-FA41-495E-8EB0-391F52AA877A}" srcOrd="0" destOrd="0" presId="urn:microsoft.com/office/officeart/2005/8/layout/radial6"/>
    <dgm:cxn modelId="{866409E4-3938-4223-A12C-871AF0E06238}" type="presOf" srcId="{D7E380B7-1584-43E4-9899-503E56E7F4CE}" destId="{3346101B-0E48-4973-A389-A940BC2F0A0C}" srcOrd="0" destOrd="0" presId="urn:microsoft.com/office/officeart/2005/8/layout/radial6"/>
    <dgm:cxn modelId="{09AB5BAA-D057-4CC4-9A64-8073C6579DA4}" type="presOf" srcId="{0E232975-0E74-4FA3-B859-82102055EE6D}" destId="{42A368AF-9C4E-4097-ABB9-D2AEA5206205}" srcOrd="0" destOrd="0" presId="urn:microsoft.com/office/officeart/2005/8/layout/radial6"/>
    <dgm:cxn modelId="{5C5FB16B-9469-4D6D-8917-3AB4E1789A64}" srcId="{829A2511-D946-453F-9286-EAEDE10E5BD1}" destId="{CB1309C3-05EC-4461-A95E-C26B0B0D6A61}" srcOrd="3" destOrd="0" parTransId="{07189F98-62B3-4841-A35B-82A39BD81441}" sibTransId="{D559DF5B-1888-4F2E-9CA1-5BA1B744C58C}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5DC1C671-FB73-4BE6-9255-342202BBE528}" type="presOf" srcId="{0AE898AA-6205-4EB0-968E-9BFA3DB27281}" destId="{ED066858-430C-40A2-BB70-D6D259220112}" srcOrd="0" destOrd="0" presId="urn:microsoft.com/office/officeart/2005/8/layout/radial6"/>
    <dgm:cxn modelId="{0B4D5A5F-EF2C-466B-BDB3-B0EEE2367546}" type="presOf" srcId="{7960DD2D-AD80-4C0B-8A5C-DDD2144AB367}" destId="{38B85C33-6A74-4DB5-8F6F-5D3F371F9774}" srcOrd="0" destOrd="0" presId="urn:microsoft.com/office/officeart/2005/8/layout/radial6"/>
    <dgm:cxn modelId="{C4071D80-38E6-4A13-B841-ECCB367D8EAD}" srcId="{829A2511-D946-453F-9286-EAEDE10E5BD1}" destId="{0E0A7DE9-471F-4741-B8F5-17F742D5E433}" srcOrd="2" destOrd="0" parTransId="{4400A2FA-3ED9-4F13-B3C9-028919E91C62}" sibTransId="{4D9AC52A-ACE6-4A79-85A7-11658623619F}"/>
    <dgm:cxn modelId="{10AC2525-CC9B-4776-98DF-B902DB39F064}" type="presOf" srcId="{D514DE4F-C80B-42FC-BA76-1563744A50B8}" destId="{13945BDB-175B-4C5C-B598-D9DE5EFC0281}" srcOrd="0" destOrd="0" presId="urn:microsoft.com/office/officeart/2005/8/layout/radial6"/>
    <dgm:cxn modelId="{A649A769-3521-4D45-A5DF-1D5D5C72DCEA}" type="presOf" srcId="{6D5306D7-CD4E-4B86-B608-AA0F743E68CB}" destId="{694C5974-9285-4E63-BDAA-7FF4B1720C84}" srcOrd="0" destOrd="0" presId="urn:microsoft.com/office/officeart/2005/8/layout/radial6"/>
    <dgm:cxn modelId="{C33D0C58-2E4B-4294-803D-2C2C47BD06FB}" type="presOf" srcId="{D559DF5B-1888-4F2E-9CA1-5BA1B744C58C}" destId="{BA3A8AED-6349-411D-96E8-7C4B0E7851E2}" srcOrd="0" destOrd="0" presId="urn:microsoft.com/office/officeart/2005/8/layout/radial6"/>
    <dgm:cxn modelId="{195F9468-6AAE-4569-BACA-463F348422A9}" type="presOf" srcId="{2888B706-B440-4082-91E3-2F39A30AAE62}" destId="{D12CFD7E-8237-4E6B-ACC7-E8D94EA1619C}" srcOrd="0" destOrd="0" presId="urn:microsoft.com/office/officeart/2005/8/layout/radial6"/>
    <dgm:cxn modelId="{78FB08FE-4A40-435C-B316-3B271CDA1184}" type="presOf" srcId="{0E0A7DE9-471F-4741-B8F5-17F742D5E433}" destId="{37F29429-C3CB-4F15-81D0-DA8ADBE7EBF8}" srcOrd="0" destOrd="0" presId="urn:microsoft.com/office/officeart/2005/8/layout/radial6"/>
    <dgm:cxn modelId="{91F3F006-06C5-4EB5-9C6F-E58108BC94E6}" srcId="{829A2511-D946-453F-9286-EAEDE10E5BD1}" destId="{6D5306D7-CD4E-4B86-B608-AA0F743E68CB}" srcOrd="0" destOrd="0" parTransId="{52678658-822E-47BE-A364-96152A6C421B}" sibTransId="{6EAE481D-4F83-499B-AAA5-EC04C3FC8E10}"/>
    <dgm:cxn modelId="{C9A39542-54F0-4A88-AD95-1236562CEEF1}" srcId="{829A2511-D946-453F-9286-EAEDE10E5BD1}" destId="{4FFE47E2-5FB8-4AAF-9D48-A4AAD1ACA557}" srcOrd="6" destOrd="0" parTransId="{2E0D5374-3066-4B56-9A4B-ACD7FE963451}" sibTransId="{0AE898AA-6205-4EB0-968E-9BFA3DB27281}"/>
    <dgm:cxn modelId="{539FAD4E-3988-4B85-9F9C-89882D31A831}" type="presParOf" srcId="{13945BDB-175B-4C5C-B598-D9DE5EFC0281}" destId="{3BFF2AC4-EE2D-4FBE-9804-D84B8585C9D3}" srcOrd="0" destOrd="0" presId="urn:microsoft.com/office/officeart/2005/8/layout/radial6"/>
    <dgm:cxn modelId="{39AF89EA-178E-48C3-A2EC-CE069C002BA5}" type="presParOf" srcId="{13945BDB-175B-4C5C-B598-D9DE5EFC0281}" destId="{694C5974-9285-4E63-BDAA-7FF4B1720C84}" srcOrd="1" destOrd="0" presId="urn:microsoft.com/office/officeart/2005/8/layout/radial6"/>
    <dgm:cxn modelId="{5E1CA062-B3EC-4B79-8F8E-4F966AC9605C}" type="presParOf" srcId="{13945BDB-175B-4C5C-B598-D9DE5EFC0281}" destId="{169785FA-3604-4D43-A50A-D4E4728ACC82}" srcOrd="2" destOrd="0" presId="urn:microsoft.com/office/officeart/2005/8/layout/radial6"/>
    <dgm:cxn modelId="{888851E6-B014-4EE6-9442-2913166B5670}" type="presParOf" srcId="{13945BDB-175B-4C5C-B598-D9DE5EFC0281}" destId="{BE7ED0FE-4C90-4B17-916A-7B738957FB2E}" srcOrd="3" destOrd="0" presId="urn:microsoft.com/office/officeart/2005/8/layout/radial6"/>
    <dgm:cxn modelId="{7C52E8DC-4E3D-4541-BCE0-95966F9FFF05}" type="presParOf" srcId="{13945BDB-175B-4C5C-B598-D9DE5EFC0281}" destId="{3346101B-0E48-4973-A389-A940BC2F0A0C}" srcOrd="4" destOrd="0" presId="urn:microsoft.com/office/officeart/2005/8/layout/radial6"/>
    <dgm:cxn modelId="{6E451D32-706D-4D44-814C-4299A8A6C1BE}" type="presParOf" srcId="{13945BDB-175B-4C5C-B598-D9DE5EFC0281}" destId="{F88A9DFD-9C35-447E-A2E8-C7B28E51E000}" srcOrd="5" destOrd="0" presId="urn:microsoft.com/office/officeart/2005/8/layout/radial6"/>
    <dgm:cxn modelId="{865E631C-FD2A-475A-A59F-56C2E160C778}" type="presParOf" srcId="{13945BDB-175B-4C5C-B598-D9DE5EFC0281}" destId="{D12CFD7E-8237-4E6B-ACC7-E8D94EA1619C}" srcOrd="6" destOrd="0" presId="urn:microsoft.com/office/officeart/2005/8/layout/radial6"/>
    <dgm:cxn modelId="{6356C017-E3B0-4813-8A5B-6E594D5767B0}" type="presParOf" srcId="{13945BDB-175B-4C5C-B598-D9DE5EFC0281}" destId="{37F29429-C3CB-4F15-81D0-DA8ADBE7EBF8}" srcOrd="7" destOrd="0" presId="urn:microsoft.com/office/officeart/2005/8/layout/radial6"/>
    <dgm:cxn modelId="{F68BD4C3-8664-4190-8083-1FC6D2453EF0}" type="presParOf" srcId="{13945BDB-175B-4C5C-B598-D9DE5EFC0281}" destId="{0D344855-A575-4A57-AE93-39C7BEDC3CFD}" srcOrd="8" destOrd="0" presId="urn:microsoft.com/office/officeart/2005/8/layout/radial6"/>
    <dgm:cxn modelId="{F2C21061-C2E1-4FE5-B98C-B38406A713C0}" type="presParOf" srcId="{13945BDB-175B-4C5C-B598-D9DE5EFC0281}" destId="{7A4A7194-7226-4532-ACBA-374802E6D259}" srcOrd="9" destOrd="0" presId="urn:microsoft.com/office/officeart/2005/8/layout/radial6"/>
    <dgm:cxn modelId="{61006294-8E7D-4230-9FA6-6B7E54CCA0E2}" type="presParOf" srcId="{13945BDB-175B-4C5C-B598-D9DE5EFC0281}" destId="{6BB2DB25-FA41-495E-8EB0-391F52AA877A}" srcOrd="10" destOrd="0" presId="urn:microsoft.com/office/officeart/2005/8/layout/radial6"/>
    <dgm:cxn modelId="{97706AC1-F9E1-452E-A74C-69E1E754D24A}" type="presParOf" srcId="{13945BDB-175B-4C5C-B598-D9DE5EFC0281}" destId="{3962EF15-3A1D-4091-B0A0-52CA5B741F1C}" srcOrd="11" destOrd="0" presId="urn:microsoft.com/office/officeart/2005/8/layout/radial6"/>
    <dgm:cxn modelId="{C8076381-BB83-4F18-9A6D-984F7899ECEF}" type="presParOf" srcId="{13945BDB-175B-4C5C-B598-D9DE5EFC0281}" destId="{BA3A8AED-6349-411D-96E8-7C4B0E7851E2}" srcOrd="12" destOrd="0" presId="urn:microsoft.com/office/officeart/2005/8/layout/radial6"/>
    <dgm:cxn modelId="{41DF7DA1-6594-420F-8498-0059D258E743}" type="presParOf" srcId="{13945BDB-175B-4C5C-B598-D9DE5EFC0281}" destId="{42A368AF-9C4E-4097-ABB9-D2AEA5206205}" srcOrd="13" destOrd="0" presId="urn:microsoft.com/office/officeart/2005/8/layout/radial6"/>
    <dgm:cxn modelId="{6B323764-7B36-4EEF-A706-E5BAD832CA4F}" type="presParOf" srcId="{13945BDB-175B-4C5C-B598-D9DE5EFC0281}" destId="{69F5D6F9-0A1B-4834-9132-FD131E30A998}" srcOrd="14" destOrd="0" presId="urn:microsoft.com/office/officeart/2005/8/layout/radial6"/>
    <dgm:cxn modelId="{E205E5A7-A161-4319-A2E0-0B8135C36DB1}" type="presParOf" srcId="{13945BDB-175B-4C5C-B598-D9DE5EFC0281}" destId="{38B85C33-6A74-4DB5-8F6F-5D3F371F9774}" srcOrd="15" destOrd="0" presId="urn:microsoft.com/office/officeart/2005/8/layout/radial6"/>
    <dgm:cxn modelId="{3F7E4775-5E6A-4644-8AEA-6DB75DF05570}" type="presParOf" srcId="{13945BDB-175B-4C5C-B598-D9DE5EFC0281}" destId="{FA4F92FB-2412-4E43-8AD8-487ECA059EEE}" srcOrd="16" destOrd="0" presId="urn:microsoft.com/office/officeart/2005/8/layout/radial6"/>
    <dgm:cxn modelId="{E16292E5-2C00-4204-9402-9EE73C4ADE0F}" type="presParOf" srcId="{13945BDB-175B-4C5C-B598-D9DE5EFC0281}" destId="{462B50B5-C535-43B3-A393-FDFDC4A5BF69}" srcOrd="17" destOrd="0" presId="urn:microsoft.com/office/officeart/2005/8/layout/radial6"/>
    <dgm:cxn modelId="{198FC4D9-DB0E-41BE-94A4-88E95A94B4DB}" type="presParOf" srcId="{13945BDB-175B-4C5C-B598-D9DE5EFC0281}" destId="{398F23BA-2A62-49CE-92C9-7E8637FDA397}" srcOrd="18" destOrd="0" presId="urn:microsoft.com/office/officeart/2005/8/layout/radial6"/>
    <dgm:cxn modelId="{7464A7CB-E818-4A36-B9BC-3D87CD58A115}" type="presParOf" srcId="{13945BDB-175B-4C5C-B598-D9DE5EFC0281}" destId="{EF3984F4-F4F9-49EF-934E-083A021C2194}" srcOrd="19" destOrd="0" presId="urn:microsoft.com/office/officeart/2005/8/layout/radial6"/>
    <dgm:cxn modelId="{B27FB497-5289-4EFB-94C0-E83C0FB6D70B}" type="presParOf" srcId="{13945BDB-175B-4C5C-B598-D9DE5EFC0281}" destId="{77F2ED39-3F74-487A-BF74-4D0D76619327}" srcOrd="20" destOrd="0" presId="urn:microsoft.com/office/officeart/2005/8/layout/radial6"/>
    <dgm:cxn modelId="{C0DD885C-6848-4D9B-B924-75B665C200F6}" type="presParOf" srcId="{13945BDB-175B-4C5C-B598-D9DE5EFC0281}" destId="{ED066858-430C-40A2-BB70-D6D259220112}" srcOrd="21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36FFAA-92F6-4CBD-AFF9-ACB87667C6F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F5029-E304-4ECC-9B43-6AD381D19A3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কিছু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গুরুত্বপূর্ণ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তথ্যঃ</a:t>
          </a:r>
          <a:endParaRPr lang="en-US" sz="5600" u="none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65B5E-77F0-44BD-92DD-96B2B8F1FD43}" type="parTrans" cxnId="{E7AD09F5-03A0-40F0-80F3-36B76C6AACE4}">
      <dgm:prSet/>
      <dgm:spPr/>
      <dgm:t>
        <a:bodyPr/>
        <a:lstStyle/>
        <a:p>
          <a:endParaRPr lang="en-US"/>
        </a:p>
      </dgm:t>
    </dgm:pt>
    <dgm:pt modelId="{70ECF47B-9451-4F0E-BABC-B26AC4167694}" type="sibTrans" cxnId="{E7AD09F5-03A0-40F0-80F3-36B76C6AACE4}">
      <dgm:prSet/>
      <dgm:spPr/>
      <dgm:t>
        <a:bodyPr/>
        <a:lstStyle/>
        <a:p>
          <a:endParaRPr lang="en-US"/>
        </a:p>
      </dgm:t>
    </dgm:pt>
    <dgm:pt modelId="{421B73B0-C47C-44E8-9180-A9415D3C0228}">
      <dgm:prSet/>
      <dgm:spPr/>
      <dgm:t>
        <a:bodyPr/>
        <a:lstStyle/>
        <a:p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বিরুদ্ধে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অভিযোগ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F6330225-C026-4683-AC0F-CA5E6EB7966C}" type="parTrans" cxnId="{B36F355C-E84A-4A00-8D11-75F80D784F7F}">
      <dgm:prSet/>
      <dgm:spPr/>
      <dgm:t>
        <a:bodyPr/>
        <a:lstStyle/>
        <a:p>
          <a:endParaRPr lang="en-US"/>
        </a:p>
      </dgm:t>
    </dgm:pt>
    <dgm:pt modelId="{52A4D5FC-CB61-4B50-AD6D-7A17E60F9434}" type="sibTrans" cxnId="{B36F355C-E84A-4A00-8D11-75F80D784F7F}">
      <dgm:prSet/>
      <dgm:spPr/>
      <dgm:t>
        <a:bodyPr/>
        <a:lstStyle/>
        <a:p>
          <a:endParaRPr lang="en-US"/>
        </a:p>
      </dgm:t>
    </dgm:pt>
    <dgm:pt modelId="{E14616D8-9C11-435E-A47B-10C9EDF8541E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 (রাঃ) হত্যা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47C0DD9-0E58-419F-8BAC-57BA2788A9BB}" type="parTrans" cxnId="{C019761D-5343-4CF0-9D71-8D3C178002EF}">
      <dgm:prSet/>
      <dgm:spPr/>
      <dgm:t>
        <a:bodyPr/>
        <a:lstStyle/>
        <a:p>
          <a:endParaRPr lang="en-US"/>
        </a:p>
      </dgm:t>
    </dgm:pt>
    <dgm:pt modelId="{2DAEC374-43EF-473D-9138-C37052B8C190}" type="sibTrans" cxnId="{C019761D-5343-4CF0-9D71-8D3C178002EF}">
      <dgm:prSet/>
      <dgm:spPr/>
      <dgm:t>
        <a:bodyPr/>
        <a:lstStyle/>
        <a:p>
          <a:endParaRPr lang="en-US"/>
        </a:p>
      </dgm:t>
    </dgm:pt>
    <dgm:pt modelId="{CD82ED99-4BEF-49C4-9E9B-082AD2959A59}" type="pres">
      <dgm:prSet presAssocID="{DF36FFAA-92F6-4CBD-AFF9-ACB87667C6F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FCB36C-5336-413F-8F73-171B92B8282B}" type="pres">
      <dgm:prSet presAssocID="{92BF5029-E304-4ECC-9B43-6AD381D19A35}" presName="root" presStyleCnt="0">
        <dgm:presLayoutVars>
          <dgm:chMax/>
          <dgm:chPref val="4"/>
        </dgm:presLayoutVars>
      </dgm:prSet>
      <dgm:spPr/>
    </dgm:pt>
    <dgm:pt modelId="{8014B500-628C-4BCF-84C2-3D851233EE8F}" type="pres">
      <dgm:prSet presAssocID="{92BF5029-E304-4ECC-9B43-6AD381D19A35}" presName="rootComposite" presStyleCnt="0">
        <dgm:presLayoutVars/>
      </dgm:prSet>
      <dgm:spPr/>
    </dgm:pt>
    <dgm:pt modelId="{EF8A6677-355D-49FC-9324-4A59E594E6C2}" type="pres">
      <dgm:prSet presAssocID="{92BF5029-E304-4ECC-9B43-6AD381D19A3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FE234A4-29FD-4B50-98C8-ECEA07FF7357}" type="pres">
      <dgm:prSet presAssocID="{92BF5029-E304-4ECC-9B43-6AD381D19A35}" presName="childShape" presStyleCnt="0">
        <dgm:presLayoutVars>
          <dgm:chMax val="0"/>
          <dgm:chPref val="0"/>
        </dgm:presLayoutVars>
      </dgm:prSet>
      <dgm:spPr/>
    </dgm:pt>
    <dgm:pt modelId="{9774C2FE-6F10-4E28-AF33-5D152363D2D1}" type="pres">
      <dgm:prSet presAssocID="{421B73B0-C47C-44E8-9180-A9415D3C0228}" presName="childComposite" presStyleCnt="0">
        <dgm:presLayoutVars>
          <dgm:chMax val="0"/>
          <dgm:chPref val="0"/>
        </dgm:presLayoutVars>
      </dgm:prSet>
      <dgm:spPr/>
    </dgm:pt>
    <dgm:pt modelId="{5C2CD5C9-1D82-4270-971E-CC42103F3464}" type="pres">
      <dgm:prSet presAssocID="{421B73B0-C47C-44E8-9180-A9415D3C0228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EC8F26-A18D-47F6-910F-F897B0C39ED6}" type="pres">
      <dgm:prSet presAssocID="{421B73B0-C47C-44E8-9180-A9415D3C0228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E0FF4-9AF3-4407-BE97-DD8A9A6CEC65}" type="pres">
      <dgm:prSet presAssocID="{E14616D8-9C11-435E-A47B-10C9EDF8541E}" presName="childComposite" presStyleCnt="0">
        <dgm:presLayoutVars>
          <dgm:chMax val="0"/>
          <dgm:chPref val="0"/>
        </dgm:presLayoutVars>
      </dgm:prSet>
      <dgm:spPr/>
    </dgm:pt>
    <dgm:pt modelId="{A6B9E7EF-7AA8-4ACA-BCBD-A34D43F53DBE}" type="pres">
      <dgm:prSet presAssocID="{E14616D8-9C11-435E-A47B-10C9EDF8541E}" presName="Image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9BBF503-4C4F-404A-A516-4E9FB570FF1C}" type="pres">
      <dgm:prSet presAssocID="{E14616D8-9C11-435E-A47B-10C9EDF8541E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0016CB-CF12-4C8D-8F04-265035E8EA84}" type="presOf" srcId="{E14616D8-9C11-435E-A47B-10C9EDF8541E}" destId="{09BBF503-4C4F-404A-A516-4E9FB570FF1C}" srcOrd="0" destOrd="0" presId="urn:microsoft.com/office/officeart/2008/layout/PictureAccentList"/>
    <dgm:cxn modelId="{B36F355C-E84A-4A00-8D11-75F80D784F7F}" srcId="{92BF5029-E304-4ECC-9B43-6AD381D19A35}" destId="{421B73B0-C47C-44E8-9180-A9415D3C0228}" srcOrd="0" destOrd="0" parTransId="{F6330225-C026-4683-AC0F-CA5E6EB7966C}" sibTransId="{52A4D5FC-CB61-4B50-AD6D-7A17E60F9434}"/>
    <dgm:cxn modelId="{097F945E-049A-45A2-B171-AD2CE8E4D10E}" type="presOf" srcId="{421B73B0-C47C-44E8-9180-A9415D3C0228}" destId="{15EC8F26-A18D-47F6-910F-F897B0C39ED6}" srcOrd="0" destOrd="0" presId="urn:microsoft.com/office/officeart/2008/layout/PictureAccentList"/>
    <dgm:cxn modelId="{E7AD09F5-03A0-40F0-80F3-36B76C6AACE4}" srcId="{DF36FFAA-92F6-4CBD-AFF9-ACB87667C6F1}" destId="{92BF5029-E304-4ECC-9B43-6AD381D19A35}" srcOrd="0" destOrd="0" parTransId="{F7C65B5E-77F0-44BD-92DD-96B2B8F1FD43}" sibTransId="{70ECF47B-9451-4F0E-BABC-B26AC4167694}"/>
    <dgm:cxn modelId="{2B9A8651-C12B-4EC7-9A7C-22C7CC3AFABC}" type="presOf" srcId="{92BF5029-E304-4ECC-9B43-6AD381D19A35}" destId="{EF8A6677-355D-49FC-9324-4A59E594E6C2}" srcOrd="0" destOrd="0" presId="urn:microsoft.com/office/officeart/2008/layout/PictureAccentList"/>
    <dgm:cxn modelId="{C019761D-5343-4CF0-9D71-8D3C178002EF}" srcId="{92BF5029-E304-4ECC-9B43-6AD381D19A35}" destId="{E14616D8-9C11-435E-A47B-10C9EDF8541E}" srcOrd="1" destOrd="0" parTransId="{647C0DD9-0E58-419F-8BAC-57BA2788A9BB}" sibTransId="{2DAEC374-43EF-473D-9138-C37052B8C190}"/>
    <dgm:cxn modelId="{2A0A4FAA-F174-4FFC-BA16-1DDA180F3ECE}" type="presOf" srcId="{DF36FFAA-92F6-4CBD-AFF9-ACB87667C6F1}" destId="{CD82ED99-4BEF-49C4-9E9B-082AD2959A59}" srcOrd="0" destOrd="0" presId="urn:microsoft.com/office/officeart/2008/layout/PictureAccentList"/>
    <dgm:cxn modelId="{1B5BF0D3-B5E4-40C7-B640-75C3EF6DBDE0}" type="presParOf" srcId="{CD82ED99-4BEF-49C4-9E9B-082AD2959A59}" destId="{9EFCB36C-5336-413F-8F73-171B92B8282B}" srcOrd="0" destOrd="0" presId="urn:microsoft.com/office/officeart/2008/layout/PictureAccentList"/>
    <dgm:cxn modelId="{A0D4A00A-175C-4258-9241-C7E36085F245}" type="presParOf" srcId="{9EFCB36C-5336-413F-8F73-171B92B8282B}" destId="{8014B500-628C-4BCF-84C2-3D851233EE8F}" srcOrd="0" destOrd="0" presId="urn:microsoft.com/office/officeart/2008/layout/PictureAccentList"/>
    <dgm:cxn modelId="{1C40A7CB-ECE3-4727-9F9D-A12C3C71D880}" type="presParOf" srcId="{8014B500-628C-4BCF-84C2-3D851233EE8F}" destId="{EF8A6677-355D-49FC-9324-4A59E594E6C2}" srcOrd="0" destOrd="0" presId="urn:microsoft.com/office/officeart/2008/layout/PictureAccentList"/>
    <dgm:cxn modelId="{047E7B57-95A4-4290-977F-5DE238CA597F}" type="presParOf" srcId="{9EFCB36C-5336-413F-8F73-171B92B8282B}" destId="{CFE234A4-29FD-4B50-98C8-ECEA07FF7357}" srcOrd="1" destOrd="0" presId="urn:microsoft.com/office/officeart/2008/layout/PictureAccentList"/>
    <dgm:cxn modelId="{ACE01781-EC52-4580-8318-A239A45FE918}" type="presParOf" srcId="{CFE234A4-29FD-4B50-98C8-ECEA07FF7357}" destId="{9774C2FE-6F10-4E28-AF33-5D152363D2D1}" srcOrd="0" destOrd="0" presId="urn:microsoft.com/office/officeart/2008/layout/PictureAccentList"/>
    <dgm:cxn modelId="{FF969E5E-DCF9-4386-9922-EB68F28DE706}" type="presParOf" srcId="{9774C2FE-6F10-4E28-AF33-5D152363D2D1}" destId="{5C2CD5C9-1D82-4270-971E-CC42103F3464}" srcOrd="0" destOrd="0" presId="urn:microsoft.com/office/officeart/2008/layout/PictureAccentList"/>
    <dgm:cxn modelId="{37911904-BE05-495F-A89F-899C425C3E8D}" type="presParOf" srcId="{9774C2FE-6F10-4E28-AF33-5D152363D2D1}" destId="{15EC8F26-A18D-47F6-910F-F897B0C39ED6}" srcOrd="1" destOrd="0" presId="urn:microsoft.com/office/officeart/2008/layout/PictureAccentList"/>
    <dgm:cxn modelId="{D6CA9DC0-4205-483E-8D1C-FCEB8CD82A87}" type="presParOf" srcId="{CFE234A4-29FD-4B50-98C8-ECEA07FF7357}" destId="{431E0FF4-9AF3-4407-BE97-DD8A9A6CEC65}" srcOrd="1" destOrd="0" presId="urn:microsoft.com/office/officeart/2008/layout/PictureAccentList"/>
    <dgm:cxn modelId="{9BDE6365-E0DF-47B9-B309-B533E2E29BD5}" type="presParOf" srcId="{431E0FF4-9AF3-4407-BE97-DD8A9A6CEC65}" destId="{A6B9E7EF-7AA8-4ACA-BCBD-A34D43F53DBE}" srcOrd="0" destOrd="0" presId="urn:microsoft.com/office/officeart/2008/layout/PictureAccentList"/>
    <dgm:cxn modelId="{F3156C3B-B3F1-4255-B975-C23AF996EEA5}" type="presParOf" srcId="{431E0FF4-9AF3-4407-BE97-DD8A9A6CEC65}" destId="{09BBF503-4C4F-404A-A516-4E9FB570FF1C}" srcOrd="1" destOrd="0" presId="urn:microsoft.com/office/officeart/2008/layout/Picture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pPr algn="l"/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চরিত্রের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উল্লেখযোগ্য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দিকগুলো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চিহ্নিত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B7717-B6FE-4519-88B2-A7DD7804426D}" type="presOf" srcId="{13D8FDF3-02C7-4AE2-8C5F-28802E3D4E9E}" destId="{B157ACED-B157-4BEC-8CAD-6E2F0768C574}" srcOrd="0" destOrd="0" presId="urn:microsoft.com/office/officeart/2005/8/layout/list1"/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B6AFAD59-BCD7-49B4-92A4-12017F246095}">
      <dgm:prSet custT="1"/>
      <dgm:spPr/>
      <dgm:t>
        <a:bodyPr/>
        <a:lstStyle/>
        <a:p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গৃহীত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পদক্ষেপ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সঠিক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ছিল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কিনা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পাঁচটি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যুক্তি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দিয়ে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প্রমান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5A59B5B6-CD23-40E3-958B-05592E4750F3}" type="parTrans" cxnId="{171FF383-D78D-4BAE-A187-570BE099E9D6}">
      <dgm:prSet/>
      <dgm:spPr/>
      <dgm:t>
        <a:bodyPr/>
        <a:lstStyle/>
        <a:p>
          <a:endParaRPr lang="en-US"/>
        </a:p>
      </dgm:t>
    </dgm:pt>
    <dgm:pt modelId="{F88C1401-BCA6-4356-8E98-D67A8E799175}" type="sibTrans" cxnId="{171FF383-D78D-4BAE-A187-570BE099E9D6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B96AC-4E6F-4065-8A8E-1BFBFAD208A9}" type="presOf" srcId="{B6AFAD59-BCD7-49B4-92A4-12017F246095}" destId="{B157ACED-B157-4BEC-8CAD-6E2F0768C574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171FF383-D78D-4BAE-A187-570BE099E9D6}" srcId="{E7F0D200-9288-46C9-81AC-85547DE6B181}" destId="{B6AFAD59-BCD7-49B4-92A4-12017F246095}" srcOrd="0" destOrd="0" parTransId="{5A59B5B6-CD23-40E3-958B-05592E4750F3}" sibTransId="{F88C1401-BCA6-4356-8E98-D67A8E799175}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l"/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চরিত্রের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বিশেষ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দিকগুলো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উল্লেখ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3572E8DC-ABD4-4233-89A3-4E6812DEFAB2}">
      <dgm:prSet/>
      <dgm:spPr/>
      <dgm:t>
        <a:bodyPr/>
        <a:lstStyle/>
        <a:p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 ওসমান (রাঃ) এর কৃতিত্ব বর্ণনা কর</a:t>
          </a:r>
          <a:endParaRPr lang="en-US"/>
        </a:p>
      </dgm:t>
    </dgm:pt>
    <dgm:pt modelId="{5C754BAB-8715-43E5-A3F5-04E8776B200A}" type="parTrans" cxnId="{F3BD2A9A-B5D0-463D-8A87-1817663C240F}">
      <dgm:prSet/>
      <dgm:spPr/>
      <dgm:t>
        <a:bodyPr/>
        <a:lstStyle/>
        <a:p>
          <a:endParaRPr lang="en-US"/>
        </a:p>
      </dgm:t>
    </dgm:pt>
    <dgm:pt modelId="{11BACFB9-0851-42C1-9997-FD9961C6A611}" type="sibTrans" cxnId="{F3BD2A9A-B5D0-463D-8A87-1817663C240F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3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3"/>
      <dgm:spPr/>
    </dgm:pt>
    <dgm:pt modelId="{8E27ED8C-E663-47FA-9F96-938D77AAC2D7}" type="pres">
      <dgm:prSet presAssocID="{382FB9EF-9CC2-4ECA-88BA-475F97338525}" presName="dstNode" presStyleLbl="node1" presStyleIdx="0" presStyleCnt="3"/>
      <dgm:spPr/>
    </dgm:pt>
    <dgm:pt modelId="{603C3AB6-70B4-4688-AF08-D66BD84B9747}" type="pres">
      <dgm:prSet presAssocID="{55844058-F35E-4FA3-8985-159925E2CF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3A331F-B2B6-4B10-A6D8-D29F2AC9EA0E}" type="pres">
      <dgm:prSet presAssocID="{3572E8DC-ABD4-4233-89A3-4E6812DEFAB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446B9-4A90-471B-B615-74F1B5658778}" type="pres">
      <dgm:prSet presAssocID="{3572E8DC-ABD4-4233-89A3-4E6812DEFAB2}" presName="accent_3" presStyleCnt="0"/>
      <dgm:spPr/>
    </dgm:pt>
    <dgm:pt modelId="{8D7D9033-2CD1-42CD-8640-80A5D860DB07}" type="pres">
      <dgm:prSet presAssocID="{3572E8DC-ABD4-4233-89A3-4E6812DEFAB2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5E442D94-C190-4728-8ABA-A7700A25C6A0}" type="presOf" srcId="{3572E8DC-ABD4-4233-89A3-4E6812DEFAB2}" destId="{8A3A331F-B2B6-4B10-A6D8-D29F2AC9EA0E}" srcOrd="0" destOrd="0" presId="urn:microsoft.com/office/officeart/2008/layout/VerticalCurvedList"/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F3BD2A9A-B5D0-463D-8A87-1817663C240F}" srcId="{382FB9EF-9CC2-4ECA-88BA-475F97338525}" destId="{3572E8DC-ABD4-4233-89A3-4E6812DEFAB2}" srcOrd="2" destOrd="0" parTransId="{5C754BAB-8715-43E5-A3F5-04E8776B200A}" sibTransId="{11BACFB9-0851-42C1-9997-FD9961C6A611}"/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  <dgm:cxn modelId="{78D737E3-D113-4C04-9703-D52E1EFBD51D}" type="presParOf" srcId="{1BE2CDA8-342F-479F-8C0B-9C2578A7BA3C}" destId="{8A3A331F-B2B6-4B10-A6D8-D29F2AC9EA0E}" srcOrd="5" destOrd="0" presId="urn:microsoft.com/office/officeart/2008/layout/VerticalCurvedList"/>
    <dgm:cxn modelId="{2C9C9654-2DAA-4649-BAEB-34AD288E4ADF}" type="presParOf" srcId="{1BE2CDA8-342F-479F-8C0B-9C2578A7BA3C}" destId="{259446B9-4A90-471B-B615-74F1B5658778}" srcOrd="6" destOrd="0" presId="urn:microsoft.com/office/officeart/2008/layout/VerticalCurvedList"/>
    <dgm:cxn modelId="{200EFBA8-9AAF-45E4-87FB-4CE0C74E0C8A}" type="presParOf" srcId="{259446B9-4A90-471B-B615-74F1B5658778}" destId="{8D7D9033-2CD1-42CD-8640-80A5D860DB07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4EAAD1D3-447C-4B46-A8C1-0357A7486996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62678" y="916459"/>
        <a:ext cx="2572512" cy="340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1A364-B4FB-4FE0-A602-CD23F4CDD724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3500000"/>
            <a:gd name="adj2" fmla="val 162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A5D84-1BF4-4191-ACB1-81EB6CADE37C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0800000"/>
            <a:gd name="adj2" fmla="val 135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8B9F8-3120-413E-933D-568D3ACE88E7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8100000"/>
            <a:gd name="adj2" fmla="val 108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17754-FC6C-4A2C-A0A7-48280E5C96AB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5400000"/>
            <a:gd name="adj2" fmla="val 81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93BDD-10B5-4CAB-9E8B-4D90A09EC5F9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2700000"/>
            <a:gd name="adj2" fmla="val 54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F16E7-F0AD-4890-82BD-D5C14C2AAB1E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0"/>
            <a:gd name="adj2" fmla="val 27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87D01-4E84-454F-B308-47D7CD0250CF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8900000"/>
            <a:gd name="adj2" fmla="val 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86497-8EBA-4666-9315-6993224CFDBD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6200000"/>
            <a:gd name="adj2" fmla="val 189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2AC4-EE2D-4FBE-9804-D84B8585C9D3}">
      <dsp:nvSpPr>
        <dsp:cNvPr id="0" name=""/>
        <dsp:cNvSpPr/>
      </dsp:nvSpPr>
      <dsp:spPr>
        <a:xfrm>
          <a:off x="4031073" y="2209746"/>
          <a:ext cx="2110943" cy="201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রাজস্বের</a:t>
          </a:r>
          <a:r>
            <a:rPr lang="en-US" sz="28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উৎসসমূহঃ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0213" y="2505281"/>
        <a:ext cx="1492663" cy="1426967"/>
      </dsp:txXfrm>
    </dsp:sp>
    <dsp:sp modelId="{4AABCF5A-2C86-46E7-BF5C-EBB9CBAE3235}">
      <dsp:nvSpPr>
        <dsp:cNvPr id="0" name=""/>
        <dsp:cNvSpPr/>
      </dsp:nvSpPr>
      <dsp:spPr>
        <a:xfrm>
          <a:off x="4458922" y="216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2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জাকাত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42748" y="185986"/>
        <a:ext cx="887592" cy="887592"/>
      </dsp:txXfrm>
    </dsp:sp>
    <dsp:sp modelId="{CD702576-4777-4F65-A182-FA1F9B305B40}">
      <dsp:nvSpPr>
        <dsp:cNvPr id="0" name=""/>
        <dsp:cNvSpPr/>
      </dsp:nvSpPr>
      <dsp:spPr>
        <a:xfrm>
          <a:off x="6289610" y="76045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জিজিয়া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473436" y="944282"/>
        <a:ext cx="887592" cy="887592"/>
      </dsp:txXfrm>
    </dsp:sp>
    <dsp:sp modelId="{539812DF-F632-4BF2-B571-E0257B5F568D}">
      <dsp:nvSpPr>
        <dsp:cNvPr id="0" name=""/>
        <dsp:cNvSpPr/>
      </dsp:nvSpPr>
      <dsp:spPr>
        <a:xfrm>
          <a:off x="7047905" y="2591143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৩. গনিমত 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7231731" y="2774969"/>
        <a:ext cx="887592" cy="887592"/>
      </dsp:txXfrm>
    </dsp:sp>
    <dsp:sp modelId="{E1B68BDC-B470-4A41-AB06-CA9CC38061D8}">
      <dsp:nvSpPr>
        <dsp:cNvPr id="0" name=""/>
        <dsp:cNvSpPr/>
      </dsp:nvSpPr>
      <dsp:spPr>
        <a:xfrm>
          <a:off x="6289610" y="442183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৪. উশর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473436" y="4605656"/>
        <a:ext cx="887592" cy="887592"/>
      </dsp:txXfrm>
    </dsp:sp>
    <dsp:sp modelId="{6A48BAEB-FE67-496E-AD91-D3450345860C}">
      <dsp:nvSpPr>
        <dsp:cNvPr id="0" name=""/>
        <dsp:cNvSpPr/>
      </dsp:nvSpPr>
      <dsp:spPr>
        <a:xfrm>
          <a:off x="4458922" y="518012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৫. উশুর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42748" y="5363952"/>
        <a:ext cx="887592" cy="887592"/>
      </dsp:txXfrm>
    </dsp:sp>
    <dsp:sp modelId="{FDE12DDA-EEAF-4FBE-8D3C-0563B2466421}">
      <dsp:nvSpPr>
        <dsp:cNvPr id="0" name=""/>
        <dsp:cNvSpPr/>
      </dsp:nvSpPr>
      <dsp:spPr>
        <a:xfrm>
          <a:off x="2628235" y="442183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৬. আল ফাই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812061" y="4605656"/>
        <a:ext cx="887592" cy="887592"/>
      </dsp:txXfrm>
    </dsp:sp>
    <dsp:sp modelId="{03F54789-8B43-4663-AAE7-E8C0F8C7324D}">
      <dsp:nvSpPr>
        <dsp:cNvPr id="0" name=""/>
        <dsp:cNvSpPr/>
      </dsp:nvSpPr>
      <dsp:spPr>
        <a:xfrm>
          <a:off x="1869939" y="2591143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৭. আল হিমা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053765" y="2774969"/>
        <a:ext cx="887592" cy="887592"/>
      </dsp:txXfrm>
    </dsp:sp>
    <dsp:sp modelId="{011C329E-6F15-4B0B-90CE-3229A6A7AD17}">
      <dsp:nvSpPr>
        <dsp:cNvPr id="0" name=""/>
        <dsp:cNvSpPr/>
      </dsp:nvSpPr>
      <dsp:spPr>
        <a:xfrm>
          <a:off x="2628235" y="76045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৮. খারাজ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812061" y="944282"/>
        <a:ext cx="887592" cy="887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BD18-F6ED-4EC3-B48B-B652BDE49B14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D2849-269B-45DB-9436-F8C0FE2A0C2A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324F3-F792-4524-B329-F23A35076725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260A3-F42A-451F-A6D7-F86479B14F01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49400-0825-4DC7-B3B2-59B6CB38A069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2AC4-EE2D-4FBE-9804-D84B8585C9D3}">
      <dsp:nvSpPr>
        <dsp:cNvPr id="0" name=""/>
        <dsp:cNvSpPr/>
      </dsp:nvSpPr>
      <dsp:spPr>
        <a:xfrm>
          <a:off x="3867065" y="2223389"/>
          <a:ext cx="2438958" cy="2438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আরও কিছু তথ্যঃ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4242" y="2580566"/>
        <a:ext cx="1724604" cy="1724604"/>
      </dsp:txXfrm>
    </dsp:sp>
    <dsp:sp modelId="{986B3D46-1AC4-47CE-B77D-F7DC0A83CE19}">
      <dsp:nvSpPr>
        <dsp:cNvPr id="0" name=""/>
        <dsp:cNvSpPr/>
      </dsp:nvSpPr>
      <dsp:spPr>
        <a:xfrm>
          <a:off x="4232909" y="314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2933" y="253167"/>
        <a:ext cx="1207223" cy="1207223"/>
      </dsp:txXfrm>
    </dsp:sp>
    <dsp:sp modelId="{2B6B1AEA-6ACA-4967-A171-9EF459A75174}">
      <dsp:nvSpPr>
        <dsp:cNvPr id="0" name=""/>
        <dsp:cNvSpPr/>
      </dsp:nvSpPr>
      <dsp:spPr>
        <a:xfrm>
          <a:off x="6692426" y="1790087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উল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খারাজ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942450" y="2040111"/>
        <a:ext cx="1207223" cy="1207223"/>
      </dsp:txXfrm>
    </dsp:sp>
    <dsp:sp modelId="{FDF17307-165B-427A-9D12-8EF5920DE399}">
      <dsp:nvSpPr>
        <dsp:cNvPr id="0" name=""/>
        <dsp:cNvSpPr/>
      </dsp:nvSpPr>
      <dsp:spPr>
        <a:xfrm>
          <a:off x="5752974" y="468142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ব্যায়ের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খাত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002998" y="4931447"/>
        <a:ext cx="1207223" cy="1207223"/>
      </dsp:txXfrm>
    </dsp:sp>
    <dsp:sp modelId="{DF8D837A-E3DA-4C46-913E-8F2FB816C625}">
      <dsp:nvSpPr>
        <dsp:cNvPr id="0" name=""/>
        <dsp:cNvSpPr/>
      </dsp:nvSpPr>
      <dsp:spPr>
        <a:xfrm>
          <a:off x="2712844" y="468142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ভাতার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তালিকা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প্রস্তুতকরণ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962868" y="4931447"/>
        <a:ext cx="1207223" cy="1207223"/>
      </dsp:txXfrm>
    </dsp:sp>
    <dsp:sp modelId="{00584A97-0517-4302-8B38-16C6D0F9B78A}">
      <dsp:nvSpPr>
        <dsp:cNvPr id="0" name=""/>
        <dsp:cNvSpPr/>
      </dsp:nvSpPr>
      <dsp:spPr>
        <a:xfrm>
          <a:off x="1773392" y="1790087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ভূমি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জরিপের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023416" y="2040111"/>
        <a:ext cx="1207223" cy="1207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A6677-355D-49FC-9324-4A59E594E6C2}">
      <dsp:nvSpPr>
        <dsp:cNvPr id="0" name=""/>
        <dsp:cNvSpPr/>
      </dsp:nvSpPr>
      <dsp:spPr>
        <a:xfrm>
          <a:off x="379214" y="1604"/>
          <a:ext cx="7166371" cy="964703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কিছু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গুরুত্বপূর্ণ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তথ্যঃ</a:t>
          </a:r>
          <a:endParaRPr lang="en-US" sz="5600" u="none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469" y="29859"/>
        <a:ext cx="7109861" cy="908193"/>
      </dsp:txXfrm>
    </dsp:sp>
    <dsp:sp modelId="{5C2CD5C9-1D82-4270-971E-CC42103F3464}">
      <dsp:nvSpPr>
        <dsp:cNvPr id="0" name=""/>
        <dsp:cNvSpPr/>
      </dsp:nvSpPr>
      <dsp:spPr>
        <a:xfrm>
          <a:off x="379214" y="1139954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C8F26-A18D-47F6-910F-F897B0C39ED6}">
      <dsp:nvSpPr>
        <dsp:cNvPr id="0" name=""/>
        <dsp:cNvSpPr/>
      </dsp:nvSpPr>
      <dsp:spPr>
        <a:xfrm>
          <a:off x="1401800" y="1139954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বাইতুলমাল 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1187055"/>
        <a:ext cx="6049583" cy="870501"/>
      </dsp:txXfrm>
    </dsp:sp>
    <dsp:sp modelId="{FF19A49B-A25A-4DEB-AD70-385E8CA77E5A}">
      <dsp:nvSpPr>
        <dsp:cNvPr id="0" name=""/>
        <dsp:cNvSpPr/>
      </dsp:nvSpPr>
      <dsp:spPr>
        <a:xfrm>
          <a:off x="379214" y="2220423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88159-4251-4601-B48D-8C5BAE3AAFE7}">
      <dsp:nvSpPr>
        <dsp:cNvPr id="0" name=""/>
        <dsp:cNvSpPr/>
      </dsp:nvSpPr>
      <dsp:spPr>
        <a:xfrm>
          <a:off x="1401800" y="2220423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পরামর্শ সবা </a:t>
          </a:r>
          <a:r>
            <a:rPr lang="en-US" sz="31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2267524"/>
        <a:ext cx="6049583" cy="870501"/>
      </dsp:txXfrm>
    </dsp:sp>
    <dsp:sp modelId="{22DCEBCF-A11F-4A26-9FC7-354FC9981B39}">
      <dsp:nvSpPr>
        <dsp:cNvPr id="0" name=""/>
        <dsp:cNvSpPr/>
      </dsp:nvSpPr>
      <dsp:spPr>
        <a:xfrm>
          <a:off x="379214" y="3300891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6BFB3-4F3D-474B-960A-7CDE4BD7E541}">
      <dsp:nvSpPr>
        <dsp:cNvPr id="0" name=""/>
        <dsp:cNvSpPr/>
      </dsp:nvSpPr>
      <dsp:spPr>
        <a:xfrm>
          <a:off x="1401800" y="3300891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 এর 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3347992"/>
        <a:ext cx="6049583" cy="870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791129"/>
          <a:ext cx="8000999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0" y="1791129"/>
        <a:ext cx="8000999" cy="2508187"/>
      </dsp:txXfrm>
    </dsp:sp>
    <dsp:sp modelId="{D9CF1F36-06BF-413A-9E6B-EB3810130759}">
      <dsp:nvSpPr>
        <dsp:cNvPr id="0" name=""/>
        <dsp:cNvSpPr/>
      </dsp:nvSpPr>
      <dsp:spPr>
        <a:xfrm>
          <a:off x="400049" y="1644283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698285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C586-4ED4-494A-9289-DB50B0938D76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FF9826D4-030C-43A8-B350-A811FA9C39D6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4384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9abe8a19615b042c953e61f059910ba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027896"/>
            <a:ext cx="5791200" cy="480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1290477030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D7D9033-2CD1-42CD-8640-80A5D860D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8D7D9033-2CD1-42CD-8640-80A5D860D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8D7D9033-2CD1-42CD-8640-80A5D860D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A3A331F-B2B6-4B10-A6D8-D29F2AC9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8A3A331F-B2B6-4B10-A6D8-D29F2AC9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8A3A331F-B2B6-4B10-A6D8-D29F2AC9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24000" y="520651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ওসমান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রাঃ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কৃতিত্বের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বিষয়গুলো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457200"/>
            <a:ext cx="2057400" cy="838200"/>
          </a:xfrm>
          <a:solidFill>
            <a:srgbClr val="B01513"/>
          </a:solidFill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652462" y="2667000"/>
            <a:ext cx="3309937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পরিচিতিঃ</a:t>
            </a:r>
            <a:endParaRPr lang="en-US" sz="3600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4838700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খোলাফায়ে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রাশেদিন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10/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5" y="2895600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2350967"/>
            <a:ext cx="65889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ওসমান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রাঃ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কৃতিত্ব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FC8A09-81D4-4846-822E-1777932AD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3FC8A09-81D4-4846-822E-1777932AD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3FC8A09-81D4-4846-822E-1777932AD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3915D2-D081-4FDD-984D-D1DE43A1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AE3915D2-D081-4FDD-984D-D1DE43A1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AE3915D2-D081-4FDD-984D-D1DE43A1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376751-2657-426E-AE01-B1A53988A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31376751-2657-426E-AE01-B1A53988A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31376751-2657-426E-AE01-B1A53988A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A5E3E5-99A2-43C4-9EF3-DB16783F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93A5E3E5-99A2-43C4-9EF3-DB16783F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93A5E3E5-99A2-43C4-9EF3-DB16783F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0852B4-0B7C-422F-8BEA-390682F4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E0852B4-0B7C-422F-8BEA-390682F4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FE0852B4-0B7C-422F-8BEA-390682F4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7C485A-B7AC-4C65-AC03-500E92261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B57C485A-B7AC-4C65-AC03-500E92261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B57C485A-B7AC-4C65-AC03-500E92261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601310933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9008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A17C0-4CC7-445C-86D5-379E64634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A53A17C0-4CC7-445C-86D5-379E64634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A53A17C0-4CC7-445C-86D5-379E64634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A53A17C0-4CC7-445C-86D5-379E64634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BC173C-CC56-4D40-BB9D-995D0F1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FBBC173C-CC56-4D40-BB9D-995D0F128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FBBC173C-CC56-4D40-BB9D-995D0F1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FBBC173C-CC56-4D40-BB9D-995D0F1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15C4D6-B308-47E2-926B-226766F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C515C4D6-B308-47E2-926B-226766F0D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C515C4D6-B308-47E2-926B-226766F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C515C4D6-B308-47E2-926B-226766F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C1F95B-B666-4D64-9A19-7858A191E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24C1F95B-B666-4D64-9A19-7858A191E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24C1F95B-B666-4D64-9A19-7858A191E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24C1F95B-B666-4D64-9A19-7858A191E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34ACC8-4454-4DFC-957A-A6BA2F3B0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1B34ACC8-4454-4DFC-957A-A6BA2F3B0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1B34ACC8-4454-4DFC-957A-A6BA2F3B0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1B34ACC8-4454-4DFC-957A-A6BA2F3B0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F9BD96-E979-40A3-BC7F-6FA4EB1C8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EBF9BD96-E979-40A3-BC7F-6FA4EB1C8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EBF9BD96-E979-40A3-BC7F-6FA4EB1C8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EBF9BD96-E979-40A3-BC7F-6FA4EB1C8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96CD878-2B49-4BAB-9603-A563DED8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496CD878-2B49-4BAB-9603-A563DED83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496CD878-2B49-4BAB-9603-A563DED8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496CD878-2B49-4BAB-9603-A563DED8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0A1957-30E8-4E32-B0AD-A8BA1386D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200A1957-30E8-4E32-B0AD-A8BA1386D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200A1957-30E8-4E32-B0AD-A8BA1386D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200A1957-30E8-4E32-B0AD-A8BA1386D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47AB97-8CC6-44DE-B6EE-E26EA110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8E47AB97-8CC6-44DE-B6EE-E26EA110C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8E47AB97-8CC6-44DE-B6EE-E26EA110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8E47AB97-8CC6-44DE-B6EE-E26EA110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A7AAB1-A45E-470C-AC7D-08D1D8BD0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graphicEl>
                                              <a:dgm id="{57A7AAB1-A45E-470C-AC7D-08D1D8BD0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57A7AAB1-A45E-470C-AC7D-08D1D8BD0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graphicEl>
                                              <a:dgm id="{57A7AAB1-A45E-470C-AC7D-08D1D8BD0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919440931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47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4C5974-9285-4E63-BDAA-7FF4B1720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694C5974-9285-4E63-BDAA-7FF4B1720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694C5974-9285-4E63-BDAA-7FF4B1720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694C5974-9285-4E63-BDAA-7FF4B1720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E7ED0FE-4C90-4B17-916A-7B738957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BE7ED0FE-4C90-4B17-916A-7B738957F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BE7ED0FE-4C90-4B17-916A-7B738957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BE7ED0FE-4C90-4B17-916A-7B738957F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46101B-0E48-4973-A389-A940BC2F0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3346101B-0E48-4973-A389-A940BC2F0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3346101B-0E48-4973-A389-A940BC2F0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3346101B-0E48-4973-A389-A940BC2F0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2CFD7E-8237-4E6B-ACC7-E8D94EA16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D12CFD7E-8237-4E6B-ACC7-E8D94EA16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D12CFD7E-8237-4E6B-ACC7-E8D94EA16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D12CFD7E-8237-4E6B-ACC7-E8D94EA16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F29429-C3CB-4F15-81D0-DA8ADBE7E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37F29429-C3CB-4F15-81D0-DA8ADBE7E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37F29429-C3CB-4F15-81D0-DA8ADBE7E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37F29429-C3CB-4F15-81D0-DA8ADBE7E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4A7194-7226-4532-ACBA-374802E6D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7A4A7194-7226-4532-ACBA-374802E6D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7A4A7194-7226-4532-ACBA-374802E6D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7A4A7194-7226-4532-ACBA-374802E6D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B2DB25-FA41-495E-8EB0-391F52AA8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6BB2DB25-FA41-495E-8EB0-391F52AA8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6BB2DB25-FA41-495E-8EB0-391F52AA8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6BB2DB25-FA41-495E-8EB0-391F52AA8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3A8AED-6349-411D-96E8-7C4B0E785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BA3A8AED-6349-411D-96E8-7C4B0E785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BA3A8AED-6349-411D-96E8-7C4B0E785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BA3A8AED-6349-411D-96E8-7C4B0E785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A368AF-9C4E-4097-ABB9-D2AEA5206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42A368AF-9C4E-4097-ABB9-D2AEA5206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42A368AF-9C4E-4097-ABB9-D2AEA5206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42A368AF-9C4E-4097-ABB9-D2AEA5206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B85C33-6A74-4DB5-8F6F-5D3F371F9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38B85C33-6A74-4DB5-8F6F-5D3F371F9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graphicEl>
                                              <a:dgm id="{38B85C33-6A74-4DB5-8F6F-5D3F371F9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38B85C33-6A74-4DB5-8F6F-5D3F371F9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4F92FB-2412-4E43-8AD8-487ECA059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FA4F92FB-2412-4E43-8AD8-487ECA059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FA4F92FB-2412-4E43-8AD8-487ECA059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FA4F92FB-2412-4E43-8AD8-487ECA059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8F23BA-2A62-49CE-92C9-7E8637FDA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398F23BA-2A62-49CE-92C9-7E8637FDA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graphicEl>
                                              <a:dgm id="{398F23BA-2A62-49CE-92C9-7E8637FDA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398F23BA-2A62-49CE-92C9-7E8637FDA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3984F4-F4F9-49EF-934E-083A021C2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graphicEl>
                                              <a:dgm id="{EF3984F4-F4F9-49EF-934E-083A021C2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graphicEl>
                                              <a:dgm id="{EF3984F4-F4F9-49EF-934E-083A021C2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graphicEl>
                                              <a:dgm id="{EF3984F4-F4F9-49EF-934E-083A021C2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066858-430C-40A2-BB70-D6D259220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graphicEl>
                                              <a:dgm id="{ED066858-430C-40A2-BB70-D6D2592201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D066858-430C-40A2-BB70-D6D259220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graphicEl>
                                              <a:dgm id="{ED066858-430C-40A2-BB70-D6D259220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2139976005"/>
              </p:ext>
            </p:extLst>
          </p:nvPr>
        </p:nvGraphicFramePr>
        <p:xfrm>
          <a:off x="2133600" y="12954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93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6B9E7EF-7AA8-4ACA-BCBD-A34D43F53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A6B9E7EF-7AA8-4ACA-BCBD-A34D43F53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A6B9E7EF-7AA8-4ACA-BCBD-A34D43F53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BBF503-4C4F-404A-A516-4E9FB570F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09BBF503-4C4F-404A-A516-4E9FB570F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09BBF503-4C4F-404A-A516-4E9FB570F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49725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1448</TotalTime>
  <Words>221</Words>
  <Application>Microsoft Office PowerPoint</Application>
  <PresentationFormat>Custom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Slide 1</vt:lpstr>
      <vt:lpstr>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390</cp:revision>
  <dcterms:created xsi:type="dcterms:W3CDTF">2020-01-13T03:23:51Z</dcterms:created>
  <dcterms:modified xsi:type="dcterms:W3CDTF">2021-01-10T05:49:54Z</dcterms:modified>
</cp:coreProperties>
</file>