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15"/>
  </p:notesMasterIdLst>
  <p:sldIdLst>
    <p:sldId id="356" r:id="rId2"/>
    <p:sldId id="392" r:id="rId3"/>
    <p:sldId id="325" r:id="rId4"/>
    <p:sldId id="326" r:id="rId5"/>
    <p:sldId id="401" r:id="rId6"/>
    <p:sldId id="403" r:id="rId7"/>
    <p:sldId id="404" r:id="rId8"/>
    <p:sldId id="399" r:id="rId9"/>
    <p:sldId id="395" r:id="rId10"/>
    <p:sldId id="397" r:id="rId11"/>
    <p:sldId id="373" r:id="rId12"/>
    <p:sldId id="341" r:id="rId13"/>
    <p:sldId id="3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E1A6C"/>
    <a:srgbClr val="B01513"/>
    <a:srgbClr val="F5C0B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9" autoAdjust="0"/>
    <p:restoredTop sz="94660"/>
  </p:normalViewPr>
  <p:slideViewPr>
    <p:cSldViewPr>
      <p:cViewPr varScale="1">
        <p:scale>
          <a:sx n="88" d="100"/>
          <a:sy n="88" d="100"/>
        </p:scale>
        <p:origin x="-235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6CFE0-3A2E-450C-B4D4-3CD4625A228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2A815C-F540-4301-8AD2-6C0BABB28C56}">
      <dgm:prSet custT="1"/>
      <dgm:spPr>
        <a:solidFill>
          <a:srgbClr val="B01513"/>
        </a:solidFill>
      </dgm:spPr>
      <dgm:t>
        <a:bodyPr/>
        <a:lstStyle/>
        <a:p>
          <a:pPr rtl="0"/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১৯৭০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সালের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সাধারণ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নির্বাচন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সম্পর্কে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বলতে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পারবে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8018F8-11BD-41F8-A42B-769D74274424}" type="parTrans" cxnId="{1B75E9BC-DAAE-4758-8A8C-26E02CC67A73}">
      <dgm:prSet/>
      <dgm:spPr/>
      <dgm:t>
        <a:bodyPr/>
        <a:lstStyle/>
        <a:p>
          <a:endParaRPr lang="en-US"/>
        </a:p>
      </dgm:t>
    </dgm:pt>
    <dgm:pt modelId="{48C9F1A5-6499-4809-9986-EB932F7011CD}" type="sibTrans" cxnId="{1B75E9BC-DAAE-4758-8A8C-26E02CC67A73}">
      <dgm:prSet/>
      <dgm:spPr/>
      <dgm:t>
        <a:bodyPr/>
        <a:lstStyle/>
        <a:p>
          <a:endParaRPr lang="en-US"/>
        </a:p>
      </dgm:t>
    </dgm:pt>
    <dgm:pt modelId="{0036B40A-6BD5-4EA3-B7DB-E4FF4D2C1975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১৯৭০ সালের সাধারণ নির্বাচনের ফলাফল ব্যাখ্যা করতে পারবে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E49B7E5B-6445-4FC9-80A8-C0CCAA0067EB}" type="parTrans" cxnId="{6E6CEEE2-5D72-4391-AF92-3AFA2AFD8D3B}">
      <dgm:prSet/>
      <dgm:spPr/>
      <dgm:t>
        <a:bodyPr/>
        <a:lstStyle/>
        <a:p>
          <a:endParaRPr lang="en-US"/>
        </a:p>
      </dgm:t>
    </dgm:pt>
    <dgm:pt modelId="{3E23EBFF-A656-40FA-9BD4-112857CB123E}" type="sibTrans" cxnId="{6E6CEEE2-5D72-4391-AF92-3AFA2AFD8D3B}">
      <dgm:prSet/>
      <dgm:spPr/>
      <dgm:t>
        <a:bodyPr/>
        <a:lstStyle/>
        <a:p>
          <a:endParaRPr lang="en-US"/>
        </a:p>
      </dgm:t>
    </dgm:pt>
    <dgm:pt modelId="{D7F5A68E-91F7-403D-B4EE-FC96FC1D18A5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১৯৭০ সালের নির্বাচনের পরবর্তী প্রভাব বিশ্লেষণ করতে পারবে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0DF3D786-B9C0-4155-9228-19D9382B2861}" type="parTrans" cxnId="{65394DDA-CA9B-439B-8FF9-318746409321}">
      <dgm:prSet/>
      <dgm:spPr/>
      <dgm:t>
        <a:bodyPr/>
        <a:lstStyle/>
        <a:p>
          <a:endParaRPr lang="en-US"/>
        </a:p>
      </dgm:t>
    </dgm:pt>
    <dgm:pt modelId="{07EC6BBC-99E1-48DD-A8C4-5F53D7962646}" type="sibTrans" cxnId="{65394DDA-CA9B-439B-8FF9-318746409321}">
      <dgm:prSet/>
      <dgm:spPr/>
      <dgm:t>
        <a:bodyPr/>
        <a:lstStyle/>
        <a:p>
          <a:endParaRPr lang="en-US"/>
        </a:p>
      </dgm:t>
    </dgm:pt>
    <dgm:pt modelId="{853876F2-ECB3-4F48-96EF-1FD0E228E64E}" type="pres">
      <dgm:prSet presAssocID="{3776CFE0-3A2E-450C-B4D4-3CD4625A228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85892-8981-4B59-A874-DC215618E93D}" type="pres">
      <dgm:prSet presAssocID="{C52A815C-F540-4301-8AD2-6C0BABB28C56}" presName="circ1" presStyleLbl="vennNode1" presStyleIdx="0" presStyleCnt="3"/>
      <dgm:spPr/>
      <dgm:t>
        <a:bodyPr/>
        <a:lstStyle/>
        <a:p>
          <a:endParaRPr lang="en-US"/>
        </a:p>
      </dgm:t>
    </dgm:pt>
    <dgm:pt modelId="{84F036C5-D3EF-411D-A4C7-59FD565AF47D}" type="pres">
      <dgm:prSet presAssocID="{C52A815C-F540-4301-8AD2-6C0BABB28C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238EB-0983-4BF2-95F8-5D70208FF272}" type="pres">
      <dgm:prSet presAssocID="{0036B40A-6BD5-4EA3-B7DB-E4FF4D2C1975}" presName="circ2" presStyleLbl="vennNode1" presStyleIdx="1" presStyleCnt="3"/>
      <dgm:spPr/>
      <dgm:t>
        <a:bodyPr/>
        <a:lstStyle/>
        <a:p>
          <a:endParaRPr lang="en-US"/>
        </a:p>
      </dgm:t>
    </dgm:pt>
    <dgm:pt modelId="{786E4C9F-58AB-4736-9F9B-2B0F4FB92E54}" type="pres">
      <dgm:prSet presAssocID="{0036B40A-6BD5-4EA3-B7DB-E4FF4D2C197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D9847-F44F-4C34-B398-9D2343953B02}" type="pres">
      <dgm:prSet presAssocID="{D7F5A68E-91F7-403D-B4EE-FC96FC1D18A5}" presName="circ3" presStyleLbl="vennNode1" presStyleIdx="2" presStyleCnt="3"/>
      <dgm:spPr/>
      <dgm:t>
        <a:bodyPr/>
        <a:lstStyle/>
        <a:p>
          <a:endParaRPr lang="en-US"/>
        </a:p>
      </dgm:t>
    </dgm:pt>
    <dgm:pt modelId="{D0C8A29F-FD45-4F67-9B70-3A01A05348A4}" type="pres">
      <dgm:prSet presAssocID="{D7F5A68E-91F7-403D-B4EE-FC96FC1D18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5E9BC-DAAE-4758-8A8C-26E02CC67A73}" srcId="{3776CFE0-3A2E-450C-B4D4-3CD4625A228B}" destId="{C52A815C-F540-4301-8AD2-6C0BABB28C56}" srcOrd="0" destOrd="0" parTransId="{D48018F8-11BD-41F8-A42B-769D74274424}" sibTransId="{48C9F1A5-6499-4809-9986-EB932F7011CD}"/>
    <dgm:cxn modelId="{70D7D652-C702-467D-BBB5-4151EB8D59CF}" type="presOf" srcId="{D7F5A68E-91F7-403D-B4EE-FC96FC1D18A5}" destId="{D0C8A29F-FD45-4F67-9B70-3A01A05348A4}" srcOrd="1" destOrd="0" presId="urn:microsoft.com/office/officeart/2005/8/layout/venn1"/>
    <dgm:cxn modelId="{12803D16-F316-4074-97E8-DD5AA4B79459}" type="presOf" srcId="{D7F5A68E-91F7-403D-B4EE-FC96FC1D18A5}" destId="{946D9847-F44F-4C34-B398-9D2343953B02}" srcOrd="0" destOrd="0" presId="urn:microsoft.com/office/officeart/2005/8/layout/venn1"/>
    <dgm:cxn modelId="{C62EB72B-13F1-47A2-99F0-097FB61C4C05}" type="presOf" srcId="{C52A815C-F540-4301-8AD2-6C0BABB28C56}" destId="{2EF85892-8981-4B59-A874-DC215618E93D}" srcOrd="0" destOrd="0" presId="urn:microsoft.com/office/officeart/2005/8/layout/venn1"/>
    <dgm:cxn modelId="{6E6CEEE2-5D72-4391-AF92-3AFA2AFD8D3B}" srcId="{3776CFE0-3A2E-450C-B4D4-3CD4625A228B}" destId="{0036B40A-6BD5-4EA3-B7DB-E4FF4D2C1975}" srcOrd="1" destOrd="0" parTransId="{E49B7E5B-6445-4FC9-80A8-C0CCAA0067EB}" sibTransId="{3E23EBFF-A656-40FA-9BD4-112857CB123E}"/>
    <dgm:cxn modelId="{65394DDA-CA9B-439B-8FF9-318746409321}" srcId="{3776CFE0-3A2E-450C-B4D4-3CD4625A228B}" destId="{D7F5A68E-91F7-403D-B4EE-FC96FC1D18A5}" srcOrd="2" destOrd="0" parTransId="{0DF3D786-B9C0-4155-9228-19D9382B2861}" sibTransId="{07EC6BBC-99E1-48DD-A8C4-5F53D7962646}"/>
    <dgm:cxn modelId="{1A871596-BD61-4BFE-9DE7-EA6E3B16DC13}" type="presOf" srcId="{0036B40A-6BD5-4EA3-B7DB-E4FF4D2C1975}" destId="{786E4C9F-58AB-4736-9F9B-2B0F4FB92E54}" srcOrd="1" destOrd="0" presId="urn:microsoft.com/office/officeart/2005/8/layout/venn1"/>
    <dgm:cxn modelId="{947221B8-8003-4610-9834-C89FE4A7164D}" type="presOf" srcId="{0036B40A-6BD5-4EA3-B7DB-E4FF4D2C1975}" destId="{F75238EB-0983-4BF2-95F8-5D70208FF272}" srcOrd="0" destOrd="0" presId="urn:microsoft.com/office/officeart/2005/8/layout/venn1"/>
    <dgm:cxn modelId="{14C6C712-A05A-4A6E-A9D4-DD932DA128DD}" type="presOf" srcId="{3776CFE0-3A2E-450C-B4D4-3CD4625A228B}" destId="{853876F2-ECB3-4F48-96EF-1FD0E228E64E}" srcOrd="0" destOrd="0" presId="urn:microsoft.com/office/officeart/2005/8/layout/venn1"/>
    <dgm:cxn modelId="{DBE10F28-D6B8-4A27-8B32-05714918BF14}" type="presOf" srcId="{C52A815C-F540-4301-8AD2-6C0BABB28C56}" destId="{84F036C5-D3EF-411D-A4C7-59FD565AF47D}" srcOrd="1" destOrd="0" presId="urn:microsoft.com/office/officeart/2005/8/layout/venn1"/>
    <dgm:cxn modelId="{0CD1C4D8-4D7C-4828-ADCB-409C815301F0}" type="presParOf" srcId="{853876F2-ECB3-4F48-96EF-1FD0E228E64E}" destId="{2EF85892-8981-4B59-A874-DC215618E93D}" srcOrd="0" destOrd="0" presId="urn:microsoft.com/office/officeart/2005/8/layout/venn1"/>
    <dgm:cxn modelId="{9E2B7E4D-FF8D-4AC3-8FFC-E59538525FF3}" type="presParOf" srcId="{853876F2-ECB3-4F48-96EF-1FD0E228E64E}" destId="{84F036C5-D3EF-411D-A4C7-59FD565AF47D}" srcOrd="1" destOrd="0" presId="urn:microsoft.com/office/officeart/2005/8/layout/venn1"/>
    <dgm:cxn modelId="{C93A3EB5-F609-43D5-AFC1-B856C8DB2423}" type="presParOf" srcId="{853876F2-ECB3-4F48-96EF-1FD0E228E64E}" destId="{F75238EB-0983-4BF2-95F8-5D70208FF272}" srcOrd="2" destOrd="0" presId="urn:microsoft.com/office/officeart/2005/8/layout/venn1"/>
    <dgm:cxn modelId="{5F303D6A-17B9-4D2E-A0F2-A15D5E299372}" type="presParOf" srcId="{853876F2-ECB3-4F48-96EF-1FD0E228E64E}" destId="{786E4C9F-58AB-4736-9F9B-2B0F4FB92E54}" srcOrd="3" destOrd="0" presId="urn:microsoft.com/office/officeart/2005/8/layout/venn1"/>
    <dgm:cxn modelId="{1F86D5A8-FD9C-4147-A8A8-704C2CADFC01}" type="presParOf" srcId="{853876F2-ECB3-4F48-96EF-1FD0E228E64E}" destId="{946D9847-F44F-4C34-B398-9D2343953B02}" srcOrd="4" destOrd="0" presId="urn:microsoft.com/office/officeart/2005/8/layout/venn1"/>
    <dgm:cxn modelId="{A4972A34-EF30-42FB-BD14-D8BF6C907BB4}" type="presParOf" srcId="{853876F2-ECB3-4F48-96EF-1FD0E228E64E}" destId="{D0C8A29F-FD45-4F67-9B70-3A01A05348A4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4DE4F-C80B-42FC-BA76-1563744A50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A2511-D946-453F-9286-EAEDE10E5BD1}">
      <dgm:prSet phldrT="[Text]" custT="1"/>
      <dgm:spPr/>
      <dgm:t>
        <a:bodyPr/>
        <a:lstStyle/>
        <a:p>
          <a:r>
            <a:rPr kumimoji="0" lang="en-US" sz="2800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গুরুত্বপূর্ণ তারিখঃ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655D02-A029-4B2F-8A21-498FEA8473A9}" type="parTrans" cxnId="{CBB74A8C-2B1F-4718-9068-B224C65DCD4A}">
      <dgm:prSet/>
      <dgm:spPr/>
      <dgm:t>
        <a:bodyPr/>
        <a:lstStyle/>
        <a:p>
          <a:endParaRPr lang="en-US"/>
        </a:p>
      </dgm:t>
    </dgm:pt>
    <dgm:pt modelId="{0F55FA7B-5F2B-4B54-9AF1-FA91342D11CA}" type="sibTrans" cxnId="{CBB74A8C-2B1F-4718-9068-B224C65DCD4A}">
      <dgm:prSet/>
      <dgm:spPr/>
      <dgm:t>
        <a:bodyPr/>
        <a:lstStyle/>
        <a:p>
          <a:endParaRPr lang="en-US"/>
        </a:p>
      </dgm:t>
    </dgm:pt>
    <dgm:pt modelId="{F77B684E-DCE4-4FAE-8F3F-F371F7B87FDC}">
      <dgm:prSet phldrT="[Text]"/>
      <dgm:spPr/>
      <dgm:t>
        <a:bodyPr/>
        <a:lstStyle/>
        <a:p>
          <a:endParaRPr lang="en-US" dirty="0"/>
        </a:p>
      </dgm:t>
    </dgm:pt>
    <dgm:pt modelId="{EB68CB7F-A2B1-48FA-AF72-4BB7E6FAF5D9}" type="parTrans" cxnId="{AC6DD020-8321-48AB-9B12-206C26469641}">
      <dgm:prSet/>
      <dgm:spPr/>
      <dgm:t>
        <a:bodyPr/>
        <a:lstStyle/>
        <a:p>
          <a:endParaRPr lang="en-US"/>
        </a:p>
      </dgm:t>
    </dgm:pt>
    <dgm:pt modelId="{E8E11008-8D4A-4BBB-997E-E0F6A0B715AD}" type="sibTrans" cxnId="{AC6DD020-8321-48AB-9B12-206C26469641}">
      <dgm:prSet/>
      <dgm:spPr/>
      <dgm:t>
        <a:bodyPr/>
        <a:lstStyle/>
        <a:p>
          <a:endParaRPr lang="en-US"/>
        </a:p>
      </dgm:t>
    </dgm:pt>
    <dgm:pt modelId="{A9903890-129A-49DA-8B44-5A57BA600DB0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৭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ডিসেম্বর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১৯৭০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45A9C3FF-B8F4-42EF-ABB1-9ED445D56CED}" type="parTrans" cxnId="{8B762CD5-7541-4C6E-B6C8-9CAB4C1D9C84}">
      <dgm:prSet/>
      <dgm:spPr/>
      <dgm:t>
        <a:bodyPr/>
        <a:lstStyle/>
        <a:p>
          <a:endParaRPr lang="en-US"/>
        </a:p>
      </dgm:t>
    </dgm:pt>
    <dgm:pt modelId="{9C6D9976-4E43-42EE-8207-43624AE6EA22}" type="sibTrans" cxnId="{8B762CD5-7541-4C6E-B6C8-9CAB4C1D9C84}">
      <dgm:prSet/>
      <dgm:spPr/>
      <dgm:t>
        <a:bodyPr/>
        <a:lstStyle/>
        <a:p>
          <a:endParaRPr lang="en-US"/>
        </a:p>
      </dgm:t>
    </dgm:pt>
    <dgm:pt modelId="{9157B3D8-DC6D-4E07-A3BF-243C6B0D33B0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১৭ ই ডিসেম্বর ১৯৭০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D0E8A6D7-AFA3-49E2-B41F-6AD8EC574A6E}" type="parTrans" cxnId="{56BEC85A-AEA7-447D-8FD6-F5964EADCDD0}">
      <dgm:prSet/>
      <dgm:spPr/>
      <dgm:t>
        <a:bodyPr/>
        <a:lstStyle/>
        <a:p>
          <a:endParaRPr lang="en-US"/>
        </a:p>
      </dgm:t>
    </dgm:pt>
    <dgm:pt modelId="{A42649DF-3E7D-46FB-822B-0BDFA5426BC7}" type="sibTrans" cxnId="{56BEC85A-AEA7-447D-8FD6-F5964EADCDD0}">
      <dgm:prSet/>
      <dgm:spPr/>
      <dgm:t>
        <a:bodyPr/>
        <a:lstStyle/>
        <a:p>
          <a:endParaRPr lang="en-US"/>
        </a:p>
      </dgm:t>
    </dgm:pt>
    <dgm:pt modelId="{4B66168A-FF00-47F3-834A-767A8395C0FC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১৭ জানুয়ারি ১৯৭১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CA8ACC9A-310D-435B-8A9C-952F9EB5FC24}" type="parTrans" cxnId="{F8FAB663-0CEC-4520-A34E-386F648EB81C}">
      <dgm:prSet/>
      <dgm:spPr/>
      <dgm:t>
        <a:bodyPr/>
        <a:lstStyle/>
        <a:p>
          <a:endParaRPr lang="en-US"/>
        </a:p>
      </dgm:t>
    </dgm:pt>
    <dgm:pt modelId="{88B09951-1964-4797-862B-54936291840F}" type="sibTrans" cxnId="{F8FAB663-0CEC-4520-A34E-386F648EB81C}">
      <dgm:prSet/>
      <dgm:spPr/>
      <dgm:t>
        <a:bodyPr/>
        <a:lstStyle/>
        <a:p>
          <a:endParaRPr lang="en-US"/>
        </a:p>
      </dgm:t>
    </dgm:pt>
    <dgm:pt modelId="{13945BDB-175B-4C5C-B598-D9DE5EFC0281}" type="pres">
      <dgm:prSet presAssocID="{D514DE4F-C80B-42FC-BA76-1563744A50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FF2AC4-EE2D-4FBE-9804-D84B8585C9D3}" type="pres">
      <dgm:prSet presAssocID="{829A2511-D946-453F-9286-EAEDE10E5BD1}" presName="centerShape" presStyleLbl="node0" presStyleIdx="0" presStyleCnt="1"/>
      <dgm:spPr/>
      <dgm:t>
        <a:bodyPr/>
        <a:lstStyle/>
        <a:p>
          <a:endParaRPr lang="en-US"/>
        </a:p>
      </dgm:t>
    </dgm:pt>
    <dgm:pt modelId="{7EACEE24-443E-4DB3-91C3-89C824639AA0}" type="pres">
      <dgm:prSet presAssocID="{A9903890-129A-49DA-8B44-5A57BA600DB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965FE-23AA-40BA-AD8C-DDE2FF4A645D}" type="pres">
      <dgm:prSet presAssocID="{A9903890-129A-49DA-8B44-5A57BA600DB0}" presName="dummy" presStyleCnt="0"/>
      <dgm:spPr/>
    </dgm:pt>
    <dgm:pt modelId="{F35ED890-C9C2-417A-B888-A122C9B72A42}" type="pres">
      <dgm:prSet presAssocID="{9C6D9976-4E43-42EE-8207-43624AE6EA2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A45E105-E8A8-4BE4-8278-22F34C8E58CE}" type="pres">
      <dgm:prSet presAssocID="{9157B3D8-DC6D-4E07-A3BF-243C6B0D33B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F2EF0-7551-4730-B45B-657391BEF8FD}" type="pres">
      <dgm:prSet presAssocID="{9157B3D8-DC6D-4E07-A3BF-243C6B0D33B0}" presName="dummy" presStyleCnt="0"/>
      <dgm:spPr/>
    </dgm:pt>
    <dgm:pt modelId="{A0C5AEFF-2EC6-4B8E-9273-525965544BB4}" type="pres">
      <dgm:prSet presAssocID="{A42649DF-3E7D-46FB-822B-0BDFA5426B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B8FB9F5-CE4B-4F08-ADB7-E0B3B5591BF1}" type="pres">
      <dgm:prSet presAssocID="{4B66168A-FF00-47F3-834A-767A8395C0F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20A3C-2BCC-45F4-9AC2-8E07AEACA62D}" type="pres">
      <dgm:prSet presAssocID="{4B66168A-FF00-47F3-834A-767A8395C0FC}" presName="dummy" presStyleCnt="0"/>
      <dgm:spPr/>
    </dgm:pt>
    <dgm:pt modelId="{2EFE2314-BA57-4FBC-8FC0-7C7ACCF0E329}" type="pres">
      <dgm:prSet presAssocID="{88B09951-1964-4797-862B-54936291840F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8FAB663-0CEC-4520-A34E-386F648EB81C}" srcId="{829A2511-D946-453F-9286-EAEDE10E5BD1}" destId="{4B66168A-FF00-47F3-834A-767A8395C0FC}" srcOrd="2" destOrd="0" parTransId="{CA8ACC9A-310D-435B-8A9C-952F9EB5FC24}" sibTransId="{88B09951-1964-4797-862B-54936291840F}"/>
    <dgm:cxn modelId="{AC6DD020-8321-48AB-9B12-206C26469641}" srcId="{D514DE4F-C80B-42FC-BA76-1563744A50B8}" destId="{F77B684E-DCE4-4FAE-8F3F-F371F7B87FDC}" srcOrd="1" destOrd="0" parTransId="{EB68CB7F-A2B1-48FA-AF72-4BB7E6FAF5D9}" sibTransId="{E8E11008-8D4A-4BBB-997E-E0F6A0B715AD}"/>
    <dgm:cxn modelId="{56BEC85A-AEA7-447D-8FD6-F5964EADCDD0}" srcId="{829A2511-D946-453F-9286-EAEDE10E5BD1}" destId="{9157B3D8-DC6D-4E07-A3BF-243C6B0D33B0}" srcOrd="1" destOrd="0" parTransId="{D0E8A6D7-AFA3-49E2-B41F-6AD8EC574A6E}" sibTransId="{A42649DF-3E7D-46FB-822B-0BDFA5426BC7}"/>
    <dgm:cxn modelId="{8B762CD5-7541-4C6E-B6C8-9CAB4C1D9C84}" srcId="{829A2511-D946-453F-9286-EAEDE10E5BD1}" destId="{A9903890-129A-49DA-8B44-5A57BA600DB0}" srcOrd="0" destOrd="0" parTransId="{45A9C3FF-B8F4-42EF-ABB1-9ED445D56CED}" sibTransId="{9C6D9976-4E43-42EE-8207-43624AE6EA22}"/>
    <dgm:cxn modelId="{64E828E6-76E1-4AF5-917B-972CB21F845C}" type="presOf" srcId="{9157B3D8-DC6D-4E07-A3BF-243C6B0D33B0}" destId="{BA45E105-E8A8-4BE4-8278-22F34C8E58CE}" srcOrd="0" destOrd="0" presId="urn:microsoft.com/office/officeart/2005/8/layout/radial6"/>
    <dgm:cxn modelId="{EAB63428-874F-437B-9E56-A2F690C82FD7}" type="presOf" srcId="{A9903890-129A-49DA-8B44-5A57BA600DB0}" destId="{7EACEE24-443E-4DB3-91C3-89C824639AA0}" srcOrd="0" destOrd="0" presId="urn:microsoft.com/office/officeart/2005/8/layout/radial6"/>
    <dgm:cxn modelId="{6F2DF67F-628E-4484-9AD2-643E93283FAE}" type="presOf" srcId="{88B09951-1964-4797-862B-54936291840F}" destId="{2EFE2314-BA57-4FBC-8FC0-7C7ACCF0E329}" srcOrd="0" destOrd="0" presId="urn:microsoft.com/office/officeart/2005/8/layout/radial6"/>
    <dgm:cxn modelId="{10AC2525-CC9B-4776-98DF-B902DB39F064}" type="presOf" srcId="{D514DE4F-C80B-42FC-BA76-1563744A50B8}" destId="{13945BDB-175B-4C5C-B598-D9DE5EFC0281}" srcOrd="0" destOrd="0" presId="urn:microsoft.com/office/officeart/2005/8/layout/radial6"/>
    <dgm:cxn modelId="{29238E1E-65CD-4E61-ABDB-EF76DD4F7860}" type="presOf" srcId="{829A2511-D946-453F-9286-EAEDE10E5BD1}" destId="{3BFF2AC4-EE2D-4FBE-9804-D84B8585C9D3}" srcOrd="0" destOrd="0" presId="urn:microsoft.com/office/officeart/2005/8/layout/radial6"/>
    <dgm:cxn modelId="{CBB74A8C-2B1F-4718-9068-B224C65DCD4A}" srcId="{D514DE4F-C80B-42FC-BA76-1563744A50B8}" destId="{829A2511-D946-453F-9286-EAEDE10E5BD1}" srcOrd="0" destOrd="0" parTransId="{66655D02-A029-4B2F-8A21-498FEA8473A9}" sibTransId="{0F55FA7B-5F2B-4B54-9AF1-FA91342D11CA}"/>
    <dgm:cxn modelId="{A9142696-F767-4EDD-8168-330D5172437F}" type="presOf" srcId="{9C6D9976-4E43-42EE-8207-43624AE6EA22}" destId="{F35ED890-C9C2-417A-B888-A122C9B72A42}" srcOrd="0" destOrd="0" presId="urn:microsoft.com/office/officeart/2005/8/layout/radial6"/>
    <dgm:cxn modelId="{EBEFB721-4CF5-43C7-B857-D6253C09F13E}" type="presOf" srcId="{A42649DF-3E7D-46FB-822B-0BDFA5426BC7}" destId="{A0C5AEFF-2EC6-4B8E-9273-525965544BB4}" srcOrd="0" destOrd="0" presId="urn:microsoft.com/office/officeart/2005/8/layout/radial6"/>
    <dgm:cxn modelId="{D6A091D1-0E2C-4563-963C-0A43FDB995E2}" type="presOf" srcId="{4B66168A-FF00-47F3-834A-767A8395C0FC}" destId="{6B8FB9F5-CE4B-4F08-ADB7-E0B3B5591BF1}" srcOrd="0" destOrd="0" presId="urn:microsoft.com/office/officeart/2005/8/layout/radial6"/>
    <dgm:cxn modelId="{539FAD4E-3988-4B85-9F9C-89882D31A831}" type="presParOf" srcId="{13945BDB-175B-4C5C-B598-D9DE5EFC0281}" destId="{3BFF2AC4-EE2D-4FBE-9804-D84B8585C9D3}" srcOrd="0" destOrd="0" presId="urn:microsoft.com/office/officeart/2005/8/layout/radial6"/>
    <dgm:cxn modelId="{4F95B819-E19B-49BB-A3E1-FBF096219B09}" type="presParOf" srcId="{13945BDB-175B-4C5C-B598-D9DE5EFC0281}" destId="{7EACEE24-443E-4DB3-91C3-89C824639AA0}" srcOrd="1" destOrd="0" presId="urn:microsoft.com/office/officeart/2005/8/layout/radial6"/>
    <dgm:cxn modelId="{2F7FC627-7B17-47E7-A2FC-754E2EAD5A8F}" type="presParOf" srcId="{13945BDB-175B-4C5C-B598-D9DE5EFC0281}" destId="{BEF965FE-23AA-40BA-AD8C-DDE2FF4A645D}" srcOrd="2" destOrd="0" presId="urn:microsoft.com/office/officeart/2005/8/layout/radial6"/>
    <dgm:cxn modelId="{4F272310-87A9-4293-AFCE-41F3B18DB18D}" type="presParOf" srcId="{13945BDB-175B-4C5C-B598-D9DE5EFC0281}" destId="{F35ED890-C9C2-417A-B888-A122C9B72A42}" srcOrd="3" destOrd="0" presId="urn:microsoft.com/office/officeart/2005/8/layout/radial6"/>
    <dgm:cxn modelId="{AC319441-6A4F-4493-8E3C-B4B07B28ADAC}" type="presParOf" srcId="{13945BDB-175B-4C5C-B598-D9DE5EFC0281}" destId="{BA45E105-E8A8-4BE4-8278-22F34C8E58CE}" srcOrd="4" destOrd="0" presId="urn:microsoft.com/office/officeart/2005/8/layout/radial6"/>
    <dgm:cxn modelId="{735599E6-646A-44C7-8685-597743799932}" type="presParOf" srcId="{13945BDB-175B-4C5C-B598-D9DE5EFC0281}" destId="{CE1F2EF0-7551-4730-B45B-657391BEF8FD}" srcOrd="5" destOrd="0" presId="urn:microsoft.com/office/officeart/2005/8/layout/radial6"/>
    <dgm:cxn modelId="{36C97ADB-AA7A-44BC-B9D7-A5E72D7C66DE}" type="presParOf" srcId="{13945BDB-175B-4C5C-B598-D9DE5EFC0281}" destId="{A0C5AEFF-2EC6-4B8E-9273-525965544BB4}" srcOrd="6" destOrd="0" presId="urn:microsoft.com/office/officeart/2005/8/layout/radial6"/>
    <dgm:cxn modelId="{9A44592E-9927-417D-9F66-3FC8F60E09E1}" type="presParOf" srcId="{13945BDB-175B-4C5C-B598-D9DE5EFC0281}" destId="{6B8FB9F5-CE4B-4F08-ADB7-E0B3B5591BF1}" srcOrd="7" destOrd="0" presId="urn:microsoft.com/office/officeart/2005/8/layout/radial6"/>
    <dgm:cxn modelId="{B2B83883-EB77-4439-8C91-0C3B3AC979AF}" type="presParOf" srcId="{13945BDB-175B-4C5C-B598-D9DE5EFC0281}" destId="{C2C20A3C-2BCC-45F4-9AC2-8E07AEACA62D}" srcOrd="8" destOrd="0" presId="urn:microsoft.com/office/officeart/2005/8/layout/radial6"/>
    <dgm:cxn modelId="{B43BE20C-63A3-4F4A-BB32-9A38AB87A64A}" type="presParOf" srcId="{13945BDB-175B-4C5C-B598-D9DE5EFC0281}" destId="{2EFE2314-BA57-4FBC-8FC0-7C7ACCF0E329}" srcOrd="9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rgbClr val="B01513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13D8FDF3-02C7-4AE2-8C5F-28802E3D4E9E}">
      <dgm:prSet custT="1"/>
      <dgm:spPr/>
      <dgm:t>
        <a:bodyPr/>
        <a:lstStyle/>
        <a:p>
          <a:pPr algn="l"/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১৯৭০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সালের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নির্বাচনের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প্রেক্ষাপট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বর্ণনা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endParaRPr lang="en-US" sz="3200" dirty="0"/>
        </a:p>
      </dgm:t>
    </dgm:pt>
    <dgm:pt modelId="{7CE6B932-3C69-43B3-B652-5F0F8FBA03B9}" type="sibTrans" cxnId="{DAD9D3BF-5F0B-44EB-9B30-B61EDF4C2775}">
      <dgm:prSet/>
      <dgm:spPr/>
      <dgm:t>
        <a:bodyPr/>
        <a:lstStyle/>
        <a:p>
          <a:endParaRPr lang="en-US"/>
        </a:p>
      </dgm:t>
    </dgm:pt>
    <dgm:pt modelId="{FC55E3FB-5A01-4F4E-9F9A-4F9DBB0B6738}" type="parTrans" cxnId="{DAD9D3BF-5F0B-44EB-9B30-B61EDF4C2775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0B7717-B6FE-4519-88B2-A7DD7804426D}" type="presOf" srcId="{13D8FDF3-02C7-4AE2-8C5F-28802E3D4E9E}" destId="{B157ACED-B157-4BEC-8CAD-6E2F0768C574}" srcOrd="0" destOrd="0" presId="urn:microsoft.com/office/officeart/2005/8/layout/list1"/>
    <dgm:cxn modelId="{F537D0E4-9E67-44A9-B456-2029E5D67E6C}" type="presOf" srcId="{209AAD53-9722-4376-93E1-B83E9116F9A3}" destId="{BEBEFCE6-61F1-41F4-8906-E8FADEC653C5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34140120-AC56-4C4F-95A2-3A691703B09C}" type="presOf" srcId="{E7F0D200-9288-46C9-81AC-85547DE6B181}" destId="{D9CF1F36-06BF-413A-9E6B-EB3810130759}" srcOrd="1" destOrd="0" presId="urn:microsoft.com/office/officeart/2005/8/layout/list1"/>
    <dgm:cxn modelId="{5C63C084-B37F-4767-9A45-AD1D5BBB42B5}" type="presOf" srcId="{E7F0D200-9288-46C9-81AC-85547DE6B181}" destId="{125991EE-0B42-493C-B614-12D1AA4BE72E}" srcOrd="0" destOrd="0" presId="urn:microsoft.com/office/officeart/2005/8/layout/list1"/>
    <dgm:cxn modelId="{DAD9D3BF-5F0B-44EB-9B30-B61EDF4C2775}" srcId="{E7F0D200-9288-46C9-81AC-85547DE6B181}" destId="{13D8FDF3-02C7-4AE2-8C5F-28802E3D4E9E}" srcOrd="0" destOrd="0" parTransId="{FC55E3FB-5A01-4F4E-9F9A-4F9DBB0B6738}" sibTransId="{7CE6B932-3C69-43B3-B652-5F0F8FBA03B9}"/>
    <dgm:cxn modelId="{531EE1B3-0027-4759-A543-AE3AC1DBFBDD}" type="presParOf" srcId="{BEBEFCE6-61F1-41F4-8906-E8FADEC653C5}" destId="{828CCA74-42A7-4E46-9B0B-8E39DC3C8267}" srcOrd="0" destOrd="0" presId="urn:microsoft.com/office/officeart/2005/8/layout/list1"/>
    <dgm:cxn modelId="{34142D5D-59D4-4F1F-9EF7-BF54486BF36E}" type="presParOf" srcId="{828CCA74-42A7-4E46-9B0B-8E39DC3C8267}" destId="{125991EE-0B42-493C-B614-12D1AA4BE72E}" srcOrd="0" destOrd="0" presId="urn:microsoft.com/office/officeart/2005/8/layout/list1"/>
    <dgm:cxn modelId="{835E6801-071E-4C33-B34C-30C0FE922260}" type="presParOf" srcId="{828CCA74-42A7-4E46-9B0B-8E39DC3C8267}" destId="{D9CF1F36-06BF-413A-9E6B-EB3810130759}" srcOrd="1" destOrd="0" presId="urn:microsoft.com/office/officeart/2005/8/layout/list1"/>
    <dgm:cxn modelId="{558040F6-46AA-4ED7-A065-639A59622293}" type="presParOf" srcId="{BEBEFCE6-61F1-41F4-8906-E8FADEC653C5}" destId="{11BE7E5E-70BA-4293-89C1-71DAC2246CF2}" srcOrd="1" destOrd="0" presId="urn:microsoft.com/office/officeart/2005/8/layout/list1"/>
    <dgm:cxn modelId="{B92B94A7-768F-4561-904A-DB07257EFD2F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rgbClr val="B01513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B6AFAD59-BCD7-49B4-92A4-12017F246095}">
      <dgm:prSet custT="1"/>
      <dgm:spPr/>
      <dgm:t>
        <a:bodyPr/>
        <a:lstStyle/>
        <a:p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১৯৭০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সালের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নির্বাচনের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ফলাফলের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একটি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তালিকা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তৈরি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endParaRPr lang="en-US" sz="3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5A59B5B6-CD23-40E3-958B-05592E4750F3}" type="parTrans" cxnId="{171FF383-D78D-4BAE-A187-570BE099E9D6}">
      <dgm:prSet/>
      <dgm:spPr/>
      <dgm:t>
        <a:bodyPr/>
        <a:lstStyle/>
        <a:p>
          <a:endParaRPr lang="en-US"/>
        </a:p>
      </dgm:t>
    </dgm:pt>
    <dgm:pt modelId="{F88C1401-BCA6-4356-8E98-D67A8E799175}" type="sibTrans" cxnId="{171FF383-D78D-4BAE-A187-570BE099E9D6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B96AC-4E6F-4065-8A8E-1BFBFAD208A9}" type="presOf" srcId="{B6AFAD59-BCD7-49B4-92A4-12017F246095}" destId="{B157ACED-B157-4BEC-8CAD-6E2F0768C574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3C2A7210-744E-4E25-92E1-141B3A0161D8}" type="presOf" srcId="{E7F0D200-9288-46C9-81AC-85547DE6B181}" destId="{D9CF1F36-06BF-413A-9E6B-EB3810130759}" srcOrd="1" destOrd="0" presId="urn:microsoft.com/office/officeart/2005/8/layout/list1"/>
    <dgm:cxn modelId="{171FF383-D78D-4BAE-A187-570BE099E9D6}" srcId="{E7F0D200-9288-46C9-81AC-85547DE6B181}" destId="{B6AFAD59-BCD7-49B4-92A4-12017F246095}" srcOrd="0" destOrd="0" parTransId="{5A59B5B6-CD23-40E3-958B-05592E4750F3}" sibTransId="{F88C1401-BCA6-4356-8E98-D67A8E799175}"/>
    <dgm:cxn modelId="{84A560E1-0F3E-46B6-8120-E59B5FFE1D19}" type="presOf" srcId="{209AAD53-9722-4376-93E1-B83E9116F9A3}" destId="{BEBEFCE6-61F1-41F4-8906-E8FADEC653C5}" srcOrd="0" destOrd="0" presId="urn:microsoft.com/office/officeart/2005/8/layout/list1"/>
    <dgm:cxn modelId="{29418711-D767-44FF-92B2-FD4E93611D1F}" type="presOf" srcId="{E7F0D200-9288-46C9-81AC-85547DE6B181}" destId="{125991EE-0B42-493C-B614-12D1AA4BE72E}" srcOrd="0" destOrd="0" presId="urn:microsoft.com/office/officeart/2005/8/layout/list1"/>
    <dgm:cxn modelId="{5B4314C9-FC76-401D-9277-C2F2AD784D1B}" type="presParOf" srcId="{BEBEFCE6-61F1-41F4-8906-E8FADEC653C5}" destId="{828CCA74-42A7-4E46-9B0B-8E39DC3C8267}" srcOrd="0" destOrd="0" presId="urn:microsoft.com/office/officeart/2005/8/layout/list1"/>
    <dgm:cxn modelId="{6C26A429-8176-4DD8-A6CF-9896D835C3E7}" type="presParOf" srcId="{828CCA74-42A7-4E46-9B0B-8E39DC3C8267}" destId="{125991EE-0B42-493C-B614-12D1AA4BE72E}" srcOrd="0" destOrd="0" presId="urn:microsoft.com/office/officeart/2005/8/layout/list1"/>
    <dgm:cxn modelId="{8199A939-2D33-4B60-875A-13B7EBB07AD0}" type="presParOf" srcId="{828CCA74-42A7-4E46-9B0B-8E39DC3C8267}" destId="{D9CF1F36-06BF-413A-9E6B-EB3810130759}" srcOrd="1" destOrd="0" presId="urn:microsoft.com/office/officeart/2005/8/layout/list1"/>
    <dgm:cxn modelId="{4F55EF33-5ADE-4AE1-BCF9-26B5F60C465C}" type="presParOf" srcId="{BEBEFCE6-61F1-41F4-8906-E8FADEC653C5}" destId="{11BE7E5E-70BA-4293-89C1-71DAC2246CF2}" srcOrd="1" destOrd="0" presId="urn:microsoft.com/office/officeart/2005/8/layout/list1"/>
    <dgm:cxn modelId="{0B835D5D-13FB-4534-919C-5E1D7CA055D0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2FB9EF-9CC2-4ECA-88BA-475F973385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C5660-9686-4D22-BFCF-4D29394AD6A6}">
      <dgm:prSet custT="1"/>
      <dgm:spPr>
        <a:solidFill>
          <a:srgbClr val="B01513"/>
        </a:solidFill>
      </dgm:spPr>
      <dgm:t>
        <a:bodyPr/>
        <a:lstStyle/>
        <a:p>
          <a:pPr algn="l"/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মহান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স্বাধীনতা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যুদ্ধে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১৯৭০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নির্বাচন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প্রভাব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বিশ্লেষণ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B26D29-BAD1-430C-BD67-DB65EFC2B9E3}" type="parTrans" cxnId="{3E8DCBD1-A769-4FA6-86DD-A492D2708B98}">
      <dgm:prSet/>
      <dgm:spPr/>
      <dgm:t>
        <a:bodyPr/>
        <a:lstStyle/>
        <a:p>
          <a:endParaRPr lang="en-US"/>
        </a:p>
      </dgm:t>
    </dgm:pt>
    <dgm:pt modelId="{5065D6D4-3311-42FA-BE2E-FD294B60482D}" type="sibTrans" cxnId="{3E8DCBD1-A769-4FA6-86DD-A492D2708B98}">
      <dgm:prSet/>
      <dgm:spPr/>
      <dgm:t>
        <a:bodyPr/>
        <a:lstStyle/>
        <a:p>
          <a:endParaRPr lang="en-US"/>
        </a:p>
      </dgm:t>
    </dgm:pt>
    <dgm:pt modelId="{55844058-F35E-4FA3-8985-159925E2CF0B}">
      <dgm:prSet custT="1"/>
      <dgm:spPr/>
      <dgm:t>
        <a:bodyPr/>
        <a:lstStyle/>
        <a:p>
          <a:pPr algn="ctr"/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D36594-5687-41A6-A2BB-40C7D5C8B61A}" type="parTrans" cxnId="{5D927780-84AC-409F-9616-0D35EAAB89CF}">
      <dgm:prSet/>
      <dgm:spPr/>
      <dgm:t>
        <a:bodyPr/>
        <a:lstStyle/>
        <a:p>
          <a:endParaRPr lang="en-US"/>
        </a:p>
      </dgm:t>
    </dgm:pt>
    <dgm:pt modelId="{6B42311A-DDFE-4C84-8C8F-3B5D53823A08}" type="sibTrans" cxnId="{5D927780-84AC-409F-9616-0D35EAAB89CF}">
      <dgm:prSet/>
      <dgm:spPr/>
      <dgm:t>
        <a:bodyPr/>
        <a:lstStyle/>
        <a:p>
          <a:endParaRPr lang="en-US"/>
        </a:p>
      </dgm:t>
    </dgm:pt>
    <dgm:pt modelId="{9E4CB7B9-6666-4DEF-AF54-F6683750C6C0}" type="pres">
      <dgm:prSet presAssocID="{382FB9EF-9CC2-4ECA-88BA-475F973385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BE2CDA8-342F-479F-8C0B-9C2578A7BA3C}" type="pres">
      <dgm:prSet presAssocID="{382FB9EF-9CC2-4ECA-88BA-475F97338525}" presName="Name1" presStyleCnt="0"/>
      <dgm:spPr/>
    </dgm:pt>
    <dgm:pt modelId="{6F3B35F3-FE67-44C1-8F5F-4148D80BAC91}" type="pres">
      <dgm:prSet presAssocID="{382FB9EF-9CC2-4ECA-88BA-475F97338525}" presName="cycle" presStyleCnt="0"/>
      <dgm:spPr/>
    </dgm:pt>
    <dgm:pt modelId="{6F546D69-744A-4A0B-9606-73A41E0E8236}" type="pres">
      <dgm:prSet presAssocID="{382FB9EF-9CC2-4ECA-88BA-475F97338525}" presName="srcNode" presStyleLbl="node1" presStyleIdx="0" presStyleCnt="2"/>
      <dgm:spPr/>
    </dgm:pt>
    <dgm:pt modelId="{3069D7A0-6924-4D66-A80D-02439ED2086E}" type="pres">
      <dgm:prSet presAssocID="{382FB9EF-9CC2-4ECA-88BA-475F97338525}" presName="conn" presStyleLbl="parChTrans1D2" presStyleIdx="0" presStyleCnt="1" custLinFactNeighborX="-6369" custLinFactNeighborY="-1781"/>
      <dgm:spPr/>
      <dgm:t>
        <a:bodyPr/>
        <a:lstStyle/>
        <a:p>
          <a:endParaRPr lang="en-US"/>
        </a:p>
      </dgm:t>
    </dgm:pt>
    <dgm:pt modelId="{243A8932-B28B-4B53-8DE2-9204139F8A0B}" type="pres">
      <dgm:prSet presAssocID="{382FB9EF-9CC2-4ECA-88BA-475F97338525}" presName="extraNode" presStyleLbl="node1" presStyleIdx="0" presStyleCnt="2"/>
      <dgm:spPr/>
    </dgm:pt>
    <dgm:pt modelId="{8E27ED8C-E663-47FA-9F96-938D77AAC2D7}" type="pres">
      <dgm:prSet presAssocID="{382FB9EF-9CC2-4ECA-88BA-475F97338525}" presName="dstNode" presStyleLbl="node1" presStyleIdx="0" presStyleCnt="2"/>
      <dgm:spPr/>
    </dgm:pt>
    <dgm:pt modelId="{603C3AB6-70B4-4688-AF08-D66BD84B9747}" type="pres">
      <dgm:prSet presAssocID="{55844058-F35E-4FA3-8985-159925E2CF0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27A4B-26BF-4990-AF82-E2FE3C63F526}" type="pres">
      <dgm:prSet presAssocID="{55844058-F35E-4FA3-8985-159925E2CF0B}" presName="accent_1" presStyleCnt="0"/>
      <dgm:spPr/>
    </dgm:pt>
    <dgm:pt modelId="{96C6D42F-1643-49F3-A336-6615789ACF50}" type="pres">
      <dgm:prSet presAssocID="{55844058-F35E-4FA3-8985-159925E2CF0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4AEC84-7439-4B63-A981-56126570BD65}" type="pres">
      <dgm:prSet presAssocID="{136C5660-9686-4D22-BFCF-4D29394AD6A6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17CB4-E056-4990-8F13-36773D4A93D6}" type="pres">
      <dgm:prSet presAssocID="{136C5660-9686-4D22-BFCF-4D29394AD6A6}" presName="accent_2" presStyleCnt="0"/>
      <dgm:spPr/>
    </dgm:pt>
    <dgm:pt modelId="{83B0D4A7-7925-4D00-B584-EB7161CAF906}" type="pres">
      <dgm:prSet presAssocID="{136C5660-9686-4D22-BFCF-4D29394AD6A6}" presName="accentRepeatNode" presStyleLbl="solidFgAcc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56B1394-F1ED-4934-B6B3-6F284F6CEC44}" type="presOf" srcId="{382FB9EF-9CC2-4ECA-88BA-475F97338525}" destId="{9E4CB7B9-6666-4DEF-AF54-F6683750C6C0}" srcOrd="0" destOrd="0" presId="urn:microsoft.com/office/officeart/2008/layout/VerticalCurvedList"/>
    <dgm:cxn modelId="{D16D94CE-AF28-4187-8D97-B080D455F9FA}" type="presOf" srcId="{136C5660-9686-4D22-BFCF-4D29394AD6A6}" destId="{374AEC84-7439-4B63-A981-56126570BD65}" srcOrd="0" destOrd="0" presId="urn:microsoft.com/office/officeart/2008/layout/VerticalCurvedList"/>
    <dgm:cxn modelId="{5D927780-84AC-409F-9616-0D35EAAB89CF}" srcId="{382FB9EF-9CC2-4ECA-88BA-475F97338525}" destId="{55844058-F35E-4FA3-8985-159925E2CF0B}" srcOrd="0" destOrd="0" parTransId="{76D36594-5687-41A6-A2BB-40C7D5C8B61A}" sibTransId="{6B42311A-DDFE-4C84-8C8F-3B5D53823A08}"/>
    <dgm:cxn modelId="{3E8DCBD1-A769-4FA6-86DD-A492D2708B98}" srcId="{382FB9EF-9CC2-4ECA-88BA-475F97338525}" destId="{136C5660-9686-4D22-BFCF-4D29394AD6A6}" srcOrd="1" destOrd="0" parTransId="{9BB26D29-BAD1-430C-BD67-DB65EFC2B9E3}" sibTransId="{5065D6D4-3311-42FA-BE2E-FD294B60482D}"/>
    <dgm:cxn modelId="{FF013F0E-7BF5-40B9-90EF-82F9068B5754}" type="presOf" srcId="{55844058-F35E-4FA3-8985-159925E2CF0B}" destId="{603C3AB6-70B4-4688-AF08-D66BD84B9747}" srcOrd="0" destOrd="0" presId="urn:microsoft.com/office/officeart/2008/layout/VerticalCurvedList"/>
    <dgm:cxn modelId="{E6737C96-417C-4DF9-BE06-92D4A0AA36C4}" type="presOf" srcId="{6B42311A-DDFE-4C84-8C8F-3B5D53823A08}" destId="{3069D7A0-6924-4D66-A80D-02439ED2086E}" srcOrd="0" destOrd="0" presId="urn:microsoft.com/office/officeart/2008/layout/VerticalCurvedList"/>
    <dgm:cxn modelId="{1D208A70-DA95-446E-B370-EA27247277C5}" type="presParOf" srcId="{9E4CB7B9-6666-4DEF-AF54-F6683750C6C0}" destId="{1BE2CDA8-342F-479F-8C0B-9C2578A7BA3C}" srcOrd="0" destOrd="0" presId="urn:microsoft.com/office/officeart/2008/layout/VerticalCurvedList"/>
    <dgm:cxn modelId="{65CA1789-3D7A-433A-8A90-0895DAD48699}" type="presParOf" srcId="{1BE2CDA8-342F-479F-8C0B-9C2578A7BA3C}" destId="{6F3B35F3-FE67-44C1-8F5F-4148D80BAC91}" srcOrd="0" destOrd="0" presId="urn:microsoft.com/office/officeart/2008/layout/VerticalCurvedList"/>
    <dgm:cxn modelId="{448C943C-CA64-4A22-BC06-0FFEDA59C29F}" type="presParOf" srcId="{6F3B35F3-FE67-44C1-8F5F-4148D80BAC91}" destId="{6F546D69-744A-4A0B-9606-73A41E0E8236}" srcOrd="0" destOrd="0" presId="urn:microsoft.com/office/officeart/2008/layout/VerticalCurvedList"/>
    <dgm:cxn modelId="{A19AAA46-AC7E-47C9-B2CE-3B7F8CB506C6}" type="presParOf" srcId="{6F3B35F3-FE67-44C1-8F5F-4148D80BAC91}" destId="{3069D7A0-6924-4D66-A80D-02439ED2086E}" srcOrd="1" destOrd="0" presId="urn:microsoft.com/office/officeart/2008/layout/VerticalCurvedList"/>
    <dgm:cxn modelId="{2A32B28C-654D-4D87-850A-A30A78433418}" type="presParOf" srcId="{6F3B35F3-FE67-44C1-8F5F-4148D80BAC91}" destId="{243A8932-B28B-4B53-8DE2-9204139F8A0B}" srcOrd="2" destOrd="0" presId="urn:microsoft.com/office/officeart/2008/layout/VerticalCurvedList"/>
    <dgm:cxn modelId="{AEBB4584-69BB-4F7D-8481-E242EC6252C4}" type="presParOf" srcId="{6F3B35F3-FE67-44C1-8F5F-4148D80BAC91}" destId="{8E27ED8C-E663-47FA-9F96-938D77AAC2D7}" srcOrd="3" destOrd="0" presId="urn:microsoft.com/office/officeart/2008/layout/VerticalCurvedList"/>
    <dgm:cxn modelId="{91135A3C-159E-48D9-B17A-CDA6611D8876}" type="presParOf" srcId="{1BE2CDA8-342F-479F-8C0B-9C2578A7BA3C}" destId="{603C3AB6-70B4-4688-AF08-D66BD84B9747}" srcOrd="1" destOrd="0" presId="urn:microsoft.com/office/officeart/2008/layout/VerticalCurvedList"/>
    <dgm:cxn modelId="{90CAFD37-53A0-4DA2-8F72-08A44758C466}" type="presParOf" srcId="{1BE2CDA8-342F-479F-8C0B-9C2578A7BA3C}" destId="{59D27A4B-26BF-4990-AF82-E2FE3C63F526}" srcOrd="2" destOrd="0" presId="urn:microsoft.com/office/officeart/2008/layout/VerticalCurvedList"/>
    <dgm:cxn modelId="{A9EC9439-DAC9-43A6-BDD9-3EA3271D3F5F}" type="presParOf" srcId="{59D27A4B-26BF-4990-AF82-E2FE3C63F526}" destId="{96C6D42F-1643-49F3-A336-6615789ACF50}" srcOrd="0" destOrd="0" presId="urn:microsoft.com/office/officeart/2008/layout/VerticalCurvedList"/>
    <dgm:cxn modelId="{24BAA768-126D-4DD6-B19D-4A32615B798C}" type="presParOf" srcId="{1BE2CDA8-342F-479F-8C0B-9C2578A7BA3C}" destId="{374AEC84-7439-4B63-A981-56126570BD65}" srcOrd="3" destOrd="0" presId="urn:microsoft.com/office/officeart/2008/layout/VerticalCurvedList"/>
    <dgm:cxn modelId="{61E35B8A-49FD-4F75-8034-159EA01249FD}" type="presParOf" srcId="{1BE2CDA8-342F-479F-8C0B-9C2578A7BA3C}" destId="{72117CB4-E056-4990-8F13-36773D4A93D6}" srcOrd="4" destOrd="0" presId="urn:microsoft.com/office/officeart/2008/layout/VerticalCurvedList"/>
    <dgm:cxn modelId="{50F80A63-5153-4B9F-A564-D04CE1E6E461}" type="presParOf" srcId="{72117CB4-E056-4990-8F13-36773D4A93D6}" destId="{83B0D4A7-7925-4D00-B584-EB7161CAF906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85892-8981-4B59-A874-DC215618E93D}">
      <dsp:nvSpPr>
        <dsp:cNvPr id="0" name=""/>
        <dsp:cNvSpPr/>
      </dsp:nvSpPr>
      <dsp:spPr>
        <a:xfrm>
          <a:off x="180879" y="390329"/>
          <a:ext cx="4461700" cy="4461700"/>
        </a:xfrm>
        <a:prstGeom prst="ellipse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বিশ্লেষণ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3909" y="916459"/>
        <a:ext cx="2572512" cy="3409439"/>
      </dsp:txXfrm>
    </dsp:sp>
    <dsp:sp modelId="{4EAAD1D3-447C-4B46-A8C1-0357A7486996}">
      <dsp:nvSpPr>
        <dsp:cNvPr id="0" name=""/>
        <dsp:cNvSpPr/>
      </dsp:nvSpPr>
      <dsp:spPr>
        <a:xfrm>
          <a:off x="3396519" y="390329"/>
          <a:ext cx="4461700" cy="4461700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 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662678" y="916459"/>
        <a:ext cx="2572512" cy="340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BBD18-F6ED-4EC3-B48B-B652BDE49B14}">
      <dsp:nvSpPr>
        <dsp:cNvPr id="0" name=""/>
        <dsp:cNvSpPr/>
      </dsp:nvSpPr>
      <dsp:spPr>
        <a:xfrm>
          <a:off x="2438994" y="795317"/>
          <a:ext cx="5295101" cy="5295101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D2849-269B-45DB-9436-F8C0FE2A0C2A}">
      <dsp:nvSpPr>
        <dsp:cNvPr id="0" name=""/>
        <dsp:cNvSpPr/>
      </dsp:nvSpPr>
      <dsp:spPr>
        <a:xfrm>
          <a:off x="2438994" y="795317"/>
          <a:ext cx="5295101" cy="5295101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324F3-F792-4524-B329-F23A35076725}">
      <dsp:nvSpPr>
        <dsp:cNvPr id="0" name=""/>
        <dsp:cNvSpPr/>
      </dsp:nvSpPr>
      <dsp:spPr>
        <a:xfrm>
          <a:off x="2438994" y="795317"/>
          <a:ext cx="5295101" cy="5295101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260A3-F42A-451F-A6D7-F86479B14F01}">
      <dsp:nvSpPr>
        <dsp:cNvPr id="0" name=""/>
        <dsp:cNvSpPr/>
      </dsp:nvSpPr>
      <dsp:spPr>
        <a:xfrm>
          <a:off x="2438994" y="795317"/>
          <a:ext cx="5295101" cy="5295101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49400-0825-4DC7-B3B2-59B6CB38A069}">
      <dsp:nvSpPr>
        <dsp:cNvPr id="0" name=""/>
        <dsp:cNvSpPr/>
      </dsp:nvSpPr>
      <dsp:spPr>
        <a:xfrm>
          <a:off x="2438994" y="795317"/>
          <a:ext cx="5295101" cy="5295101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F2AC4-EE2D-4FBE-9804-D84B8585C9D3}">
      <dsp:nvSpPr>
        <dsp:cNvPr id="0" name=""/>
        <dsp:cNvSpPr/>
      </dsp:nvSpPr>
      <dsp:spPr>
        <a:xfrm>
          <a:off x="3867065" y="2223389"/>
          <a:ext cx="2438958" cy="2438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আরও কিছু তথ্যঃ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24242" y="2580566"/>
        <a:ext cx="1724604" cy="1724604"/>
      </dsp:txXfrm>
    </dsp:sp>
    <dsp:sp modelId="{986B3D46-1AC4-47CE-B77D-F7DC0A83CE19}">
      <dsp:nvSpPr>
        <dsp:cNvPr id="0" name=""/>
        <dsp:cNvSpPr/>
      </dsp:nvSpPr>
      <dsp:spPr>
        <a:xfrm>
          <a:off x="4232909" y="3143"/>
          <a:ext cx="1707271" cy="170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ও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প্রশাসন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2933" y="253167"/>
        <a:ext cx="1207223" cy="1207223"/>
      </dsp:txXfrm>
    </dsp:sp>
    <dsp:sp modelId="{2B6B1AEA-6ACA-4967-A171-9EF459A75174}">
      <dsp:nvSpPr>
        <dsp:cNvPr id="0" name=""/>
        <dsp:cNvSpPr/>
      </dsp:nvSpPr>
      <dsp:spPr>
        <a:xfrm>
          <a:off x="6692426" y="1790087"/>
          <a:ext cx="1707271" cy="170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উল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খারাজ</a:t>
          </a:r>
          <a:endParaRPr lang="en-US" sz="24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6942450" y="2040111"/>
        <a:ext cx="1207223" cy="1207223"/>
      </dsp:txXfrm>
    </dsp:sp>
    <dsp:sp modelId="{FDF17307-165B-427A-9D12-8EF5920DE399}">
      <dsp:nvSpPr>
        <dsp:cNvPr id="0" name=""/>
        <dsp:cNvSpPr/>
      </dsp:nvSpPr>
      <dsp:spPr>
        <a:xfrm>
          <a:off x="5752974" y="4681423"/>
          <a:ext cx="1707271" cy="170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ব্যায়ের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খাত</a:t>
          </a:r>
          <a:endParaRPr lang="en-US" sz="24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6002998" y="4931447"/>
        <a:ext cx="1207223" cy="1207223"/>
      </dsp:txXfrm>
    </dsp:sp>
    <dsp:sp modelId="{DF8D837A-E3DA-4C46-913E-8F2FB816C625}">
      <dsp:nvSpPr>
        <dsp:cNvPr id="0" name=""/>
        <dsp:cNvSpPr/>
      </dsp:nvSpPr>
      <dsp:spPr>
        <a:xfrm>
          <a:off x="2712844" y="4681423"/>
          <a:ext cx="1707271" cy="170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ভাতার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তালিকা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প্রস্তুতকরণ</a:t>
          </a:r>
          <a:endParaRPr lang="en-US" sz="24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962868" y="4931447"/>
        <a:ext cx="1207223" cy="1207223"/>
      </dsp:txXfrm>
    </dsp:sp>
    <dsp:sp modelId="{00584A97-0517-4302-8B38-16C6D0F9B78A}">
      <dsp:nvSpPr>
        <dsp:cNvPr id="0" name=""/>
        <dsp:cNvSpPr/>
      </dsp:nvSpPr>
      <dsp:spPr>
        <a:xfrm>
          <a:off x="1773392" y="1790087"/>
          <a:ext cx="1707271" cy="170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ভূমি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জরিপের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endParaRPr lang="en-US" sz="24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023416" y="2040111"/>
        <a:ext cx="1207223" cy="1207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791129"/>
          <a:ext cx="8000999" cy="2508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আদায়ের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পদ্ধতি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ব্যাখ্যা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0" y="1791129"/>
        <a:ext cx="8000999" cy="2508187"/>
      </dsp:txXfrm>
    </dsp:sp>
    <dsp:sp modelId="{D9CF1F36-06BF-413A-9E6B-EB3810130759}">
      <dsp:nvSpPr>
        <dsp:cNvPr id="0" name=""/>
        <dsp:cNvSpPr/>
      </dsp:nvSpPr>
      <dsp:spPr>
        <a:xfrm>
          <a:off x="400049" y="1644283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698285"/>
        <a:ext cx="2482823" cy="998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816722"/>
          <a:ext cx="8000999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</a:t>
          </a:r>
          <a:r>
            <a:rPr lang="bn-BD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যেসব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উৎস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থেকে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আদায়করা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হতো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সেগুলি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0" y="1816722"/>
        <a:ext cx="8000999" cy="2457000"/>
      </dsp:txXfrm>
    </dsp:sp>
    <dsp:sp modelId="{D9CF1F36-06BF-413A-9E6B-EB3810130759}">
      <dsp:nvSpPr>
        <dsp:cNvPr id="0" name=""/>
        <dsp:cNvSpPr/>
      </dsp:nvSpPr>
      <dsp:spPr>
        <a:xfrm>
          <a:off x="400049" y="1669877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723879"/>
        <a:ext cx="2482823" cy="9982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9D7A0-6924-4D66-A80D-02439ED2086E}">
      <dsp:nvSpPr>
        <dsp:cNvPr id="0" name=""/>
        <dsp:cNvSpPr/>
      </dsp:nvSpPr>
      <dsp:spPr>
        <a:xfrm>
          <a:off x="-3875907" y="-677458"/>
          <a:ext cx="4619374" cy="4619374"/>
        </a:xfrm>
        <a:prstGeom prst="blockArc">
          <a:avLst>
            <a:gd name="adj1" fmla="val 18900000"/>
            <a:gd name="adj2" fmla="val 2700000"/>
            <a:gd name="adj3" fmla="val 46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C3AB6-70B4-4688-AF08-D66BD84B9747}">
      <dsp:nvSpPr>
        <dsp:cNvPr id="0" name=""/>
        <dsp:cNvSpPr/>
      </dsp:nvSpPr>
      <dsp:spPr>
        <a:xfrm>
          <a:off x="478107" y="3428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342899"/>
        <a:ext cx="9687534" cy="685799"/>
      </dsp:txXfrm>
    </dsp:sp>
    <dsp:sp modelId="{96C6D42F-1643-49F3-A336-6615789ACF50}">
      <dsp:nvSpPr>
        <dsp:cNvPr id="0" name=""/>
        <dsp:cNvSpPr/>
      </dsp:nvSpPr>
      <dsp:spPr>
        <a:xfrm>
          <a:off x="49482" y="2571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AEC84-7439-4B63-A981-56126570BD65}">
      <dsp:nvSpPr>
        <dsp:cNvPr id="0" name=""/>
        <dsp:cNvSpPr/>
      </dsp:nvSpPr>
      <dsp:spPr>
        <a:xfrm>
          <a:off x="727396" y="1371599"/>
          <a:ext cx="9438246" cy="685799"/>
        </a:xfrm>
        <a:prstGeom prst="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১.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কেমন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ছিলো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?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7396" y="1371599"/>
        <a:ext cx="9438246" cy="685799"/>
      </dsp:txXfrm>
    </dsp:sp>
    <dsp:sp modelId="{83B0D4A7-7925-4D00-B584-EB7161CAF906}">
      <dsp:nvSpPr>
        <dsp:cNvPr id="0" name=""/>
        <dsp:cNvSpPr/>
      </dsp:nvSpPr>
      <dsp:spPr>
        <a:xfrm>
          <a:off x="298771" y="12858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9C586-4ED4-494A-9289-DB50B0938D76}">
      <dsp:nvSpPr>
        <dsp:cNvPr id="0" name=""/>
        <dsp:cNvSpPr/>
      </dsp:nvSpPr>
      <dsp:spPr>
        <a:xfrm>
          <a:off x="478107" y="24002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২.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2400299"/>
        <a:ext cx="9687534" cy="685799"/>
      </dsp:txXfrm>
    </dsp:sp>
    <dsp:sp modelId="{FF9826D4-030C-43A8-B350-A811FA9C39D6}">
      <dsp:nvSpPr>
        <dsp:cNvPr id="0" name=""/>
        <dsp:cNvSpPr/>
      </dsp:nvSpPr>
      <dsp:spPr>
        <a:xfrm>
          <a:off x="49482" y="23145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72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95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76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3557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7373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7112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0009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3234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719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609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735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579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774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935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816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480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127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4184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5.xml"/><Relationship Id="rId10" Type="http://schemas.microsoft.com/office/2007/relationships/diagramDrawing" Target="../diagrams/drawing7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9.png"/><Relationship Id="rId10" Type="http://schemas.microsoft.com/office/2007/relationships/diagramDrawing" Target="../diagrams/drawing3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447800" y="674400"/>
            <a:ext cx="1295400" cy="5509200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600200"/>
            <a:ext cx="5868692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4165599327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527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="" xmlns:p14="http://schemas.microsoft.com/office/powerpoint/2010/main" val="1290477030"/>
              </p:ext>
            </p:extLst>
          </p:nvPr>
        </p:nvGraphicFramePr>
        <p:xfrm>
          <a:off x="762000" y="1714501"/>
          <a:ext cx="10210800" cy="3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4457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381000"/>
            <a:ext cx="2008883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143000" y="59684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১৯৭০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ত্বরান্বিত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যুক্তি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bangabandhu-addressing-a-meeting-at-tejgaon-during-the-election-campaign-1970-15848481138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1219200"/>
            <a:ext cx="7162800" cy="4546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rgbClr val="B0151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056" y="452718"/>
            <a:ext cx="1639889" cy="614082"/>
          </a:xfrm>
          <a:solidFill>
            <a:srgbClr val="B01513"/>
          </a:solidFill>
        </p:spPr>
        <p:txBody>
          <a:bodyPr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3510262" cy="3589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(আজাদ)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1600" dirty="0"/>
          </a:p>
          <a:p>
            <a:endParaRPr lang="en-US" sz="105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5067300" cy="238994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ইসলামের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ইতিহাস ও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যষ্ঠ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অভ্যুদয়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১০/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২০২০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724" y="2666473"/>
            <a:ext cx="2390475" cy="2390475"/>
          </a:xfrm>
          <a:prstGeom prst="snip2DiagRect">
            <a:avLst>
              <a:gd name="adj1" fmla="val 49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2350967"/>
            <a:ext cx="6588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3600" u="sng" dirty="0"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১৯৭০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সালের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সাধারণ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নির্বাচন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10" name="Picture 9" descr="bangabandhu-sheikh-mujibur-rahman-casting-his-vote-in-the-historic-elections-on-december-7-1970-15848481137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1981200"/>
            <a:ext cx="3886200" cy="276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58721975"/>
              </p:ext>
            </p:extLst>
          </p:nvPr>
        </p:nvGraphicFramePr>
        <p:xfrm>
          <a:off x="2076450" y="807821"/>
          <a:ext cx="8039100" cy="524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1600" y="115669"/>
            <a:ext cx="1828800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3600" dirty="0">
              <a:solidFill>
                <a:srgbClr val="B015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5238EB-0983-4BF2-95F8-5D70208FF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F75238EB-0983-4BF2-95F8-5D70208FF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F75238EB-0983-4BF2-95F8-5D70208FF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6D9847-F44F-4C34-B398-9D2343953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46D9847-F44F-4C34-B398-9D2343953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46D9847-F44F-4C34-B398-9D2343953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343400" y="420469"/>
            <a:ext cx="3505200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নির্বাচনের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প্রেক্ষাপটঃ</a:t>
            </a:r>
            <a:endParaRPr lang="en-US" sz="3600" dirty="0">
              <a:solidFill>
                <a:srgbClr val="B015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bangabandhu-addressing-a-meeting-at-tejgaon-during-the-election-campaign-1970-15848481138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1219200"/>
            <a:ext cx="7162800" cy="4546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200400" y="420469"/>
            <a:ext cx="5791200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কাঠামো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আদেশ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প্রতিক্রিয়াঃ</a:t>
            </a:r>
            <a:endPara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bangabandhu-addressing-a-meeting-at-tejgaon-during-the-election-campaign-1970-15848481138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1219200"/>
            <a:ext cx="7162800" cy="4546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971800" y="420469"/>
            <a:ext cx="6248400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নির্বাচনে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অংশগ্রহণকারী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ফলাফলঃ</a:t>
            </a:r>
            <a:endPara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bangabandhu-addressing-a-meeting-at-tejgaon-during-the-election-campaign-1970-15848481138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1219200"/>
            <a:ext cx="7162800" cy="4546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919440931"/>
              </p:ext>
            </p:extLst>
          </p:nvPr>
        </p:nvGraphicFramePr>
        <p:xfrm>
          <a:off x="1009455" y="210235"/>
          <a:ext cx="10173090" cy="643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3475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ACEE24-443E-4DB3-91C3-89C824639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7EACEE24-443E-4DB3-91C3-89C824639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7EACEE24-443E-4DB3-91C3-89C824639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7EACEE24-443E-4DB3-91C3-89C824639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35ED890-C9C2-417A-B888-A122C9B72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F35ED890-C9C2-417A-B888-A122C9B72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F35ED890-C9C2-417A-B888-A122C9B72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F35ED890-C9C2-417A-B888-A122C9B72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45E105-E8A8-4BE4-8278-22F34C8E5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BA45E105-E8A8-4BE4-8278-22F34C8E5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BA45E105-E8A8-4BE4-8278-22F34C8E5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dgm id="{BA45E105-E8A8-4BE4-8278-22F34C8E5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C5AEFF-2EC6-4B8E-9273-525965544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A0C5AEFF-2EC6-4B8E-9273-525965544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dgm id="{A0C5AEFF-2EC6-4B8E-9273-525965544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A0C5AEFF-2EC6-4B8E-9273-525965544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8FB9F5-CE4B-4F08-ADB7-E0B3B5591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6B8FB9F5-CE4B-4F08-ADB7-E0B3B5591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6B8FB9F5-CE4B-4F08-ADB7-E0B3B5591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graphicEl>
                                              <a:dgm id="{6B8FB9F5-CE4B-4F08-ADB7-E0B3B5591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EFE2314-BA57-4FBC-8FC0-7C7ACCF0E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graphicEl>
                                              <a:dgm id="{2EFE2314-BA57-4FBC-8FC0-7C7ACCF0E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graphicEl>
                                              <a:dgm id="{2EFE2314-BA57-4FBC-8FC0-7C7ACCF0E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graphicEl>
                                              <a:dgm id="{2EFE2314-BA57-4FBC-8FC0-7C7ACCF0E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569641032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849725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1445</TotalTime>
  <Words>161</Words>
  <Application>Microsoft Office PowerPoint</Application>
  <PresentationFormat>Custom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Slide 1</vt:lpstr>
      <vt:lpstr>পরিচিতিঃ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PC</cp:lastModifiedBy>
  <cp:revision>390</cp:revision>
  <dcterms:created xsi:type="dcterms:W3CDTF">2020-01-13T03:23:51Z</dcterms:created>
  <dcterms:modified xsi:type="dcterms:W3CDTF">2021-01-09T15:59:16Z</dcterms:modified>
</cp:coreProperties>
</file>