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17"/>
  </p:notesMasterIdLst>
  <p:sldIdLst>
    <p:sldId id="356" r:id="rId2"/>
    <p:sldId id="392" r:id="rId3"/>
    <p:sldId id="325" r:id="rId4"/>
    <p:sldId id="326" r:id="rId5"/>
    <p:sldId id="407" r:id="rId6"/>
    <p:sldId id="403" r:id="rId7"/>
    <p:sldId id="404" r:id="rId8"/>
    <p:sldId id="409" r:id="rId9"/>
    <p:sldId id="410" r:id="rId10"/>
    <p:sldId id="412" r:id="rId11"/>
    <p:sldId id="395" r:id="rId12"/>
    <p:sldId id="397" r:id="rId13"/>
    <p:sldId id="373" r:id="rId14"/>
    <p:sldId id="341" r:id="rId15"/>
    <p:sldId id="3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E1A6C"/>
    <a:srgbClr val="B01513"/>
    <a:srgbClr val="F5C0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9" autoAdjust="0"/>
    <p:restoredTop sz="94660"/>
  </p:normalViewPr>
  <p:slideViewPr>
    <p:cSldViewPr>
      <p:cViewPr>
        <p:scale>
          <a:sx n="75" d="100"/>
          <a:sy n="75" d="100"/>
        </p:scale>
        <p:origin x="-667" y="-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/>
      <dgm:t>
        <a:bodyPr/>
        <a:lstStyle/>
        <a:p>
          <a:pPr rtl="0"/>
          <a:r>
            <a:rPr kumimoji="0" lang="en-US" sz="28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১৯৫৪ </a:t>
          </a:r>
          <a:r>
            <a:rPr kumimoji="0" lang="en-US" sz="28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সালের</a:t>
          </a:r>
          <a:r>
            <a:rPr kumimoji="0" lang="en-US" sz="28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নির্বাচনে</a:t>
          </a:r>
          <a:r>
            <a:rPr kumimoji="0" lang="en-US" sz="28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অংশগ্রহণকারী</a:t>
          </a:r>
          <a:r>
            <a:rPr kumimoji="0" lang="en-US" sz="28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দল</a:t>
          </a:r>
          <a:r>
            <a:rPr kumimoji="0" lang="en-US" sz="28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সমুহের</a:t>
          </a:r>
          <a:r>
            <a:rPr kumimoji="0" lang="en-US" sz="28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নাম</a:t>
          </a:r>
          <a:r>
            <a:rPr kumimoji="0" lang="en-US" sz="28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বলতে</a:t>
          </a:r>
          <a:r>
            <a:rPr kumimoji="0" lang="en-US" sz="28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78B78B9D-B540-471A-B9E9-E7502F83D0F1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১৯৫৪ সালের নির্বাচনে যুক্তফ্রন্টের বিজয়ের কারণ বর্ণনা করতে পারবে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E591536-B9DE-4EEF-A7B7-0200159696E6}" type="parTrans" cxnId="{E17348E3-0418-431D-A3A8-5D9345BC884C}">
      <dgm:prSet/>
      <dgm:spPr/>
      <dgm:t>
        <a:bodyPr/>
        <a:lstStyle/>
        <a:p>
          <a:endParaRPr lang="en-US"/>
        </a:p>
      </dgm:t>
    </dgm:pt>
    <dgm:pt modelId="{F98F9DE3-FD96-4537-8095-D2C73ECA4B5D}" type="sibTrans" cxnId="{E17348E3-0418-431D-A3A8-5D9345BC884C}">
      <dgm:prSet/>
      <dgm:spPr/>
      <dgm:t>
        <a:bodyPr/>
        <a:lstStyle/>
        <a:p>
          <a:endParaRPr lang="en-US"/>
        </a:p>
      </dgm:t>
    </dgm:pt>
    <dgm:pt modelId="{FFCC636C-E1E5-4502-9293-9AEABB3D03E9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১৯৫৪ সালের যুক্তফ্রন্টের নির্বাচনে মুসলিম লীগের পরাজয়ের কারণ ব্যাখ্যা করতে পারবে</a:t>
          </a:r>
          <a:endParaRPr lang="en-US"/>
        </a:p>
      </dgm:t>
    </dgm:pt>
    <dgm:pt modelId="{8E8BB39C-C39B-4C17-A01E-CE70EC8B9956}" type="parTrans" cxnId="{8578CA2F-50FA-45CF-B0AC-F297A0C37B66}">
      <dgm:prSet/>
      <dgm:spPr/>
      <dgm:t>
        <a:bodyPr/>
        <a:lstStyle/>
        <a:p>
          <a:endParaRPr lang="en-US"/>
        </a:p>
      </dgm:t>
    </dgm:pt>
    <dgm:pt modelId="{82127F44-EE07-4637-BCD7-61CD8AACEBB5}" type="sibTrans" cxnId="{8578CA2F-50FA-45CF-B0AC-F297A0C37B66}">
      <dgm:prSet/>
      <dgm:spPr/>
      <dgm:t>
        <a:bodyPr/>
        <a:lstStyle/>
        <a:p>
          <a:endParaRPr lang="en-US"/>
        </a:p>
      </dgm:t>
    </dgm:pt>
    <dgm:pt modelId="{853876F2-ECB3-4F48-96EF-1FD0E228E64E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5892-8981-4B59-A874-DC215618E93D}" type="pres">
      <dgm:prSet presAssocID="{C52A815C-F540-4301-8AD2-6C0BABB28C56}" presName="circ1" presStyleLbl="vennNode1" presStyleIdx="0" presStyleCnt="3"/>
      <dgm:spPr/>
      <dgm:t>
        <a:bodyPr/>
        <a:lstStyle/>
        <a:p>
          <a:endParaRPr lang="en-US"/>
        </a:p>
      </dgm:t>
    </dgm:pt>
    <dgm:pt modelId="{84F036C5-D3EF-411D-A4C7-59FD565AF47D}" type="pres">
      <dgm:prSet presAssocID="{C52A815C-F540-4301-8AD2-6C0BABB28C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24E36-1297-4C7E-AFE7-89B50CB2DB6E}" type="pres">
      <dgm:prSet presAssocID="{78B78B9D-B540-471A-B9E9-E7502F83D0F1}" presName="circ2" presStyleLbl="vennNode1" presStyleIdx="1" presStyleCnt="3"/>
      <dgm:spPr/>
      <dgm:t>
        <a:bodyPr/>
        <a:lstStyle/>
        <a:p>
          <a:endParaRPr lang="en-US"/>
        </a:p>
      </dgm:t>
    </dgm:pt>
    <dgm:pt modelId="{D183A605-8781-435D-B8DD-4D1697D446C3}" type="pres">
      <dgm:prSet presAssocID="{78B78B9D-B540-471A-B9E9-E7502F83D0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F59F3-6E19-4B48-B9DE-FE357FD71FB5}" type="pres">
      <dgm:prSet presAssocID="{FFCC636C-E1E5-4502-9293-9AEABB3D03E9}" presName="circ3" presStyleLbl="vennNode1" presStyleIdx="2" presStyleCnt="3"/>
      <dgm:spPr/>
      <dgm:t>
        <a:bodyPr/>
        <a:lstStyle/>
        <a:p>
          <a:endParaRPr lang="en-US"/>
        </a:p>
      </dgm:t>
    </dgm:pt>
    <dgm:pt modelId="{B827A9C3-952B-41DC-96B7-093034CC9042}" type="pres">
      <dgm:prSet presAssocID="{FFCC636C-E1E5-4502-9293-9AEABB3D03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5E9BC-DAAE-4758-8A8C-26E02CC67A73}" srcId="{3776CFE0-3A2E-450C-B4D4-3CD4625A228B}" destId="{C52A815C-F540-4301-8AD2-6C0BABB28C56}" srcOrd="0" destOrd="0" parTransId="{D48018F8-11BD-41F8-A42B-769D74274424}" sibTransId="{48C9F1A5-6499-4809-9986-EB932F7011CD}"/>
    <dgm:cxn modelId="{B5228BBB-82C8-4FED-8E62-5A128C16C838}" type="presOf" srcId="{78B78B9D-B540-471A-B9E9-E7502F83D0F1}" destId="{8A124E36-1297-4C7E-AFE7-89B50CB2DB6E}" srcOrd="0" destOrd="0" presId="urn:microsoft.com/office/officeart/2005/8/layout/venn1"/>
    <dgm:cxn modelId="{C62EB72B-13F1-47A2-99F0-097FB61C4C05}" type="presOf" srcId="{C52A815C-F540-4301-8AD2-6C0BABB28C56}" destId="{2EF85892-8981-4B59-A874-DC215618E93D}" srcOrd="0" destOrd="0" presId="urn:microsoft.com/office/officeart/2005/8/layout/venn1"/>
    <dgm:cxn modelId="{E17348E3-0418-431D-A3A8-5D9345BC884C}" srcId="{3776CFE0-3A2E-450C-B4D4-3CD4625A228B}" destId="{78B78B9D-B540-471A-B9E9-E7502F83D0F1}" srcOrd="1" destOrd="0" parTransId="{7E591536-B9DE-4EEF-A7B7-0200159696E6}" sibTransId="{F98F9DE3-FD96-4537-8095-D2C73ECA4B5D}"/>
    <dgm:cxn modelId="{8578CA2F-50FA-45CF-B0AC-F297A0C37B66}" srcId="{3776CFE0-3A2E-450C-B4D4-3CD4625A228B}" destId="{FFCC636C-E1E5-4502-9293-9AEABB3D03E9}" srcOrd="2" destOrd="0" parTransId="{8E8BB39C-C39B-4C17-A01E-CE70EC8B9956}" sibTransId="{82127F44-EE07-4637-BCD7-61CD8AACEBB5}"/>
    <dgm:cxn modelId="{6DBF908C-492F-4862-9F01-2C3D89D8D646}" type="presOf" srcId="{78B78B9D-B540-471A-B9E9-E7502F83D0F1}" destId="{D183A605-8781-435D-B8DD-4D1697D446C3}" srcOrd="1" destOrd="0" presId="urn:microsoft.com/office/officeart/2005/8/layout/venn1"/>
    <dgm:cxn modelId="{14C6C712-A05A-4A6E-A9D4-DD932DA128DD}" type="presOf" srcId="{3776CFE0-3A2E-450C-B4D4-3CD4625A228B}" destId="{853876F2-ECB3-4F48-96EF-1FD0E228E64E}" srcOrd="0" destOrd="0" presId="urn:microsoft.com/office/officeart/2005/8/layout/venn1"/>
    <dgm:cxn modelId="{1594C9E6-D0C4-49BC-A855-56ED86854D0E}" type="presOf" srcId="{FFCC636C-E1E5-4502-9293-9AEABB3D03E9}" destId="{B827A9C3-952B-41DC-96B7-093034CC9042}" srcOrd="1" destOrd="0" presId="urn:microsoft.com/office/officeart/2005/8/layout/venn1"/>
    <dgm:cxn modelId="{DBE10F28-D6B8-4A27-8B32-05714918BF14}" type="presOf" srcId="{C52A815C-F540-4301-8AD2-6C0BABB28C56}" destId="{84F036C5-D3EF-411D-A4C7-59FD565AF47D}" srcOrd="1" destOrd="0" presId="urn:microsoft.com/office/officeart/2005/8/layout/venn1"/>
    <dgm:cxn modelId="{B65E6CD7-5351-4BD3-BB60-370ABC888170}" type="presOf" srcId="{FFCC636C-E1E5-4502-9293-9AEABB3D03E9}" destId="{4A4F59F3-6E19-4B48-B9DE-FE357FD71FB5}" srcOrd="0" destOrd="0" presId="urn:microsoft.com/office/officeart/2005/8/layout/venn1"/>
    <dgm:cxn modelId="{0CD1C4D8-4D7C-4828-ADCB-409C815301F0}" type="presParOf" srcId="{853876F2-ECB3-4F48-96EF-1FD0E228E64E}" destId="{2EF85892-8981-4B59-A874-DC215618E93D}" srcOrd="0" destOrd="0" presId="urn:microsoft.com/office/officeart/2005/8/layout/venn1"/>
    <dgm:cxn modelId="{9E2B7E4D-FF8D-4AC3-8FFC-E59538525FF3}" type="presParOf" srcId="{853876F2-ECB3-4F48-96EF-1FD0E228E64E}" destId="{84F036C5-D3EF-411D-A4C7-59FD565AF47D}" srcOrd="1" destOrd="0" presId="urn:microsoft.com/office/officeart/2005/8/layout/venn1"/>
    <dgm:cxn modelId="{22A5DBF2-7DCF-49EA-8DEA-77C88253822E}" type="presParOf" srcId="{853876F2-ECB3-4F48-96EF-1FD0E228E64E}" destId="{8A124E36-1297-4C7E-AFE7-89B50CB2DB6E}" srcOrd="2" destOrd="0" presId="urn:microsoft.com/office/officeart/2005/8/layout/venn1"/>
    <dgm:cxn modelId="{8A4A725F-CEB4-4FCE-8EF8-E17D86A2624F}" type="presParOf" srcId="{853876F2-ECB3-4F48-96EF-1FD0E228E64E}" destId="{D183A605-8781-435D-B8DD-4D1697D446C3}" srcOrd="3" destOrd="0" presId="urn:microsoft.com/office/officeart/2005/8/layout/venn1"/>
    <dgm:cxn modelId="{D43BE37E-6967-47F7-91D6-41FFCE7918F8}" type="presParOf" srcId="{853876F2-ECB3-4F48-96EF-1FD0E228E64E}" destId="{4A4F59F3-6E19-4B48-B9DE-FE357FD71FB5}" srcOrd="4" destOrd="0" presId="urn:microsoft.com/office/officeart/2005/8/layout/venn1"/>
    <dgm:cxn modelId="{3BFFEF34-2274-48CE-B5E0-1E087ADE5E4F}" type="presParOf" srcId="{853876F2-ECB3-4F48-96EF-1FD0E228E64E}" destId="{B827A9C3-952B-41DC-96B7-093034CC9042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kumimoji="0" lang="en-US" sz="28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যুক্তফ্রন্ট</a:t>
          </a:r>
          <a:r>
            <a:rPr kumimoji="0" lang="en-US" sz="28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গঠনঃ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CCF6B02F-BA9E-4BC5-95D8-E17766AB3DF1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১.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আওয়ামী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মুসলিম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লীগ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8895F2A6-8F8D-4381-8C6B-362B72AAB79A}" type="parTrans" cxnId="{FA727BB4-1963-4196-AD08-E84BFAB085A5}">
      <dgm:prSet/>
      <dgm:spPr/>
      <dgm:t>
        <a:bodyPr/>
        <a:lstStyle/>
        <a:p>
          <a:endParaRPr lang="en-US"/>
        </a:p>
      </dgm:t>
    </dgm:pt>
    <dgm:pt modelId="{6AE4F0BA-AE12-4965-B74D-AC3671EC38AE}" type="sibTrans" cxnId="{FA727BB4-1963-4196-AD08-E84BFAB085A5}">
      <dgm:prSet/>
      <dgm:spPr/>
      <dgm:t>
        <a:bodyPr/>
        <a:lstStyle/>
        <a:p>
          <a:endParaRPr lang="en-US"/>
        </a:p>
      </dgm:t>
    </dgm:pt>
    <dgm:pt modelId="{8E9DFAA5-65A5-4A86-AEBA-F252C045B7A1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২.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নেজামে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ইসলাম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EB7008DF-FEC6-4DA7-BB57-B8336535E544}" type="parTrans" cxnId="{EA09C4CE-F42B-4136-80F0-792A72F63F55}">
      <dgm:prSet/>
      <dgm:spPr/>
      <dgm:t>
        <a:bodyPr/>
        <a:lstStyle/>
        <a:p>
          <a:endParaRPr lang="en-US"/>
        </a:p>
      </dgm:t>
    </dgm:pt>
    <dgm:pt modelId="{4176E4F4-BA81-408F-88BB-D819094B90FB}" type="sibTrans" cxnId="{EA09C4CE-F42B-4136-80F0-792A72F63F55}">
      <dgm:prSet/>
      <dgm:spPr/>
      <dgm:t>
        <a:bodyPr/>
        <a:lstStyle/>
        <a:p>
          <a:endParaRPr lang="en-US"/>
        </a:p>
      </dgm:t>
    </dgm:pt>
    <dgm:pt modelId="{5320CF76-F763-4741-B441-ECEE0DE56830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৩.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কৃষক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শ্রমিক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পার্টি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397C7E13-27FB-4713-8DD9-4DAF158844E3}" type="parTrans" cxnId="{F041A520-56BE-4C9E-9B85-996CB5A37C93}">
      <dgm:prSet/>
      <dgm:spPr/>
      <dgm:t>
        <a:bodyPr/>
        <a:lstStyle/>
        <a:p>
          <a:endParaRPr lang="en-US"/>
        </a:p>
      </dgm:t>
    </dgm:pt>
    <dgm:pt modelId="{EFB1A59F-5B3B-48ED-9B78-6BC493A6E0F0}" type="sibTrans" cxnId="{F041A520-56BE-4C9E-9B85-996CB5A37C93}">
      <dgm:prSet/>
      <dgm:spPr/>
      <dgm:t>
        <a:bodyPr/>
        <a:lstStyle/>
        <a:p>
          <a:endParaRPr lang="en-US"/>
        </a:p>
      </dgm:t>
    </dgm:pt>
    <dgm:pt modelId="{36667540-9EF7-4CD5-A4B9-3BEA23E56CB8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৪.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গণতন্ত্রী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দল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3FF81FF2-B9C8-4894-8435-F71A7568364B}" type="parTrans" cxnId="{8C40D01C-742E-4E0B-A8A2-44884B6C6F6F}">
      <dgm:prSet/>
      <dgm:spPr/>
      <dgm:t>
        <a:bodyPr/>
        <a:lstStyle/>
        <a:p>
          <a:endParaRPr lang="en-US"/>
        </a:p>
      </dgm:t>
    </dgm:pt>
    <dgm:pt modelId="{C8F888F2-2498-4B5E-BF46-8513EDCDA111}" type="sibTrans" cxnId="{8C40D01C-742E-4E0B-A8A2-44884B6C6F6F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/>
      <dgm:spPr/>
      <dgm:t>
        <a:bodyPr/>
        <a:lstStyle/>
        <a:p>
          <a:endParaRPr lang="en-US"/>
        </a:p>
      </dgm:t>
    </dgm:pt>
    <dgm:pt modelId="{C3580946-7B81-4A67-8C78-EDF73D149657}" type="pres">
      <dgm:prSet presAssocID="{CCF6B02F-BA9E-4BC5-95D8-E17766AB3D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3CA29-969D-4051-9CFB-EDF46BA39677}" type="pres">
      <dgm:prSet presAssocID="{CCF6B02F-BA9E-4BC5-95D8-E17766AB3DF1}" presName="dummy" presStyleCnt="0"/>
      <dgm:spPr/>
    </dgm:pt>
    <dgm:pt modelId="{81132D5C-5FCA-4C79-9909-9B526573F8DB}" type="pres">
      <dgm:prSet presAssocID="{6AE4F0BA-AE12-4965-B74D-AC3671EC38A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A294726-183B-43A2-B0A7-DE957D84A1B1}" type="pres">
      <dgm:prSet presAssocID="{8E9DFAA5-65A5-4A86-AEBA-F252C045B7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F79EF-8B9F-47BE-A8D6-ED334133FD65}" type="pres">
      <dgm:prSet presAssocID="{8E9DFAA5-65A5-4A86-AEBA-F252C045B7A1}" presName="dummy" presStyleCnt="0"/>
      <dgm:spPr/>
    </dgm:pt>
    <dgm:pt modelId="{7103CC30-81DB-477E-A557-8BF38B6F05CC}" type="pres">
      <dgm:prSet presAssocID="{4176E4F4-BA81-408F-88BB-D819094B90F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1288C26-B893-4E97-AA0D-5CD435E64291}" type="pres">
      <dgm:prSet presAssocID="{5320CF76-F763-4741-B441-ECEE0DE568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1E447-BD29-4566-860F-4EFF44173F06}" type="pres">
      <dgm:prSet presAssocID="{5320CF76-F763-4741-B441-ECEE0DE56830}" presName="dummy" presStyleCnt="0"/>
      <dgm:spPr/>
    </dgm:pt>
    <dgm:pt modelId="{4180AB0E-6217-4375-A3C4-EA04E0E7FB99}" type="pres">
      <dgm:prSet presAssocID="{EFB1A59F-5B3B-48ED-9B78-6BC493A6E0F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1A4063F-C851-4DCF-BEB4-E198F19D27BC}" type="pres">
      <dgm:prSet presAssocID="{36667540-9EF7-4CD5-A4B9-3BEA23E56C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29467-180D-4E81-A6F0-E7998EF13A18}" type="pres">
      <dgm:prSet presAssocID="{36667540-9EF7-4CD5-A4B9-3BEA23E56CB8}" presName="dummy" presStyleCnt="0"/>
      <dgm:spPr/>
    </dgm:pt>
    <dgm:pt modelId="{E72362FB-2C05-47A1-B06F-53D81E32F460}" type="pres">
      <dgm:prSet presAssocID="{C8F888F2-2498-4B5E-BF46-8513EDCDA11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A727BB4-1963-4196-AD08-E84BFAB085A5}" srcId="{829A2511-D946-453F-9286-EAEDE10E5BD1}" destId="{CCF6B02F-BA9E-4BC5-95D8-E17766AB3DF1}" srcOrd="0" destOrd="0" parTransId="{8895F2A6-8F8D-4381-8C6B-362B72AAB79A}" sibTransId="{6AE4F0BA-AE12-4965-B74D-AC3671EC38AE}"/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F0EFE4C8-7A9D-40EC-92DC-E7287668CBFA}" type="presOf" srcId="{8E9DFAA5-65A5-4A86-AEBA-F252C045B7A1}" destId="{8A294726-183B-43A2-B0A7-DE957D84A1B1}" srcOrd="0" destOrd="0" presId="urn:microsoft.com/office/officeart/2005/8/layout/radial6"/>
    <dgm:cxn modelId="{EA09C4CE-F42B-4136-80F0-792A72F63F55}" srcId="{829A2511-D946-453F-9286-EAEDE10E5BD1}" destId="{8E9DFAA5-65A5-4A86-AEBA-F252C045B7A1}" srcOrd="1" destOrd="0" parTransId="{EB7008DF-FEC6-4DA7-BB57-B8336535E544}" sibTransId="{4176E4F4-BA81-408F-88BB-D819094B90FB}"/>
    <dgm:cxn modelId="{8C40D01C-742E-4E0B-A8A2-44884B6C6F6F}" srcId="{829A2511-D946-453F-9286-EAEDE10E5BD1}" destId="{36667540-9EF7-4CD5-A4B9-3BEA23E56CB8}" srcOrd="3" destOrd="0" parTransId="{3FF81FF2-B9C8-4894-8435-F71A7568364B}" sibTransId="{C8F888F2-2498-4B5E-BF46-8513EDCDA111}"/>
    <dgm:cxn modelId="{F041A520-56BE-4C9E-9B85-996CB5A37C93}" srcId="{829A2511-D946-453F-9286-EAEDE10E5BD1}" destId="{5320CF76-F763-4741-B441-ECEE0DE56830}" srcOrd="2" destOrd="0" parTransId="{397C7E13-27FB-4713-8DD9-4DAF158844E3}" sibTransId="{EFB1A59F-5B3B-48ED-9B78-6BC493A6E0F0}"/>
    <dgm:cxn modelId="{F9C2BF89-7790-49C7-891B-5BF7E35123C5}" type="presOf" srcId="{4176E4F4-BA81-408F-88BB-D819094B90FB}" destId="{7103CC30-81DB-477E-A557-8BF38B6F05CC}" srcOrd="0" destOrd="0" presId="urn:microsoft.com/office/officeart/2005/8/layout/radial6"/>
    <dgm:cxn modelId="{0DA46571-F125-4A4D-B88A-9F7ED1C9331B}" type="presOf" srcId="{EFB1A59F-5B3B-48ED-9B78-6BC493A6E0F0}" destId="{4180AB0E-6217-4375-A3C4-EA04E0E7FB99}" srcOrd="0" destOrd="0" presId="urn:microsoft.com/office/officeart/2005/8/layout/radial6"/>
    <dgm:cxn modelId="{3D96F1CE-7CDF-49AC-BF40-446FEF634F89}" type="presOf" srcId="{C8F888F2-2498-4B5E-BF46-8513EDCDA111}" destId="{E72362FB-2C05-47A1-B06F-53D81E32F460}" srcOrd="0" destOrd="0" presId="urn:microsoft.com/office/officeart/2005/8/layout/radial6"/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7A1A9EFD-0515-41A8-B38A-F164E5DEBBF6}" type="presOf" srcId="{36667540-9EF7-4CD5-A4B9-3BEA23E56CB8}" destId="{01A4063F-C851-4DCF-BEB4-E198F19D27BC}" srcOrd="0" destOrd="0" presId="urn:microsoft.com/office/officeart/2005/8/layout/radial6"/>
    <dgm:cxn modelId="{0805D2FE-6027-4AC2-B8E8-EAD429EC6679}" type="presOf" srcId="{CCF6B02F-BA9E-4BC5-95D8-E17766AB3DF1}" destId="{C3580946-7B81-4A67-8C78-EDF73D149657}" srcOrd="0" destOrd="0" presId="urn:microsoft.com/office/officeart/2005/8/layout/radial6"/>
    <dgm:cxn modelId="{7EAC3464-9B77-4130-ABA3-8D09C2786831}" type="presOf" srcId="{829A2511-D946-453F-9286-EAEDE10E5BD1}" destId="{3BFF2AC4-EE2D-4FBE-9804-D84B8585C9D3}" srcOrd="0" destOrd="0" presId="urn:microsoft.com/office/officeart/2005/8/layout/radial6"/>
    <dgm:cxn modelId="{713296AC-0DE3-4556-B2AA-CB11394684AE}" type="presOf" srcId="{5320CF76-F763-4741-B441-ECEE0DE56830}" destId="{A1288C26-B893-4E97-AA0D-5CD435E64291}" srcOrd="0" destOrd="0" presId="urn:microsoft.com/office/officeart/2005/8/layout/radial6"/>
    <dgm:cxn modelId="{C730EDDC-7EFC-47FF-9A02-05D08539AAA0}" type="presOf" srcId="{6AE4F0BA-AE12-4965-B74D-AC3671EC38AE}" destId="{81132D5C-5FCA-4C79-9909-9B526573F8DB}" srcOrd="0" destOrd="0" presId="urn:microsoft.com/office/officeart/2005/8/layout/radial6"/>
    <dgm:cxn modelId="{D8F22896-A6B8-45A5-B83A-BEF1CD2A5724}" type="presOf" srcId="{D514DE4F-C80B-42FC-BA76-1563744A50B8}" destId="{13945BDB-175B-4C5C-B598-D9DE5EFC0281}" srcOrd="0" destOrd="0" presId="urn:microsoft.com/office/officeart/2005/8/layout/radial6"/>
    <dgm:cxn modelId="{CD4B87F0-D02C-4D1F-99DD-2A024AE4B220}" type="presParOf" srcId="{13945BDB-175B-4C5C-B598-D9DE5EFC0281}" destId="{3BFF2AC4-EE2D-4FBE-9804-D84B8585C9D3}" srcOrd="0" destOrd="0" presId="urn:microsoft.com/office/officeart/2005/8/layout/radial6"/>
    <dgm:cxn modelId="{40BF2AEE-B553-4D68-B8FC-CD9AE36848E2}" type="presParOf" srcId="{13945BDB-175B-4C5C-B598-D9DE5EFC0281}" destId="{C3580946-7B81-4A67-8C78-EDF73D149657}" srcOrd="1" destOrd="0" presId="urn:microsoft.com/office/officeart/2005/8/layout/radial6"/>
    <dgm:cxn modelId="{BF8C429F-0810-48A0-9D2B-F37A26D0CC35}" type="presParOf" srcId="{13945BDB-175B-4C5C-B598-D9DE5EFC0281}" destId="{BD83CA29-969D-4051-9CFB-EDF46BA39677}" srcOrd="2" destOrd="0" presId="urn:microsoft.com/office/officeart/2005/8/layout/radial6"/>
    <dgm:cxn modelId="{08EA1CA0-5DA9-4817-AB37-D8FCE2CC9987}" type="presParOf" srcId="{13945BDB-175B-4C5C-B598-D9DE5EFC0281}" destId="{81132D5C-5FCA-4C79-9909-9B526573F8DB}" srcOrd="3" destOrd="0" presId="urn:microsoft.com/office/officeart/2005/8/layout/radial6"/>
    <dgm:cxn modelId="{BA4890BD-0390-4D24-8BA8-71F114883104}" type="presParOf" srcId="{13945BDB-175B-4C5C-B598-D9DE5EFC0281}" destId="{8A294726-183B-43A2-B0A7-DE957D84A1B1}" srcOrd="4" destOrd="0" presId="urn:microsoft.com/office/officeart/2005/8/layout/radial6"/>
    <dgm:cxn modelId="{8833FE55-33CC-4447-81F0-90539087A444}" type="presParOf" srcId="{13945BDB-175B-4C5C-B598-D9DE5EFC0281}" destId="{10CF79EF-8B9F-47BE-A8D6-ED334133FD65}" srcOrd="5" destOrd="0" presId="urn:microsoft.com/office/officeart/2005/8/layout/radial6"/>
    <dgm:cxn modelId="{4D180363-BD95-48D3-B607-4432C7ED0E80}" type="presParOf" srcId="{13945BDB-175B-4C5C-B598-D9DE5EFC0281}" destId="{7103CC30-81DB-477E-A557-8BF38B6F05CC}" srcOrd="6" destOrd="0" presId="urn:microsoft.com/office/officeart/2005/8/layout/radial6"/>
    <dgm:cxn modelId="{DCE4D89C-E443-4246-AB50-D672201DF1A6}" type="presParOf" srcId="{13945BDB-175B-4C5C-B598-D9DE5EFC0281}" destId="{A1288C26-B893-4E97-AA0D-5CD435E64291}" srcOrd="7" destOrd="0" presId="urn:microsoft.com/office/officeart/2005/8/layout/radial6"/>
    <dgm:cxn modelId="{B736E348-E541-447E-B643-7485672DB7F7}" type="presParOf" srcId="{13945BDB-175B-4C5C-B598-D9DE5EFC0281}" destId="{3CE1E447-BD29-4566-860F-4EFF44173F06}" srcOrd="8" destOrd="0" presId="urn:microsoft.com/office/officeart/2005/8/layout/radial6"/>
    <dgm:cxn modelId="{E82A0441-5527-4A9F-849D-CC49A3A3E10C}" type="presParOf" srcId="{13945BDB-175B-4C5C-B598-D9DE5EFC0281}" destId="{4180AB0E-6217-4375-A3C4-EA04E0E7FB99}" srcOrd="9" destOrd="0" presId="urn:microsoft.com/office/officeart/2005/8/layout/radial6"/>
    <dgm:cxn modelId="{9CEB2CDA-9D70-4342-9F9A-215710AB66CA}" type="presParOf" srcId="{13945BDB-175B-4C5C-B598-D9DE5EFC0281}" destId="{01A4063F-C851-4DCF-BEB4-E198F19D27BC}" srcOrd="10" destOrd="0" presId="urn:microsoft.com/office/officeart/2005/8/layout/radial6"/>
    <dgm:cxn modelId="{E064B007-F4DE-4D59-9A92-612274FF0282}" type="presParOf" srcId="{13945BDB-175B-4C5C-B598-D9DE5EFC0281}" destId="{8BC29467-180D-4E81-A6F0-E7998EF13A18}" srcOrd="11" destOrd="0" presId="urn:microsoft.com/office/officeart/2005/8/layout/radial6"/>
    <dgm:cxn modelId="{35B195FB-159A-43E5-834F-3CECC8A4FCBE}" type="presParOf" srcId="{13945BDB-175B-4C5C-B598-D9DE5EFC0281}" destId="{E72362FB-2C05-47A1-B06F-53D81E32F460}" srcOrd="12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pPr algn="l"/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১৯৫৪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সালের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যুক্তফ্রন্ট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নির্বাচনে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অংশগ্রহণকারী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রাজনৈতিক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দলগুলোর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তালিকা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তৈরি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0B7717-B6FE-4519-88B2-A7DD7804426D}" type="presOf" srcId="{13D8FDF3-02C7-4AE2-8C5F-28802E3D4E9E}" destId="{B157ACED-B157-4BEC-8CAD-6E2F0768C574}" srcOrd="0" destOrd="0" presId="urn:microsoft.com/office/officeart/2005/8/layout/list1"/>
    <dgm:cxn modelId="{F537D0E4-9E67-44A9-B456-2029E5D67E6C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4140120-AC56-4C4F-95A2-3A691703B09C}" type="presOf" srcId="{E7F0D200-9288-46C9-81AC-85547DE6B181}" destId="{D9CF1F36-06BF-413A-9E6B-EB3810130759}" srcOrd="1" destOrd="0" presId="urn:microsoft.com/office/officeart/2005/8/layout/list1"/>
    <dgm:cxn modelId="{5C63C084-B37F-4767-9A45-AD1D5BBB42B5}" type="presOf" srcId="{E7F0D200-9288-46C9-81AC-85547DE6B181}" destId="{125991EE-0B42-493C-B614-12D1AA4BE72E}" srcOrd="0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531EE1B3-0027-4759-A543-AE3AC1DBFBDD}" type="presParOf" srcId="{BEBEFCE6-61F1-41F4-8906-E8FADEC653C5}" destId="{828CCA74-42A7-4E46-9B0B-8E39DC3C8267}" srcOrd="0" destOrd="0" presId="urn:microsoft.com/office/officeart/2005/8/layout/list1"/>
    <dgm:cxn modelId="{34142D5D-59D4-4F1F-9EF7-BF54486BF36E}" type="presParOf" srcId="{828CCA74-42A7-4E46-9B0B-8E39DC3C8267}" destId="{125991EE-0B42-493C-B614-12D1AA4BE72E}" srcOrd="0" destOrd="0" presId="urn:microsoft.com/office/officeart/2005/8/layout/list1"/>
    <dgm:cxn modelId="{835E6801-071E-4C33-B34C-30C0FE922260}" type="presParOf" srcId="{828CCA74-42A7-4E46-9B0B-8E39DC3C8267}" destId="{D9CF1F36-06BF-413A-9E6B-EB3810130759}" srcOrd="1" destOrd="0" presId="urn:microsoft.com/office/officeart/2005/8/layout/list1"/>
    <dgm:cxn modelId="{558040F6-46AA-4ED7-A065-639A59622293}" type="presParOf" srcId="{BEBEFCE6-61F1-41F4-8906-E8FADEC653C5}" destId="{11BE7E5E-70BA-4293-89C1-71DAC2246CF2}" srcOrd="1" destOrd="0" presId="urn:microsoft.com/office/officeart/2005/8/layout/list1"/>
    <dgm:cxn modelId="{B92B94A7-768F-4561-904A-DB07257EFD2F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B6AFAD59-BCD7-49B4-92A4-12017F246095}">
      <dgm:prSet custT="1"/>
      <dgm:spPr/>
      <dgm:t>
        <a:bodyPr/>
        <a:lstStyle/>
        <a:p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১৯৫৪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সালের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যুক্তফ্রন্ট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নির্বাচনের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ফলাফলের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তালিকা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তৈরি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5A59B5B6-CD23-40E3-958B-05592E4750F3}" type="parTrans" cxnId="{171FF383-D78D-4BAE-A187-570BE099E9D6}">
      <dgm:prSet/>
      <dgm:spPr/>
      <dgm:t>
        <a:bodyPr/>
        <a:lstStyle/>
        <a:p>
          <a:endParaRPr lang="en-US"/>
        </a:p>
      </dgm:t>
    </dgm:pt>
    <dgm:pt modelId="{F88C1401-BCA6-4356-8E98-D67A8E799175}" type="sibTrans" cxnId="{171FF383-D78D-4BAE-A187-570BE099E9D6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B96AC-4E6F-4065-8A8E-1BFBFAD208A9}" type="presOf" srcId="{B6AFAD59-BCD7-49B4-92A4-12017F246095}" destId="{B157ACED-B157-4BEC-8CAD-6E2F0768C574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C2A7210-744E-4E25-92E1-141B3A0161D8}" type="presOf" srcId="{E7F0D200-9288-46C9-81AC-85547DE6B181}" destId="{D9CF1F36-06BF-413A-9E6B-EB3810130759}" srcOrd="1" destOrd="0" presId="urn:microsoft.com/office/officeart/2005/8/layout/list1"/>
    <dgm:cxn modelId="{171FF383-D78D-4BAE-A187-570BE099E9D6}" srcId="{E7F0D200-9288-46C9-81AC-85547DE6B181}" destId="{B6AFAD59-BCD7-49B4-92A4-12017F246095}" srcOrd="0" destOrd="0" parTransId="{5A59B5B6-CD23-40E3-958B-05592E4750F3}" sibTransId="{F88C1401-BCA6-4356-8E98-D67A8E799175}"/>
    <dgm:cxn modelId="{84A560E1-0F3E-46B6-8120-E59B5FFE1D19}" type="presOf" srcId="{209AAD53-9722-4376-93E1-B83E9116F9A3}" destId="{BEBEFCE6-61F1-41F4-8906-E8FADEC653C5}" srcOrd="0" destOrd="0" presId="urn:microsoft.com/office/officeart/2005/8/layout/list1"/>
    <dgm:cxn modelId="{29418711-D767-44FF-92B2-FD4E93611D1F}" type="presOf" srcId="{E7F0D200-9288-46C9-81AC-85547DE6B181}" destId="{125991EE-0B42-493C-B614-12D1AA4BE72E}" srcOrd="0" destOrd="0" presId="urn:microsoft.com/office/officeart/2005/8/layout/list1"/>
    <dgm:cxn modelId="{5B4314C9-FC76-401D-9277-C2F2AD784D1B}" type="presParOf" srcId="{BEBEFCE6-61F1-41F4-8906-E8FADEC653C5}" destId="{828CCA74-42A7-4E46-9B0B-8E39DC3C8267}" srcOrd="0" destOrd="0" presId="urn:microsoft.com/office/officeart/2005/8/layout/list1"/>
    <dgm:cxn modelId="{6C26A429-8176-4DD8-A6CF-9896D835C3E7}" type="presParOf" srcId="{828CCA74-42A7-4E46-9B0B-8E39DC3C8267}" destId="{125991EE-0B42-493C-B614-12D1AA4BE72E}" srcOrd="0" destOrd="0" presId="urn:microsoft.com/office/officeart/2005/8/layout/list1"/>
    <dgm:cxn modelId="{8199A939-2D33-4B60-875A-13B7EBB07AD0}" type="presParOf" srcId="{828CCA74-42A7-4E46-9B0B-8E39DC3C8267}" destId="{D9CF1F36-06BF-413A-9E6B-EB3810130759}" srcOrd="1" destOrd="0" presId="urn:microsoft.com/office/officeart/2005/8/layout/list1"/>
    <dgm:cxn modelId="{4F55EF33-5ADE-4AE1-BCF9-26B5F60C465C}" type="presParOf" srcId="{BEBEFCE6-61F1-41F4-8906-E8FADEC653C5}" destId="{11BE7E5E-70BA-4293-89C1-71DAC2246CF2}" srcOrd="1" destOrd="0" presId="urn:microsoft.com/office/officeart/2005/8/layout/list1"/>
    <dgm:cxn modelId="{0B835D5D-13FB-4534-919C-5E1D7CA055D0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l"/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১৯৫৪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সালের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নির্বাচনে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যুক্তফ্রন্টের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বিজয়ের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কারণগুলি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লিখ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55844058-F35E-4FA3-8985-159925E2CF0B}">
      <dgm:prSet custT="1"/>
      <dgm:spPr/>
      <dgm:t>
        <a:bodyPr/>
        <a:lstStyle/>
        <a:p>
          <a:pPr algn="ctr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36594-5687-41A6-A2BB-40C7D5C8B61A}" type="parTrans" cxnId="{5D927780-84AC-409F-9616-0D35EAAB89CF}">
      <dgm:prSet/>
      <dgm:spPr/>
      <dgm:t>
        <a:bodyPr/>
        <a:lstStyle/>
        <a:p>
          <a:endParaRPr lang="en-US"/>
        </a:p>
      </dgm:t>
    </dgm:pt>
    <dgm:pt modelId="{6B42311A-DDFE-4C84-8C8F-3B5D53823A08}" type="sibTrans" cxnId="{5D927780-84AC-409F-9616-0D35EAAB89CF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2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2"/>
      <dgm:spPr/>
    </dgm:pt>
    <dgm:pt modelId="{8E27ED8C-E663-47FA-9F96-938D77AAC2D7}" type="pres">
      <dgm:prSet presAssocID="{382FB9EF-9CC2-4ECA-88BA-475F97338525}" presName="dstNode" presStyleLbl="node1" presStyleIdx="0" presStyleCnt="2"/>
      <dgm:spPr/>
    </dgm:pt>
    <dgm:pt modelId="{603C3AB6-70B4-4688-AF08-D66BD84B9747}" type="pres">
      <dgm:prSet presAssocID="{55844058-F35E-4FA3-8985-159925E2CF0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7A4B-26BF-4990-AF82-E2FE3C63F526}" type="pres">
      <dgm:prSet presAssocID="{55844058-F35E-4FA3-8985-159925E2CF0B}" presName="accent_1" presStyleCnt="0"/>
      <dgm:spPr/>
    </dgm:pt>
    <dgm:pt modelId="{96C6D42F-1643-49F3-A336-6615789ACF50}" type="pres">
      <dgm:prSet presAssocID="{55844058-F35E-4FA3-8985-159925E2CF0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4AEC84-7439-4B63-A981-56126570BD65}" type="pres">
      <dgm:prSet presAssocID="{136C5660-9686-4D22-BFCF-4D29394AD6A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7CB4-E056-4990-8F13-36773D4A93D6}" type="pres">
      <dgm:prSet presAssocID="{136C5660-9686-4D22-BFCF-4D29394AD6A6}" presName="accent_2" presStyleCnt="0"/>
      <dgm:spPr/>
    </dgm:pt>
    <dgm:pt modelId="{83B0D4A7-7925-4D00-B584-EB7161CAF906}" type="pres">
      <dgm:prSet presAssocID="{136C5660-9686-4D22-BFCF-4D29394AD6A6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D16D94CE-AF28-4187-8D97-B080D455F9FA}" type="presOf" srcId="{136C5660-9686-4D22-BFCF-4D29394AD6A6}" destId="{374AEC84-7439-4B63-A981-56126570BD65}" srcOrd="0" destOrd="0" presId="urn:microsoft.com/office/officeart/2008/layout/VerticalCurvedList"/>
    <dgm:cxn modelId="{5D927780-84AC-409F-9616-0D35EAAB89CF}" srcId="{382FB9EF-9CC2-4ECA-88BA-475F97338525}" destId="{55844058-F35E-4FA3-8985-159925E2CF0B}" srcOrd="0" destOrd="0" parTransId="{76D36594-5687-41A6-A2BB-40C7D5C8B61A}" sibTransId="{6B42311A-DDFE-4C84-8C8F-3B5D53823A08}"/>
    <dgm:cxn modelId="{3E8DCBD1-A769-4FA6-86DD-A492D2708B98}" srcId="{382FB9EF-9CC2-4ECA-88BA-475F97338525}" destId="{136C5660-9686-4D22-BFCF-4D29394AD6A6}" srcOrd="1" destOrd="0" parTransId="{9BB26D29-BAD1-430C-BD67-DB65EFC2B9E3}" sibTransId="{5065D6D4-3311-42FA-BE2E-FD294B60482D}"/>
    <dgm:cxn modelId="{FF013F0E-7BF5-40B9-90EF-82F9068B5754}" type="presOf" srcId="{55844058-F35E-4FA3-8985-159925E2CF0B}" destId="{603C3AB6-70B4-4688-AF08-D66BD84B9747}" srcOrd="0" destOrd="0" presId="urn:microsoft.com/office/officeart/2008/layout/VerticalCurvedList"/>
    <dgm:cxn modelId="{E6737C96-417C-4DF9-BE06-92D4A0AA36C4}" type="presOf" srcId="{6B42311A-DDFE-4C84-8C8F-3B5D53823A08}" destId="{3069D7A0-6924-4D66-A80D-02439ED2086E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91135A3C-159E-48D9-B17A-CDA6611D8876}" type="presParOf" srcId="{1BE2CDA8-342F-479F-8C0B-9C2578A7BA3C}" destId="{603C3AB6-70B4-4688-AF08-D66BD84B9747}" srcOrd="1" destOrd="0" presId="urn:microsoft.com/office/officeart/2008/layout/VerticalCurvedList"/>
    <dgm:cxn modelId="{90CAFD37-53A0-4DA2-8F72-08A44758C466}" type="presParOf" srcId="{1BE2CDA8-342F-479F-8C0B-9C2578A7BA3C}" destId="{59D27A4B-26BF-4990-AF82-E2FE3C63F526}" srcOrd="2" destOrd="0" presId="urn:microsoft.com/office/officeart/2008/layout/VerticalCurvedList"/>
    <dgm:cxn modelId="{A9EC9439-DAC9-43A6-BDD9-3EA3271D3F5F}" type="presParOf" srcId="{59D27A4B-26BF-4990-AF82-E2FE3C63F526}" destId="{96C6D42F-1643-49F3-A336-6615789ACF50}" srcOrd="0" destOrd="0" presId="urn:microsoft.com/office/officeart/2008/layout/VerticalCurvedList"/>
    <dgm:cxn modelId="{24BAA768-126D-4DD6-B19D-4A32615B798C}" type="presParOf" srcId="{1BE2CDA8-342F-479F-8C0B-9C2578A7BA3C}" destId="{374AEC84-7439-4B63-A981-56126570BD65}" srcOrd="3" destOrd="0" presId="urn:microsoft.com/office/officeart/2008/layout/VerticalCurvedList"/>
    <dgm:cxn modelId="{61E35B8A-49FD-4F75-8034-159EA01249FD}" type="presParOf" srcId="{1BE2CDA8-342F-479F-8C0B-9C2578A7BA3C}" destId="{72117CB4-E056-4990-8F13-36773D4A93D6}" srcOrd="4" destOrd="0" presId="urn:microsoft.com/office/officeart/2008/layout/VerticalCurvedList"/>
    <dgm:cxn modelId="{50F80A63-5153-4B9F-A564-D04CE1E6E461}" type="presParOf" srcId="{72117CB4-E056-4990-8F13-36773D4A93D6}" destId="{83B0D4A7-7925-4D00-B584-EB7161CAF906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5892-8981-4B59-A874-DC215618E93D}">
      <dsp:nvSpPr>
        <dsp:cNvPr id="0" name=""/>
        <dsp:cNvSpPr/>
      </dsp:nvSpPr>
      <dsp:spPr>
        <a:xfrm>
          <a:off x="180879" y="390329"/>
          <a:ext cx="4461700" cy="4461700"/>
        </a:xfrm>
        <a:prstGeom prst="ellipse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909" y="916459"/>
        <a:ext cx="2572512" cy="3409439"/>
      </dsp:txXfrm>
    </dsp:sp>
    <dsp:sp modelId="{4EAAD1D3-447C-4B46-A8C1-0357A7486996}">
      <dsp:nvSpPr>
        <dsp:cNvPr id="0" name=""/>
        <dsp:cNvSpPr/>
      </dsp:nvSpPr>
      <dsp:spPr>
        <a:xfrm>
          <a:off x="3396519" y="390329"/>
          <a:ext cx="4461700" cy="4461700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62678" y="916459"/>
        <a:ext cx="2572512" cy="340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791129"/>
          <a:ext cx="8000999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আদায়ের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0" y="1791129"/>
        <a:ext cx="8000999" cy="2508187"/>
      </dsp:txXfrm>
    </dsp:sp>
    <dsp:sp modelId="{D9CF1F36-06BF-413A-9E6B-EB3810130759}">
      <dsp:nvSpPr>
        <dsp:cNvPr id="0" name=""/>
        <dsp:cNvSpPr/>
      </dsp:nvSpPr>
      <dsp:spPr>
        <a:xfrm>
          <a:off x="400049" y="1644283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698285"/>
        <a:ext cx="2482823" cy="99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816722"/>
          <a:ext cx="800099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</a:t>
          </a:r>
          <a:r>
            <a:rPr lang="bn-BD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যেসব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আদায়করা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হতো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1816722"/>
        <a:ext cx="8000999" cy="2457000"/>
      </dsp:txXfrm>
    </dsp:sp>
    <dsp:sp modelId="{D9CF1F36-06BF-413A-9E6B-EB3810130759}">
      <dsp:nvSpPr>
        <dsp:cNvPr id="0" name=""/>
        <dsp:cNvSpPr/>
      </dsp:nvSpPr>
      <dsp:spPr>
        <a:xfrm>
          <a:off x="400049" y="16698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723879"/>
        <a:ext cx="2482823" cy="998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3875907" y="-677458"/>
          <a:ext cx="4619374" cy="46193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3AB6-70B4-4688-AF08-D66BD84B9747}">
      <dsp:nvSpPr>
        <dsp:cNvPr id="0" name=""/>
        <dsp:cNvSpPr/>
      </dsp:nvSpPr>
      <dsp:spPr>
        <a:xfrm>
          <a:off x="478107" y="3428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342899"/>
        <a:ext cx="9687534" cy="685799"/>
      </dsp:txXfrm>
    </dsp:sp>
    <dsp:sp modelId="{96C6D42F-1643-49F3-A336-6615789ACF50}">
      <dsp:nvSpPr>
        <dsp:cNvPr id="0" name=""/>
        <dsp:cNvSpPr/>
      </dsp:nvSpPr>
      <dsp:spPr>
        <a:xfrm>
          <a:off x="49482" y="2571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EC84-7439-4B63-A981-56126570BD65}">
      <dsp:nvSpPr>
        <dsp:cNvPr id="0" name=""/>
        <dsp:cNvSpPr/>
      </dsp:nvSpPr>
      <dsp:spPr>
        <a:xfrm>
          <a:off x="727396" y="1371599"/>
          <a:ext cx="9438246" cy="685799"/>
        </a:xfrm>
        <a:prstGeom prst="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কেমন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396" y="1371599"/>
        <a:ext cx="9438246" cy="685799"/>
      </dsp:txXfrm>
    </dsp:sp>
    <dsp:sp modelId="{83B0D4A7-7925-4D00-B584-EB7161CAF906}">
      <dsp:nvSpPr>
        <dsp:cNvPr id="0" name=""/>
        <dsp:cNvSpPr/>
      </dsp:nvSpPr>
      <dsp:spPr>
        <a:xfrm>
          <a:off x="298771" y="12858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C586-4ED4-494A-9289-DB50B0938D76}">
      <dsp:nvSpPr>
        <dsp:cNvPr id="0" name=""/>
        <dsp:cNvSpPr/>
      </dsp:nvSpPr>
      <dsp:spPr>
        <a:xfrm>
          <a:off x="478107" y="24002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2400299"/>
        <a:ext cx="9687534" cy="685799"/>
      </dsp:txXfrm>
    </dsp:sp>
    <dsp:sp modelId="{FF9826D4-030C-43A8-B350-A811FA9C39D6}">
      <dsp:nvSpPr>
        <dsp:cNvPr id="0" name=""/>
        <dsp:cNvSpPr/>
      </dsp:nvSpPr>
      <dsp:spPr>
        <a:xfrm>
          <a:off x="49482" y="23145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478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bangabandhu-sheikh-mujibur-rahman-casting-his-vote-in-the-historic-elections-on-december-7-1970-15848481137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1257300"/>
            <a:ext cx="6096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200400" y="152400"/>
            <a:ext cx="5791200" cy="1200329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যুক্তফ্রন্টের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বিজয়ের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মুসলিম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লীগের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পরাজয়ের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কারণঃ</a:t>
            </a:r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bangabandhu-addressing-a-meeting-at-tejgaon-during-the-election-campaign-1970-15848481138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80" y="1524000"/>
            <a:ext cx="6797040" cy="4314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569641032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49725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165599327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52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="" xmlns:p14="http://schemas.microsoft.com/office/powerpoint/2010/main" val="1290477030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381000"/>
            <a:ext cx="2008883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24000" y="52065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১৯৫৪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নির্বাচনে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লীগের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পরাজয়ের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কারণগুলো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bangabandhu-addressing-a-meeting-at-tejgaon-during-the-election-campaign-1970-15848481138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140" y="1447800"/>
            <a:ext cx="5379720" cy="3414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452718"/>
            <a:ext cx="2743200" cy="614082"/>
          </a:xfrm>
          <a:solidFill>
            <a:srgbClr val="B01513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7124700" y="2667000"/>
            <a:ext cx="5067300" cy="23899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সংস্কৃতি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Calibri"/>
                <a:ea typeface="Times New Roman" pitchFamily="18" charset="0"/>
                <a:cs typeface="NikoshBAN" pitchFamily="2" charset="0"/>
              </a:rPr>
              <a:t> 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পঞ্চম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পাকিস্তান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আমল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10/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045959" y="1981200"/>
            <a:ext cx="2936241" cy="576262"/>
          </a:xfrm>
        </p:spPr>
        <p:txBody>
          <a:bodyPr>
            <a:normAutofit lnSpcReduction="10000"/>
          </a:bodyPr>
          <a:lstStyle/>
          <a:p>
            <a:r>
              <a:rPr lang="en-US" sz="32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2463" y="2667000"/>
            <a:ext cx="3510262" cy="2590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2350967"/>
            <a:ext cx="6588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১৯৫৪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সালের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যুক্তফ্রন্ট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নির্বাচন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2133600"/>
            <a:ext cx="2362200" cy="272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58721975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15669"/>
            <a:ext cx="18288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124E36-1297-4C7E-AFE7-89B50CB2D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A124E36-1297-4C7E-AFE7-89B50CB2D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A124E36-1297-4C7E-AFE7-89B50CB2D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4F59F3-6E19-4B48-B9DE-FE357FD71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4A4F59F3-6E19-4B48-B9DE-FE357FD71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4A4F59F3-6E19-4B48-B9DE-FE357FD71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919440931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475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580946-7B81-4A67-8C78-EDF73D149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C3580946-7B81-4A67-8C78-EDF73D149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C3580946-7B81-4A67-8C78-EDF73D149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C3580946-7B81-4A67-8C78-EDF73D149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132D5C-5FCA-4C79-9909-9B526573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81132D5C-5FCA-4C79-9909-9B526573F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81132D5C-5FCA-4C79-9909-9B526573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81132D5C-5FCA-4C79-9909-9B526573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A294726-183B-43A2-B0A7-DE957D84A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8A294726-183B-43A2-B0A7-DE957D84A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8A294726-183B-43A2-B0A7-DE957D84A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8A294726-183B-43A2-B0A7-DE957D84A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03CC30-81DB-477E-A557-8BF38B6F0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7103CC30-81DB-477E-A557-8BF38B6F0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7103CC30-81DB-477E-A557-8BF38B6F0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7103CC30-81DB-477E-A557-8BF38B6F0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288C26-B893-4E97-AA0D-5CD435E64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A1288C26-B893-4E97-AA0D-5CD435E64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A1288C26-B893-4E97-AA0D-5CD435E64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A1288C26-B893-4E97-AA0D-5CD435E64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80AB0E-6217-4375-A3C4-EA04E0E7F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4180AB0E-6217-4375-A3C4-EA04E0E7F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4180AB0E-6217-4375-A3C4-EA04E0E7F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4180AB0E-6217-4375-A3C4-EA04E0E7F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A4063F-C851-4DCF-BEB4-E198F19D2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01A4063F-C851-4DCF-BEB4-E198F19D2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01A4063F-C851-4DCF-BEB4-E198F19D2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01A4063F-C851-4DCF-BEB4-E198F19D2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2362FB-2C05-47A1-B06F-53D81E32F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graphicEl>
                                              <a:dgm id="{E72362FB-2C05-47A1-B06F-53D81E32F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E72362FB-2C05-47A1-B06F-53D81E32F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dgm id="{E72362FB-2C05-47A1-B06F-53D81E32F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229100" y="420469"/>
            <a:ext cx="3733800" cy="78483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দলঃ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bangabandhu-addressing-a-meeting-at-tejgaon-during-the-election-campaign-1970-15848481138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80" y="1524000"/>
            <a:ext cx="6797040" cy="4314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029200" y="420469"/>
            <a:ext cx="2133600" cy="78483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প্রচারণাঃ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NikoshBAN" pitchFamily="2" charset="0"/>
              </a:rPr>
              <a:t> 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bangabandhu-addressing-a-meeting-at-tejgaon-during-the-election-campaign-1970-15848481138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80" y="1524000"/>
            <a:ext cx="6797040" cy="4314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457700" y="420469"/>
            <a:ext cx="3276600" cy="78483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নির্বাচন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অনুষ্ঠানঃ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NikoshBAN" pitchFamily="2" charset="0"/>
              </a:rPr>
              <a:t> 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bangabandhu-addressing-a-meeting-at-tejgaon-during-the-election-campaign-1970-15848481138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80" y="1524000"/>
            <a:ext cx="6797040" cy="4314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343400" y="420469"/>
            <a:ext cx="3505200" cy="78483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নির্বাচনের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ফলাফলঃ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bangabandhu-addressing-a-meeting-at-tejgaon-during-the-election-campaign-1970-15848481138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80" y="1524000"/>
            <a:ext cx="6797040" cy="4314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1461</TotalTime>
  <Words>160</Words>
  <Application>Microsoft Office PowerPoint</Application>
  <PresentationFormat>Custom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Slide 1</vt:lpstr>
      <vt:lpstr>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392</cp:revision>
  <dcterms:created xsi:type="dcterms:W3CDTF">2020-01-13T03:23:51Z</dcterms:created>
  <dcterms:modified xsi:type="dcterms:W3CDTF">2021-01-10T06:00:13Z</dcterms:modified>
</cp:coreProperties>
</file>