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6"/>
  </p:notesMasterIdLst>
  <p:sldIdLst>
    <p:sldId id="291" r:id="rId2"/>
    <p:sldId id="257" r:id="rId3"/>
    <p:sldId id="292" r:id="rId4"/>
    <p:sldId id="258" r:id="rId5"/>
    <p:sldId id="259" r:id="rId6"/>
    <p:sldId id="261" r:id="rId7"/>
    <p:sldId id="285" r:id="rId8"/>
    <p:sldId id="277" r:id="rId9"/>
    <p:sldId id="276" r:id="rId10"/>
    <p:sldId id="278" r:id="rId11"/>
    <p:sldId id="279" r:id="rId12"/>
    <p:sldId id="280" r:id="rId13"/>
    <p:sldId id="281" r:id="rId14"/>
    <p:sldId id="282" r:id="rId15"/>
    <p:sldId id="283" r:id="rId16"/>
    <p:sldId id="290" r:id="rId17"/>
    <p:sldId id="284" r:id="rId18"/>
    <p:sldId id="262" r:id="rId19"/>
    <p:sldId id="264" r:id="rId20"/>
    <p:sldId id="267" r:id="rId21"/>
    <p:sldId id="286" r:id="rId22"/>
    <p:sldId id="269" r:id="rId23"/>
    <p:sldId id="274" r:id="rId24"/>
    <p:sldId id="293" r:id="rId2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415" autoAdjust="0"/>
  </p:normalViewPr>
  <p:slideViewPr>
    <p:cSldViewPr>
      <p:cViewPr>
        <p:scale>
          <a:sx n="76" d="100"/>
          <a:sy n="76" d="100"/>
        </p:scale>
        <p:origin x="-1206" y="3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71A39B2-6D77-4901-BB0F-14FB61697E1D}" type="datetimeFigureOut">
              <a:rPr lang="en-US" smtClean="0"/>
              <a:t>1/10/2021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B3DB193-1199-4373-8C95-C6ABC1260B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692655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en-US" dirty="0" smtClean="0"/>
              <a:t>Introduction.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3DB193-1199-4373-8C95-C6ABC1260B07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194114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3DB193-1199-4373-8C95-C6ABC1260B07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246175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3DB193-1199-4373-8C95-C6ABC1260B07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399993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3DB193-1199-4373-8C95-C6ABC1260B07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33657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3DB193-1199-4373-8C95-C6ABC1260B07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246175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3DB193-1199-4373-8C95-C6ABC1260B07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884104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3DB193-1199-4373-8C95-C6ABC1260B07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04032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3DB193-1199-4373-8C95-C6ABC1260B07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463299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3DB193-1199-4373-8C95-C6ABC1260B07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413138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3DB193-1199-4373-8C95-C6ABC1260B07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441985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3DB193-1199-4373-8C95-C6ABC1260B07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307987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Teacher may observe the slide first then go ahead accordingly.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3DB193-1199-4373-8C95-C6ABC1260B07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6901298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3DB193-1199-4373-8C95-C6ABC1260B07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318629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en-US" dirty="0" smtClean="0"/>
              <a:t>Both speaking, listening, reading &amp; writing skills will be focused in this lesson.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3DB193-1199-4373-8C95-C6ABC1260B07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526674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3DB193-1199-4373-8C95-C6ABC1260B07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521961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3DB193-1199-4373-8C95-C6ABC1260B07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716209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3DB193-1199-4373-8C95-C6ABC1260B07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630485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3DB193-1199-4373-8C95-C6ABC1260B07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725281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3DB193-1199-4373-8C95-C6ABC1260B07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536556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3DB193-1199-4373-8C95-C6ABC1260B07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170183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FD8073-05A0-4D38-A83A-2CC3B8A96443}" type="datetimeFigureOut">
              <a:rPr lang="en-US" smtClean="0"/>
              <a:t>1/10/2021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35DD11-7216-4B80-A97B-7DB1AD2DF0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65137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FD8073-05A0-4D38-A83A-2CC3B8A96443}" type="datetimeFigureOut">
              <a:rPr lang="en-US" smtClean="0"/>
              <a:t>1/10/2021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35DD11-7216-4B80-A97B-7DB1AD2DF0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932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FD8073-05A0-4D38-A83A-2CC3B8A96443}" type="datetimeFigureOut">
              <a:rPr lang="en-US" smtClean="0"/>
              <a:t>1/10/2021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35DD11-7216-4B80-A97B-7DB1AD2DF0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73176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FD8073-05A0-4D38-A83A-2CC3B8A96443}" type="datetimeFigureOut">
              <a:rPr lang="en-US" smtClean="0"/>
              <a:t>1/10/2021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35DD11-7216-4B80-A97B-7DB1AD2DF0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21364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FD8073-05A0-4D38-A83A-2CC3B8A96443}" type="datetimeFigureOut">
              <a:rPr lang="en-US" smtClean="0"/>
              <a:t>1/10/2021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35DD11-7216-4B80-A97B-7DB1AD2DF0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17456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FD8073-05A0-4D38-A83A-2CC3B8A96443}" type="datetimeFigureOut">
              <a:rPr lang="en-US" smtClean="0"/>
              <a:t>1/10/2021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35DD11-7216-4B80-A97B-7DB1AD2DF0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63901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FD8073-05A0-4D38-A83A-2CC3B8A96443}" type="datetimeFigureOut">
              <a:rPr lang="en-US" smtClean="0"/>
              <a:t>1/10/2021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35DD11-7216-4B80-A97B-7DB1AD2DF0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96432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FD8073-05A0-4D38-A83A-2CC3B8A96443}" type="datetimeFigureOut">
              <a:rPr lang="en-US" smtClean="0"/>
              <a:t>1/10/2021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35DD11-7216-4B80-A97B-7DB1AD2DF0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77692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FD8073-05A0-4D38-A83A-2CC3B8A96443}" type="datetimeFigureOut">
              <a:rPr lang="en-US" smtClean="0"/>
              <a:t>1/10/2021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35DD11-7216-4B80-A97B-7DB1AD2DF0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68536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FD8073-05A0-4D38-A83A-2CC3B8A96443}" type="datetimeFigureOut">
              <a:rPr lang="en-US" smtClean="0"/>
              <a:t>1/10/2021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35DD11-7216-4B80-A97B-7DB1AD2DF0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46954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FD8073-05A0-4D38-A83A-2CC3B8A96443}" type="datetimeFigureOut">
              <a:rPr lang="en-US" smtClean="0"/>
              <a:t>1/10/2021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35DD11-7216-4B80-A97B-7DB1AD2DF0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91851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pattFill prst="pct40">
          <a:fgClr>
            <a:schemeClr val="accent6"/>
          </a:fgClr>
          <a:bgClr>
            <a:schemeClr val="accent6">
              <a:lumMod val="40000"/>
              <a:lumOff val="60000"/>
            </a:schemeClr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7FD8073-05A0-4D38-A83A-2CC3B8A96443}" type="datetimeFigureOut">
              <a:rPr lang="en-US" smtClean="0"/>
              <a:t>1/10/2021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635DD11-7216-4B80-A97B-7DB1AD2DF0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15591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3.wmf"/><Relationship Id="rId4" Type="http://schemas.openxmlformats.org/officeDocument/2006/relationships/oleObject" Target="../embeddings/oleObject1.bin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517071" y="224971"/>
            <a:ext cx="8186057" cy="6315856"/>
            <a:chOff x="381000" y="0"/>
            <a:chExt cx="8186057" cy="6315856"/>
          </a:xfrm>
        </p:grpSpPr>
        <p:pic>
          <p:nvPicPr>
            <p:cNvPr id="3" name="Picture 2" descr="https://fbcdn-sphotos-h-a.akamaihd.net/hphotos-ak-xpt1/v/t34.0-12/11134372_1390012294654707_1823964702_n.jpg?oh=4a2ee7f050ac3d82afc4e59669e752e9&amp;oe=55239244&amp;__gda__=1428382063_132aec55172eebd7011284f0a86cd66e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16563"/>
            <a:stretch/>
          </p:blipFill>
          <p:spPr bwMode="auto">
            <a:xfrm>
              <a:off x="381000" y="0"/>
              <a:ext cx="8153400" cy="584925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26" name="Picture 2" descr="https://fbcdn-sphotos-h-a.akamaihd.net/hphotos-ak-xpt1/v/t34.0-12/11134372_1390012294654707_1823964702_n.jpg?oh=4a2ee7f050ac3d82afc4e59669e752e9&amp;oe=55239244&amp;__gda__=1428382063_132aec55172eebd7011284f0a86cd66e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75410"/>
            <a:stretch/>
          </p:blipFill>
          <p:spPr bwMode="auto">
            <a:xfrm>
              <a:off x="413657" y="4648200"/>
              <a:ext cx="8153400" cy="1667656"/>
            </a:xfrm>
            <a:prstGeom prst="rect">
              <a:avLst/>
            </a:prstGeom>
            <a:noFill/>
            <a:effectLst>
              <a:softEdge rad="317500"/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6177781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179300" y="914400"/>
            <a:ext cx="2743200" cy="58477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latin typeface="Book Antiqua" pitchFamily="18" charset="0"/>
              </a:rPr>
              <a:t>Space</a:t>
            </a:r>
            <a:endParaRPr lang="en-US" sz="3200" b="1" dirty="0">
              <a:latin typeface="Book Antiqua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323193" y="5068639"/>
            <a:ext cx="4421414" cy="58477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Book Antiqua" pitchFamily="18" charset="0"/>
              </a:rPr>
              <a:t>empty pace, distance</a:t>
            </a:r>
            <a:endParaRPr lang="en-US" sz="3200" dirty="0">
              <a:latin typeface="Book Antiqua" pitchFamily="18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1207" y="1752600"/>
            <a:ext cx="4343400" cy="28903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59075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971800" y="914400"/>
            <a:ext cx="2466975" cy="58477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latin typeface="Book Antiqua" pitchFamily="18" charset="0"/>
              </a:rPr>
              <a:t>Bade</a:t>
            </a:r>
            <a:endParaRPr lang="en-US" sz="3200" b="1" dirty="0">
              <a:latin typeface="Book Antiqua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971800" y="5257800"/>
            <a:ext cx="2466975" cy="58477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latin typeface="Book Antiqua" pitchFamily="18" charset="0"/>
              </a:rPr>
              <a:t>See off</a:t>
            </a:r>
            <a:endParaRPr lang="en-US" sz="3200" b="1" dirty="0">
              <a:latin typeface="Book Antiqua" pitchFamily="18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9800" y="2101241"/>
            <a:ext cx="4181475" cy="2590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87947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007180" y="762000"/>
            <a:ext cx="4546020" cy="58477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latin typeface="Book Antiqua" pitchFamily="18" charset="0"/>
              </a:rPr>
              <a:t>Launch</a:t>
            </a:r>
            <a:endParaRPr lang="en-US" sz="3200" b="1" dirty="0">
              <a:latin typeface="Book Antiqua" pitchFamily="18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7180" y="1600200"/>
            <a:ext cx="4546020" cy="3581400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4" name="TextBox 3"/>
          <p:cNvSpPr txBox="1"/>
          <p:nvPr/>
        </p:nvSpPr>
        <p:spPr>
          <a:xfrm>
            <a:off x="2007180" y="5435025"/>
            <a:ext cx="4546020" cy="58477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err="1" smtClean="0">
                <a:latin typeface="Book Antiqua" pitchFamily="18" charset="0"/>
              </a:rPr>
              <a:t>initiate,commence</a:t>
            </a:r>
            <a:endParaRPr lang="en-US" sz="3200" b="1" dirty="0">
              <a:latin typeface="Book Antiqu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805976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90800" y="393412"/>
            <a:ext cx="3355182" cy="58477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latin typeface="Book Antiqua" pitchFamily="18" charset="0"/>
              </a:rPr>
              <a:t>display</a:t>
            </a:r>
            <a:endParaRPr lang="en-US" sz="3200" b="1" dirty="0">
              <a:latin typeface="Book Antiqua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676400" y="5693079"/>
            <a:ext cx="4876800" cy="58477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latin typeface="Book Antiqua" pitchFamily="18" charset="0"/>
              </a:rPr>
              <a:t>show,</a:t>
            </a:r>
            <a:r>
              <a:rPr lang="bn-BD" sz="3200" b="1" dirty="0">
                <a:latin typeface="Book Antiqua" pitchFamily="18" charset="0"/>
              </a:rPr>
              <a:t> </a:t>
            </a:r>
            <a:r>
              <a:rPr lang="en-US" sz="3200" b="1" dirty="0" err="1" smtClean="0">
                <a:latin typeface="Book Antiqua" pitchFamily="18" charset="0"/>
              </a:rPr>
              <a:t>exhibitation</a:t>
            </a:r>
            <a:endParaRPr lang="en-US" sz="3200" b="1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3600" y="1328735"/>
            <a:ext cx="4119562" cy="41195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5555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139966" y="580373"/>
            <a:ext cx="2689334" cy="58477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err="1" smtClean="0"/>
              <a:t>Defence</a:t>
            </a:r>
            <a:endParaRPr lang="en-US" sz="32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2209800" y="5396630"/>
            <a:ext cx="4137134" cy="58477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latin typeface="Book Antiqua" pitchFamily="18" charset="0"/>
              </a:rPr>
              <a:t>p</a:t>
            </a:r>
            <a:r>
              <a:rPr lang="en-US" sz="3200" b="1" dirty="0" smtClean="0">
                <a:latin typeface="Book Antiqua" pitchFamily="18" charset="0"/>
              </a:rPr>
              <a:t>rotection</a:t>
            </a:r>
            <a:r>
              <a:rPr lang="en-US" sz="3200" b="1" dirty="0" smtClean="0">
                <a:latin typeface="Book Antiqua" pitchFamily="18" charset="0"/>
              </a:rPr>
              <a:t>, security</a:t>
            </a:r>
            <a:endParaRPr lang="en-US" sz="3200" b="1" dirty="0">
              <a:latin typeface="Book Antiqua" pitchFamily="18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1933" y="1371600"/>
            <a:ext cx="5105400" cy="36604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0269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395133" y="710624"/>
            <a:ext cx="2590800" cy="58477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latin typeface="Book Antiqua" pitchFamily="18" charset="0"/>
              </a:rPr>
              <a:t>research</a:t>
            </a:r>
            <a:endParaRPr lang="en-US" sz="32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1371600" y="5486400"/>
            <a:ext cx="6637867" cy="58477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latin typeface="Book Antiqua" pitchFamily="18" charset="0"/>
              </a:rPr>
              <a:t>study, experiment.</a:t>
            </a:r>
            <a:endParaRPr lang="en-US" sz="3200" b="1" dirty="0">
              <a:latin typeface="Book Antiqua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51771" y="1526119"/>
            <a:ext cx="5477524" cy="36450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21829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314699" y="533400"/>
            <a:ext cx="2971801" cy="58477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latin typeface="Book Antiqua" pitchFamily="18" charset="0"/>
              </a:rPr>
              <a:t>falcon</a:t>
            </a:r>
            <a:endParaRPr lang="en-US" sz="3200" b="1" dirty="0">
              <a:latin typeface="Book Antiqua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337663" y="5562600"/>
            <a:ext cx="2724411" cy="58477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latin typeface="Book Antiqua" pitchFamily="18" charset="0"/>
              </a:rPr>
              <a:t>hawk</a:t>
            </a:r>
            <a:endParaRPr lang="en-US" sz="3200" b="1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1800" y="1371600"/>
            <a:ext cx="3657600" cy="40077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19626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12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048000" y="838199"/>
            <a:ext cx="3276600" cy="58477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latin typeface="Book Antiqua" pitchFamily="18" charset="0"/>
              </a:rPr>
              <a:t>Melting</a:t>
            </a:r>
            <a:endParaRPr lang="en-US" sz="3200" b="1" dirty="0">
              <a:latin typeface="Book Antiqua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714500" y="5282625"/>
            <a:ext cx="5943600" cy="58477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latin typeface="Book Antiqua" pitchFamily="18" charset="0"/>
              </a:rPr>
              <a:t>d</a:t>
            </a:r>
            <a:r>
              <a:rPr lang="en-US" sz="3200" b="1" dirty="0" smtClean="0">
                <a:latin typeface="Book Antiqua" pitchFamily="18" charset="0"/>
              </a:rPr>
              <a:t>issolving, mixing</a:t>
            </a:r>
            <a:endParaRPr lang="en-US" sz="3200" b="1" dirty="0">
              <a:latin typeface="Book Antiqua" pitchFamily="18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8855" y="1828800"/>
            <a:ext cx="6074945" cy="2781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10281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112160" y="5420380"/>
            <a:ext cx="6798422" cy="52322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latin typeface="Book Antiqua" pitchFamily="18" charset="0"/>
              </a:rPr>
              <a:t>Withstand temperature 2000 C.</a:t>
            </a:r>
            <a:endParaRPr lang="en-US" sz="2800" b="1" dirty="0">
              <a:latin typeface="Book Antiqua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126378" y="4800600"/>
            <a:ext cx="6784203" cy="52322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latin typeface="Book Antiqua" pitchFamily="18" charset="0"/>
              </a:rPr>
              <a:t>London-Sydney (less than 1 hour.)</a:t>
            </a:r>
            <a:endParaRPr lang="en-US" sz="2800" b="1" dirty="0">
              <a:latin typeface="Book Antiqua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133635" y="4114799"/>
            <a:ext cx="6791165" cy="58477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latin typeface="Book Antiqua" pitchFamily="18" charset="0"/>
              </a:rPr>
              <a:t>The fastest plane ever built.</a:t>
            </a:r>
            <a:endParaRPr lang="en-US" sz="3200" b="1" dirty="0">
              <a:latin typeface="Book Antiqua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115786" y="6029980"/>
            <a:ext cx="6794795" cy="52322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latin typeface="Book Antiqua" pitchFamily="18" charset="0"/>
              </a:rPr>
              <a:t>This temperature is hotter than-</a:t>
            </a:r>
            <a:endParaRPr lang="en-US" sz="2800" b="1" dirty="0">
              <a:latin typeface="Book Antiqua" pitchFamily="18" charset="0"/>
            </a:endParaRPr>
          </a:p>
        </p:txBody>
      </p:sp>
      <p:sp>
        <p:nvSpPr>
          <p:cNvPr id="12" name="Horizontal Scroll 11"/>
          <p:cNvSpPr/>
          <p:nvPr/>
        </p:nvSpPr>
        <p:spPr>
          <a:xfrm>
            <a:off x="1387171" y="990600"/>
            <a:ext cx="6248400" cy="2362200"/>
          </a:xfrm>
          <a:prstGeom prst="horizontalScroll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>
                <a:latin typeface="Book Antiqua" pitchFamily="18" charset="0"/>
              </a:rPr>
              <a:t>Characteristics</a:t>
            </a:r>
            <a:endParaRPr lang="en-US" sz="6000" b="1" dirty="0">
              <a:latin typeface="Book Antiqu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993692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12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04800" y="892314"/>
            <a:ext cx="4156534" cy="70788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>
                <a:latin typeface="Book Antiqua" pitchFamily="18" charset="0"/>
              </a:rPr>
              <a:t>About HTV-2</a:t>
            </a:r>
            <a:endParaRPr lang="en-US" sz="4000" b="1" dirty="0">
              <a:latin typeface="Book Antiqua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04800" y="5257800"/>
            <a:ext cx="4156534" cy="95410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latin typeface="Book Antiqua" pitchFamily="18" charset="0"/>
              </a:rPr>
              <a:t>Hypersonic Technology </a:t>
            </a:r>
          </a:p>
          <a:p>
            <a:pPr algn="ctr"/>
            <a:r>
              <a:rPr lang="en-US" sz="2800" b="1" dirty="0" smtClean="0">
                <a:latin typeface="Book Antiqua" pitchFamily="18" charset="0"/>
              </a:rPr>
              <a:t>Vehicle - 2</a:t>
            </a:r>
            <a:endParaRPr lang="en-US" sz="2800" b="1" dirty="0">
              <a:latin typeface="Book Antiqua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724400" y="725269"/>
            <a:ext cx="4191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latin typeface="Book Antiqua" pitchFamily="18" charset="0"/>
              </a:rPr>
              <a:t>1. It was born in 2003.</a:t>
            </a:r>
            <a:endParaRPr lang="en-US" sz="3200" b="1" dirty="0">
              <a:latin typeface="Book Antiqua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724400" y="1581834"/>
            <a:ext cx="41910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65138" indent="-465138"/>
            <a:r>
              <a:rPr lang="en-US" sz="3200" b="1" dirty="0">
                <a:latin typeface="Book Antiqua" pitchFamily="18" charset="0"/>
              </a:rPr>
              <a:t>2</a:t>
            </a:r>
            <a:r>
              <a:rPr lang="en-US" sz="3200" b="1" dirty="0" smtClean="0">
                <a:latin typeface="Book Antiqua" pitchFamily="18" charset="0"/>
              </a:rPr>
              <a:t>. It was a part of US   military project.</a:t>
            </a:r>
            <a:endParaRPr lang="en-US" sz="3200" b="1" dirty="0">
              <a:latin typeface="Book Antiqua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724400" y="2685871"/>
            <a:ext cx="41910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65138" indent="-465138" algn="just">
              <a:tabLst>
                <a:tab pos="347663" algn="l"/>
              </a:tabLst>
            </a:pPr>
            <a:r>
              <a:rPr lang="en-US" sz="2800" b="1" dirty="0" smtClean="0">
                <a:latin typeface="Book Antiqua" pitchFamily="18" charset="0"/>
              </a:rPr>
              <a:t>3. Its target is to reach any part of the world  in less than 1 hour.</a:t>
            </a:r>
            <a:endParaRPr lang="en-US" sz="2800" b="1" dirty="0">
              <a:latin typeface="Book Antiqua" pitchFamily="18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" y="1816268"/>
            <a:ext cx="3886200" cy="3124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04929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/>
      <p:bldP spid="6" grpId="0"/>
      <p:bldP spid="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228600" y="457200"/>
            <a:ext cx="8610600" cy="76944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smtClean="0">
                <a:latin typeface="Book Antiqua" pitchFamily="18" charset="0"/>
              </a:rPr>
              <a:t>Introduction</a:t>
            </a:r>
            <a:endParaRPr lang="en-US" sz="4400" b="1" dirty="0">
              <a:latin typeface="Book Antiqua" pitchFamily="18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4724400" y="1607507"/>
            <a:ext cx="4343400" cy="4343400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endParaRPr lang="en-US" sz="2400" b="1" dirty="0" smtClean="0">
              <a:latin typeface="Book Antiqua" pitchFamily="18" charset="0"/>
            </a:endParaRPr>
          </a:p>
          <a:p>
            <a:r>
              <a:rPr lang="en-US" sz="2400" b="1" i="1" dirty="0" smtClean="0">
                <a:solidFill>
                  <a:schemeClr val="accent2">
                    <a:lumMod val="50000"/>
                  </a:schemeClr>
                </a:solidFill>
                <a:latin typeface="Nikosh" panose="02000000000000000000" pitchFamily="2" charset="0"/>
                <a:cs typeface="Nikosh" panose="02000000000000000000" pitchFamily="2" charset="0"/>
              </a:rPr>
              <a:t>Name: </a:t>
            </a:r>
            <a:r>
              <a:rPr lang="en-US" sz="2400" b="1" i="1" dirty="0" err="1" smtClean="0">
                <a:solidFill>
                  <a:schemeClr val="accent2">
                    <a:lumMod val="50000"/>
                  </a:schemeClr>
                </a:solidFill>
                <a:latin typeface="Nikosh" panose="02000000000000000000" pitchFamily="2" charset="0"/>
                <a:cs typeface="Nikosh" panose="02000000000000000000" pitchFamily="2" charset="0"/>
              </a:rPr>
              <a:t>Abul</a:t>
            </a:r>
            <a:r>
              <a:rPr lang="en-US" sz="2400" b="1" i="1" dirty="0" smtClean="0">
                <a:solidFill>
                  <a:schemeClr val="accent2">
                    <a:lumMod val="50000"/>
                  </a:schemeClr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400" b="1" i="1" dirty="0" err="1" smtClean="0">
                <a:solidFill>
                  <a:schemeClr val="accent2">
                    <a:lumMod val="50000"/>
                  </a:schemeClr>
                </a:solidFill>
                <a:latin typeface="Nikosh" panose="02000000000000000000" pitchFamily="2" charset="0"/>
                <a:cs typeface="Nikosh" panose="02000000000000000000" pitchFamily="2" charset="0"/>
              </a:rPr>
              <a:t>Kashem</a:t>
            </a:r>
            <a:endParaRPr lang="en-US" sz="2400" b="1" i="1" dirty="0" smtClean="0">
              <a:solidFill>
                <a:schemeClr val="accent2">
                  <a:lumMod val="50000"/>
                </a:schemeClr>
              </a:solidFill>
              <a:latin typeface="Nikosh" panose="02000000000000000000" pitchFamily="2" charset="0"/>
              <a:cs typeface="Nikosh" panose="02000000000000000000" pitchFamily="2" charset="0"/>
            </a:endParaRPr>
          </a:p>
          <a:p>
            <a:r>
              <a:rPr lang="en-US" sz="2400" b="1" i="1" dirty="0" smtClean="0">
                <a:solidFill>
                  <a:schemeClr val="accent2">
                    <a:lumMod val="50000"/>
                  </a:schemeClr>
                </a:solidFill>
                <a:latin typeface="Nikosh" panose="02000000000000000000" pitchFamily="2" charset="0"/>
                <a:cs typeface="Nikosh" panose="02000000000000000000" pitchFamily="2" charset="0"/>
              </a:rPr>
              <a:t>Asst. Teacher</a:t>
            </a:r>
          </a:p>
          <a:p>
            <a:r>
              <a:rPr lang="en-US" sz="2400" b="1" i="1" dirty="0" err="1" smtClean="0">
                <a:solidFill>
                  <a:schemeClr val="accent2">
                    <a:lumMod val="50000"/>
                  </a:schemeClr>
                </a:solidFill>
                <a:latin typeface="Nikosh" panose="02000000000000000000" pitchFamily="2" charset="0"/>
                <a:cs typeface="Nikosh" panose="02000000000000000000" pitchFamily="2" charset="0"/>
              </a:rPr>
              <a:t>Pabna</a:t>
            </a:r>
            <a:r>
              <a:rPr lang="en-US" sz="2400" b="1" i="1" dirty="0" smtClean="0">
                <a:solidFill>
                  <a:schemeClr val="accent2">
                    <a:lumMod val="50000"/>
                  </a:schemeClr>
                </a:solidFill>
                <a:latin typeface="Nikosh" panose="02000000000000000000" pitchFamily="2" charset="0"/>
                <a:cs typeface="Nikosh" panose="02000000000000000000" pitchFamily="2" charset="0"/>
              </a:rPr>
              <a:t> Cadet Collegiate School, </a:t>
            </a:r>
            <a:r>
              <a:rPr lang="en-US" sz="2400" b="1" i="1" dirty="0" err="1" smtClean="0">
                <a:solidFill>
                  <a:schemeClr val="accent2">
                    <a:lumMod val="50000"/>
                  </a:schemeClr>
                </a:solidFill>
                <a:latin typeface="Nikosh" panose="02000000000000000000" pitchFamily="2" charset="0"/>
                <a:cs typeface="Nikosh" panose="02000000000000000000" pitchFamily="2" charset="0"/>
              </a:rPr>
              <a:t>Pabna</a:t>
            </a:r>
            <a:r>
              <a:rPr lang="en-US" sz="2400" b="1" i="1" dirty="0" smtClean="0">
                <a:solidFill>
                  <a:schemeClr val="accent2">
                    <a:lumMod val="50000"/>
                  </a:schemeClr>
                </a:solidFill>
                <a:latin typeface="Nikosh" panose="02000000000000000000" pitchFamily="2" charset="0"/>
                <a:cs typeface="Nikosh" panose="02000000000000000000" pitchFamily="2" charset="0"/>
              </a:rPr>
              <a:t>.</a:t>
            </a:r>
          </a:p>
          <a:p>
            <a:r>
              <a:rPr lang="en-US" sz="2400" b="1" i="1" dirty="0" smtClean="0">
                <a:solidFill>
                  <a:schemeClr val="accent2">
                    <a:lumMod val="50000"/>
                  </a:schemeClr>
                </a:solidFill>
                <a:latin typeface="Nikosh" panose="02000000000000000000" pitchFamily="2" charset="0"/>
                <a:cs typeface="Nikosh" panose="02000000000000000000" pitchFamily="2" charset="0"/>
              </a:rPr>
              <a:t>Contact: 01718996445</a:t>
            </a:r>
          </a:p>
          <a:p>
            <a:r>
              <a:rPr lang="en-US" sz="2400" b="1" i="1" dirty="0" smtClean="0">
                <a:solidFill>
                  <a:schemeClr val="accent2">
                    <a:lumMod val="50000"/>
                  </a:schemeClr>
                </a:solidFill>
                <a:latin typeface="Nikosh" panose="02000000000000000000" pitchFamily="2" charset="0"/>
                <a:cs typeface="Nikosh" panose="02000000000000000000" pitchFamily="2" charset="0"/>
              </a:rPr>
              <a:t>Email: </a:t>
            </a:r>
            <a:r>
              <a:rPr lang="en-US" sz="2000" b="1" i="1" dirty="0" smtClean="0">
                <a:solidFill>
                  <a:schemeClr val="accent2">
                    <a:lumMod val="50000"/>
                  </a:schemeClr>
                </a:solidFill>
                <a:latin typeface="Nikosh" panose="02000000000000000000" pitchFamily="2" charset="0"/>
                <a:cs typeface="Nikosh" panose="02000000000000000000" pitchFamily="2" charset="0"/>
              </a:rPr>
              <a:t>kashemsir87@gmail.com</a:t>
            </a:r>
          </a:p>
          <a:p>
            <a:pPr algn="just"/>
            <a:endParaRPr lang="en-US" sz="2400" b="1" dirty="0" smtClean="0">
              <a:latin typeface="Book Antiqua" pitchFamily="18" charset="0"/>
            </a:endParaRPr>
          </a:p>
          <a:p>
            <a:pPr algn="just"/>
            <a:r>
              <a:rPr lang="en-US" sz="2400" b="1" dirty="0" smtClean="0">
                <a:latin typeface="Book Antiqua" pitchFamily="18" charset="0"/>
              </a:rPr>
              <a:t>Class-VIII</a:t>
            </a:r>
          </a:p>
          <a:p>
            <a:pPr algn="just"/>
            <a:r>
              <a:rPr lang="en-US" sz="2400" b="1" dirty="0" smtClean="0">
                <a:latin typeface="Book Antiqua" pitchFamily="18" charset="0"/>
              </a:rPr>
              <a:t>English First paper</a:t>
            </a:r>
          </a:p>
          <a:p>
            <a:pPr algn="just"/>
            <a:endParaRPr lang="en-US" sz="2400" b="1" dirty="0">
              <a:latin typeface="Book Antiqua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07507"/>
            <a:ext cx="4533900" cy="41366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33960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609600" y="4419600"/>
            <a:ext cx="7848600" cy="175432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en-US" sz="3600" b="1" dirty="0" smtClean="0">
                <a:latin typeface="Book Antiqua" pitchFamily="18" charset="0"/>
              </a:rPr>
              <a:t>The plane would fly in hypersonic speeds of 13,000 </a:t>
            </a:r>
            <a:r>
              <a:rPr lang="en-US" sz="3600" b="1" dirty="0" err="1" smtClean="0">
                <a:latin typeface="Book Antiqua" pitchFamily="18" charset="0"/>
              </a:rPr>
              <a:t>mp</a:t>
            </a:r>
            <a:r>
              <a:rPr lang="en-US" sz="3600" b="1" dirty="0" smtClean="0">
                <a:latin typeface="Book Antiqua" pitchFamily="18" charset="0"/>
              </a:rPr>
              <a:t>/h. This speed is about 20 times the speed of sound.</a:t>
            </a:r>
            <a:endParaRPr lang="en-US" sz="3600" b="1" dirty="0">
              <a:latin typeface="Book Antiqua" pitchFamily="18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7800" y="304800"/>
            <a:ext cx="5681584" cy="37671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94919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00743" y="1627525"/>
            <a:ext cx="8305800" cy="347787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en-US" sz="3200" b="1" dirty="0">
                <a:latin typeface="Book Antiqua" pitchFamily="18" charset="0"/>
              </a:rPr>
              <a:t>Questions</a:t>
            </a:r>
          </a:p>
          <a:p>
            <a:pPr algn="just"/>
            <a:r>
              <a:rPr lang="en-US" sz="3200" b="1" dirty="0">
                <a:latin typeface="Book Antiqua" pitchFamily="18" charset="0"/>
              </a:rPr>
              <a:t>1 What is HTV-2</a:t>
            </a:r>
            <a:r>
              <a:rPr lang="en-US" sz="3200" b="1" dirty="0" smtClean="0">
                <a:latin typeface="Book Antiqua" pitchFamily="18" charset="0"/>
              </a:rPr>
              <a:t>?</a:t>
            </a:r>
          </a:p>
          <a:p>
            <a:pPr algn="just"/>
            <a:r>
              <a:rPr lang="en-US" sz="3200" b="1" dirty="0" smtClean="0">
                <a:latin typeface="Book Antiqua" pitchFamily="18" charset="0"/>
              </a:rPr>
              <a:t>2 How was it born?</a:t>
            </a:r>
          </a:p>
          <a:p>
            <a:pPr algn="just"/>
            <a:r>
              <a:rPr lang="en-US" sz="3200" b="1" dirty="0" smtClean="0">
                <a:latin typeface="Book Antiqua" pitchFamily="18" charset="0"/>
              </a:rPr>
              <a:t>3 What purpose will it be used for?</a:t>
            </a:r>
            <a:endParaRPr lang="en-US" sz="3200" b="1" dirty="0">
              <a:latin typeface="Book Antiqua" pitchFamily="18" charset="0"/>
            </a:endParaRPr>
          </a:p>
          <a:p>
            <a:pPr algn="just"/>
            <a:r>
              <a:rPr lang="en-US" sz="3200" b="1" dirty="0" smtClean="0">
                <a:latin typeface="Book Antiqua" pitchFamily="18" charset="0"/>
              </a:rPr>
              <a:t>4 </a:t>
            </a:r>
            <a:r>
              <a:rPr lang="en-US" sz="3200" b="1" dirty="0">
                <a:latin typeface="Book Antiqua" pitchFamily="18" charset="0"/>
              </a:rPr>
              <a:t>Why was the HTV-2 developed?</a:t>
            </a:r>
          </a:p>
          <a:p>
            <a:pPr marL="290513" indent="-290513" algn="just">
              <a:tabLst>
                <a:tab pos="231775" algn="l"/>
                <a:tab pos="347663" algn="l"/>
              </a:tabLst>
            </a:pPr>
            <a:r>
              <a:rPr lang="en-US" sz="3200" b="1" dirty="0" smtClean="0">
                <a:latin typeface="Book Antiqua" pitchFamily="18" charset="0"/>
              </a:rPr>
              <a:t>5		</a:t>
            </a:r>
            <a:r>
              <a:rPr lang="en-US" sz="2800" b="1" dirty="0" smtClean="0">
                <a:latin typeface="Book Antiqua" pitchFamily="18" charset="0"/>
              </a:rPr>
              <a:t>Do you </a:t>
            </a:r>
            <a:r>
              <a:rPr lang="en-US" sz="2800" b="1" dirty="0">
                <a:latin typeface="Book Antiqua" pitchFamily="18" charset="0"/>
              </a:rPr>
              <a:t>think that HTV-2 will be ‘mankind’s dream aircraft’? Why </a:t>
            </a:r>
            <a:r>
              <a:rPr lang="en-US" sz="2800" b="1" dirty="0" smtClean="0">
                <a:latin typeface="Book Antiqua" pitchFamily="18" charset="0"/>
              </a:rPr>
              <a:t>do you </a:t>
            </a:r>
            <a:r>
              <a:rPr lang="en-US" sz="2800" b="1" dirty="0">
                <a:latin typeface="Book Antiqua" pitchFamily="18" charset="0"/>
              </a:rPr>
              <a:t>think so?</a:t>
            </a:r>
          </a:p>
        </p:txBody>
      </p:sp>
    </p:spTree>
    <p:extLst>
      <p:ext uri="{BB962C8B-B14F-4D97-AF65-F5344CB8AC3E}">
        <p14:creationId xmlns:p14="http://schemas.microsoft.com/office/powerpoint/2010/main" val="37411125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685800" y="1161871"/>
            <a:ext cx="7696200" cy="120032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en-US" sz="2400" b="1" dirty="0" smtClean="0">
                <a:latin typeface="Book Antiqua" pitchFamily="18" charset="0"/>
              </a:rPr>
              <a:t>The following passage is based on the information in section B. Read the text in B. Complete the following sentences with will/ would, can/could/could not.</a:t>
            </a:r>
            <a:endParaRPr lang="en-US" sz="2400" b="1" dirty="0">
              <a:latin typeface="Book Antiqua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85800" y="2819400"/>
            <a:ext cx="7696200" cy="341632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en-US" sz="2400" dirty="0" smtClean="0">
                <a:latin typeface="Book Antiqua" pitchFamily="18" charset="0"/>
              </a:rPr>
              <a:t>Even Concorde ________ fly as fast as Falcone HTV-2.  The news report says: the </a:t>
            </a:r>
            <a:r>
              <a:rPr lang="en-US" sz="2400" dirty="0">
                <a:latin typeface="Book Antiqua" pitchFamily="18" charset="0"/>
              </a:rPr>
              <a:t>U</a:t>
            </a:r>
            <a:r>
              <a:rPr lang="en-US" sz="2400" dirty="0" smtClean="0">
                <a:latin typeface="Book Antiqua" pitchFamily="18" charset="0"/>
              </a:rPr>
              <a:t>S defense Agency _____launch the Falcon Hypersonic Technology Vehicle-2 into space. Scientist expect that the Falcon HTV-2_______  fly at 13,000 miles per hour. The US military wishes that the Falcon ____ bomb any part of the world in less than an hour in the future. Engineers plan that they_____ set the Falcon on the back of a rocket to launch it into the distant space.</a:t>
            </a:r>
            <a:endParaRPr lang="en-US" sz="2400" dirty="0">
              <a:latin typeface="Book Antiqua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879184" y="2814935"/>
            <a:ext cx="16166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C00000"/>
                </a:solidFill>
                <a:latin typeface="Book Antiqua" pitchFamily="18" charset="0"/>
              </a:rPr>
              <a:t>could not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794658" y="3548742"/>
            <a:ext cx="7239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C00000"/>
                </a:solidFill>
                <a:latin typeface="Book Antiqua" pitchFamily="18" charset="0"/>
              </a:rPr>
              <a:t>will</a:t>
            </a:r>
            <a:endParaRPr lang="en-US" sz="2400" dirty="0">
              <a:solidFill>
                <a:srgbClr val="C00000"/>
              </a:solidFill>
              <a:latin typeface="Book Antiqua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797870" y="4244529"/>
            <a:ext cx="1066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C00000"/>
                </a:solidFill>
                <a:latin typeface="Book Antiqua" pitchFamily="18" charset="0"/>
              </a:rPr>
              <a:t>would</a:t>
            </a:r>
            <a:endParaRPr lang="en-US" sz="2400" dirty="0">
              <a:solidFill>
                <a:srgbClr val="C00000"/>
              </a:solidFill>
              <a:latin typeface="Book Antiqua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134428" y="4630056"/>
            <a:ext cx="914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C00000"/>
                </a:solidFill>
                <a:latin typeface="Book Antiqua" pitchFamily="18" charset="0"/>
              </a:rPr>
              <a:t>can</a:t>
            </a:r>
            <a:endParaRPr lang="en-US" sz="2400" dirty="0">
              <a:solidFill>
                <a:srgbClr val="C00000"/>
              </a:solidFill>
              <a:latin typeface="Book Antiqua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864670" y="5362193"/>
            <a:ext cx="10215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C00000"/>
                </a:solidFill>
                <a:latin typeface="Book Antiqua" pitchFamily="18" charset="0"/>
              </a:rPr>
              <a:t>will</a:t>
            </a:r>
            <a:endParaRPr lang="en-US" sz="2400" dirty="0">
              <a:solidFill>
                <a:srgbClr val="C00000"/>
              </a:solidFill>
              <a:latin typeface="Book Antiqu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356951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6" grpId="0"/>
      <p:bldP spid="7" grpId="0"/>
      <p:bldP spid="8" grpId="0"/>
      <p:bldP spid="9" grpId="0"/>
      <p:bldP spid="10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011476" y="2895600"/>
            <a:ext cx="7391401" cy="1077218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en-US" sz="3200" b="1" dirty="0" smtClean="0">
                <a:latin typeface="Book Antiqua" pitchFamily="18" charset="0"/>
              </a:rPr>
              <a:t>How will the Falcon HTV-2 serve the world by quick moving?</a:t>
            </a:r>
            <a:endParaRPr lang="en-US" sz="3200" b="1" dirty="0">
              <a:latin typeface="Book Antiqua" pitchFamily="18" charset="0"/>
            </a:endParaRPr>
          </a:p>
        </p:txBody>
      </p:sp>
      <p:sp>
        <p:nvSpPr>
          <p:cNvPr id="5" name="Oval 4"/>
          <p:cNvSpPr/>
          <p:nvPr/>
        </p:nvSpPr>
        <p:spPr>
          <a:xfrm>
            <a:off x="1904998" y="304800"/>
            <a:ext cx="5562600" cy="1295400"/>
          </a:xfrm>
          <a:prstGeom prst="ellipse">
            <a:avLst/>
          </a:prstGeom>
          <a:solidFill>
            <a:schemeClr val="accent4"/>
          </a:solidFill>
          <a:ln>
            <a:solidFill>
              <a:schemeClr val="tx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latin typeface="Book Antiqua" pitchFamily="18" charset="0"/>
              </a:rPr>
              <a:t>Home Work</a:t>
            </a:r>
            <a:endParaRPr lang="en-US" sz="3600" b="1" dirty="0">
              <a:latin typeface="Book Antiqu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60171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43000" y="381000"/>
            <a:ext cx="69342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800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Thanks To All</a:t>
            </a:r>
            <a:endParaRPr lang="en-US" sz="8800" dirty="0">
              <a:solidFill>
                <a:schemeClr val="bg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88526" y="1981200"/>
            <a:ext cx="5043148" cy="40386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02276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lowchart: Alternate Process 1"/>
          <p:cNvSpPr/>
          <p:nvPr/>
        </p:nvSpPr>
        <p:spPr>
          <a:xfrm>
            <a:off x="304800" y="685800"/>
            <a:ext cx="8305800" cy="2362200"/>
          </a:xfrm>
          <a:prstGeom prst="flowChartAlternateProcess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 dirty="0" smtClean="0">
                <a:latin typeface="Book Antiqua" pitchFamily="18" charset="0"/>
              </a:rPr>
              <a:t>Enjoy  a video and try to guess something.</a:t>
            </a:r>
            <a:endParaRPr lang="en-US" sz="5400" b="1" dirty="0">
              <a:latin typeface="Book Antiqu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547042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" grpId="1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454068" y="4800600"/>
            <a:ext cx="8305800" cy="64633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latin typeface="Book Antiqua" pitchFamily="18" charset="0"/>
              </a:rPr>
              <a:t>Is it faster than the previous aircraft?</a:t>
            </a:r>
            <a:endParaRPr lang="en-US" sz="3600" b="1" dirty="0">
              <a:latin typeface="Book Antiqua" pitchFamily="18" charset="0"/>
            </a:endParaRPr>
          </a:p>
        </p:txBody>
      </p:sp>
      <p:graphicFrame>
        <p:nvGraphicFramePr>
          <p:cNvPr id="2" name="Object 1">
            <a:hlinkClick r:id="" action="ppaction://ole?verb=0"/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44853947"/>
              </p:ext>
            </p:extLst>
          </p:nvPr>
        </p:nvGraphicFramePr>
        <p:xfrm>
          <a:off x="4114800" y="3043238"/>
          <a:ext cx="914400" cy="771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73" name="Packager Shell Object" showAsIcon="1" r:id="rId4" imgW="914400" imgH="771480" progId="Package">
                  <p:embed/>
                </p:oleObj>
              </mc:Choice>
              <mc:Fallback>
                <p:oleObj name="Packager Shell Object" showAsIcon="1" r:id="rId4" imgW="914400" imgH="771480" progId="Package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4114800" y="3043238"/>
                        <a:ext cx="914400" cy="7715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5414950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own Ribbon 2"/>
          <p:cNvSpPr/>
          <p:nvPr/>
        </p:nvSpPr>
        <p:spPr>
          <a:xfrm>
            <a:off x="457200" y="1224190"/>
            <a:ext cx="8305800" cy="1818819"/>
          </a:xfrm>
          <a:custGeom>
            <a:avLst/>
            <a:gdLst>
              <a:gd name="connsiteX0" fmla="*/ 0 w 8305800"/>
              <a:gd name="connsiteY0" fmla="*/ 0 h 1981200"/>
              <a:gd name="connsiteX1" fmla="*/ 2114906 w 8305800"/>
              <a:gd name="connsiteY1" fmla="*/ 0 h 1981200"/>
              <a:gd name="connsiteX2" fmla="*/ 2374462 w 8305800"/>
              <a:gd name="connsiteY2" fmla="*/ 82552 h 1981200"/>
              <a:gd name="connsiteX3" fmla="*/ 2114906 w 8305800"/>
              <a:gd name="connsiteY3" fmla="*/ 165104 h 1981200"/>
              <a:gd name="connsiteX4" fmla="*/ 1595793 w 8305800"/>
              <a:gd name="connsiteY4" fmla="*/ 165103 h 1981200"/>
              <a:gd name="connsiteX5" fmla="*/ 1336237 w 8305800"/>
              <a:gd name="connsiteY5" fmla="*/ 247655 h 1981200"/>
              <a:gd name="connsiteX6" fmla="*/ 1595793 w 8305800"/>
              <a:gd name="connsiteY6" fmla="*/ 330207 h 1981200"/>
              <a:gd name="connsiteX7" fmla="*/ 6710007 w 8305800"/>
              <a:gd name="connsiteY7" fmla="*/ 330207 h 1981200"/>
              <a:gd name="connsiteX8" fmla="*/ 6969563 w 8305800"/>
              <a:gd name="connsiteY8" fmla="*/ 247655 h 1981200"/>
              <a:gd name="connsiteX9" fmla="*/ 6710007 w 8305800"/>
              <a:gd name="connsiteY9" fmla="*/ 165103 h 1981200"/>
              <a:gd name="connsiteX10" fmla="*/ 6190894 w 8305800"/>
              <a:gd name="connsiteY10" fmla="*/ 165103 h 1981200"/>
              <a:gd name="connsiteX11" fmla="*/ 5931338 w 8305800"/>
              <a:gd name="connsiteY11" fmla="*/ 82551 h 1981200"/>
              <a:gd name="connsiteX12" fmla="*/ 6190894 w 8305800"/>
              <a:gd name="connsiteY12" fmla="*/ -1 h 1981200"/>
              <a:gd name="connsiteX13" fmla="*/ 8305800 w 8305800"/>
              <a:gd name="connsiteY13" fmla="*/ 0 h 1981200"/>
              <a:gd name="connsiteX14" fmla="*/ 7267575 w 8305800"/>
              <a:gd name="connsiteY14" fmla="*/ 825497 h 1981200"/>
              <a:gd name="connsiteX15" fmla="*/ 8305800 w 8305800"/>
              <a:gd name="connsiteY15" fmla="*/ 1650993 h 1981200"/>
              <a:gd name="connsiteX16" fmla="*/ 6969563 w 8305800"/>
              <a:gd name="connsiteY16" fmla="*/ 1650993 h 1981200"/>
              <a:gd name="connsiteX17" fmla="*/ 6969563 w 8305800"/>
              <a:gd name="connsiteY17" fmla="*/ 1898648 h 1981200"/>
              <a:gd name="connsiteX18" fmla="*/ 6710007 w 8305800"/>
              <a:gd name="connsiteY18" fmla="*/ 1981200 h 1981200"/>
              <a:gd name="connsiteX19" fmla="*/ 1595793 w 8305800"/>
              <a:gd name="connsiteY19" fmla="*/ 1981200 h 1981200"/>
              <a:gd name="connsiteX20" fmla="*/ 1336237 w 8305800"/>
              <a:gd name="connsiteY20" fmla="*/ 1898648 h 1981200"/>
              <a:gd name="connsiteX21" fmla="*/ 1336237 w 8305800"/>
              <a:gd name="connsiteY21" fmla="*/ 1650993 h 1981200"/>
              <a:gd name="connsiteX22" fmla="*/ 0 w 8305800"/>
              <a:gd name="connsiteY22" fmla="*/ 1650993 h 1981200"/>
              <a:gd name="connsiteX23" fmla="*/ 1038225 w 8305800"/>
              <a:gd name="connsiteY23" fmla="*/ 825497 h 1981200"/>
              <a:gd name="connsiteX24" fmla="*/ 0 w 8305800"/>
              <a:gd name="connsiteY24" fmla="*/ 0 h 1981200"/>
              <a:gd name="connsiteX0" fmla="*/ 2374462 w 8305800"/>
              <a:gd name="connsiteY0" fmla="*/ 82552 h 1981200"/>
              <a:gd name="connsiteX1" fmla="*/ 2114906 w 8305800"/>
              <a:gd name="connsiteY1" fmla="*/ 165104 h 1981200"/>
              <a:gd name="connsiteX2" fmla="*/ 1595793 w 8305800"/>
              <a:gd name="connsiteY2" fmla="*/ 165103 h 1981200"/>
              <a:gd name="connsiteX3" fmla="*/ 1336237 w 8305800"/>
              <a:gd name="connsiteY3" fmla="*/ 247655 h 1981200"/>
              <a:gd name="connsiteX4" fmla="*/ 1595793 w 8305800"/>
              <a:gd name="connsiteY4" fmla="*/ 330207 h 1981200"/>
              <a:gd name="connsiteX5" fmla="*/ 2374462 w 8305800"/>
              <a:gd name="connsiteY5" fmla="*/ 330207 h 1981200"/>
              <a:gd name="connsiteX6" fmla="*/ 2374462 w 8305800"/>
              <a:gd name="connsiteY6" fmla="*/ 82552 h 1981200"/>
              <a:gd name="connsiteX7" fmla="*/ 5931338 w 8305800"/>
              <a:gd name="connsiteY7" fmla="*/ 82552 h 1981200"/>
              <a:gd name="connsiteX8" fmla="*/ 6190894 w 8305800"/>
              <a:gd name="connsiteY8" fmla="*/ 165104 h 1981200"/>
              <a:gd name="connsiteX9" fmla="*/ 6710007 w 8305800"/>
              <a:gd name="connsiteY9" fmla="*/ 165103 h 1981200"/>
              <a:gd name="connsiteX10" fmla="*/ 6969563 w 8305800"/>
              <a:gd name="connsiteY10" fmla="*/ 247655 h 1981200"/>
              <a:gd name="connsiteX11" fmla="*/ 6710007 w 8305800"/>
              <a:gd name="connsiteY11" fmla="*/ 330207 h 1981200"/>
              <a:gd name="connsiteX12" fmla="*/ 5931338 w 8305800"/>
              <a:gd name="connsiteY12" fmla="*/ 330207 h 1981200"/>
              <a:gd name="connsiteX13" fmla="*/ 5931338 w 8305800"/>
              <a:gd name="connsiteY13" fmla="*/ 82552 h 1981200"/>
              <a:gd name="connsiteX0" fmla="*/ 0 w 8305800"/>
              <a:gd name="connsiteY0" fmla="*/ 0 h 1981200"/>
              <a:gd name="connsiteX1" fmla="*/ 2114906 w 8305800"/>
              <a:gd name="connsiteY1" fmla="*/ 0 h 1981200"/>
              <a:gd name="connsiteX2" fmla="*/ 2374462 w 8305800"/>
              <a:gd name="connsiteY2" fmla="*/ 82552 h 1981200"/>
              <a:gd name="connsiteX3" fmla="*/ 2114906 w 8305800"/>
              <a:gd name="connsiteY3" fmla="*/ 165104 h 1981200"/>
              <a:gd name="connsiteX4" fmla="*/ 1595793 w 8305800"/>
              <a:gd name="connsiteY4" fmla="*/ 165103 h 1981200"/>
              <a:gd name="connsiteX5" fmla="*/ 1336237 w 8305800"/>
              <a:gd name="connsiteY5" fmla="*/ 247655 h 1981200"/>
              <a:gd name="connsiteX6" fmla="*/ 1595793 w 8305800"/>
              <a:gd name="connsiteY6" fmla="*/ 330207 h 1981200"/>
              <a:gd name="connsiteX7" fmla="*/ 6710007 w 8305800"/>
              <a:gd name="connsiteY7" fmla="*/ 330207 h 1981200"/>
              <a:gd name="connsiteX8" fmla="*/ 6969563 w 8305800"/>
              <a:gd name="connsiteY8" fmla="*/ 247655 h 1981200"/>
              <a:gd name="connsiteX9" fmla="*/ 6710007 w 8305800"/>
              <a:gd name="connsiteY9" fmla="*/ 165103 h 1981200"/>
              <a:gd name="connsiteX10" fmla="*/ 6190894 w 8305800"/>
              <a:gd name="connsiteY10" fmla="*/ 165103 h 1981200"/>
              <a:gd name="connsiteX11" fmla="*/ 5931338 w 8305800"/>
              <a:gd name="connsiteY11" fmla="*/ 82551 h 1981200"/>
              <a:gd name="connsiteX12" fmla="*/ 6190894 w 8305800"/>
              <a:gd name="connsiteY12" fmla="*/ -1 h 1981200"/>
              <a:gd name="connsiteX13" fmla="*/ 8305800 w 8305800"/>
              <a:gd name="connsiteY13" fmla="*/ 0 h 1981200"/>
              <a:gd name="connsiteX14" fmla="*/ 7267575 w 8305800"/>
              <a:gd name="connsiteY14" fmla="*/ 825497 h 1981200"/>
              <a:gd name="connsiteX15" fmla="*/ 8305800 w 8305800"/>
              <a:gd name="connsiteY15" fmla="*/ 1650993 h 1981200"/>
              <a:gd name="connsiteX16" fmla="*/ 6969563 w 8305800"/>
              <a:gd name="connsiteY16" fmla="*/ 1650993 h 1981200"/>
              <a:gd name="connsiteX17" fmla="*/ 6969563 w 8305800"/>
              <a:gd name="connsiteY17" fmla="*/ 1898648 h 1981200"/>
              <a:gd name="connsiteX18" fmla="*/ 6710007 w 8305800"/>
              <a:gd name="connsiteY18" fmla="*/ 1981200 h 1981200"/>
              <a:gd name="connsiteX19" fmla="*/ 1595793 w 8305800"/>
              <a:gd name="connsiteY19" fmla="*/ 1981200 h 1981200"/>
              <a:gd name="connsiteX20" fmla="*/ 1336237 w 8305800"/>
              <a:gd name="connsiteY20" fmla="*/ 1898648 h 1981200"/>
              <a:gd name="connsiteX21" fmla="*/ 1336237 w 8305800"/>
              <a:gd name="connsiteY21" fmla="*/ 1650993 h 1981200"/>
              <a:gd name="connsiteX22" fmla="*/ 0 w 8305800"/>
              <a:gd name="connsiteY22" fmla="*/ 1650993 h 1981200"/>
              <a:gd name="connsiteX23" fmla="*/ 1038225 w 8305800"/>
              <a:gd name="connsiteY23" fmla="*/ 825497 h 1981200"/>
              <a:gd name="connsiteX24" fmla="*/ 0 w 8305800"/>
              <a:gd name="connsiteY24" fmla="*/ 0 h 1981200"/>
              <a:gd name="connsiteX25" fmla="*/ 2374462 w 8305800"/>
              <a:gd name="connsiteY25" fmla="*/ 82552 h 1981200"/>
              <a:gd name="connsiteX26" fmla="*/ 2374462 w 8305800"/>
              <a:gd name="connsiteY26" fmla="*/ 330207 h 1981200"/>
              <a:gd name="connsiteX27" fmla="*/ 5931338 w 8305800"/>
              <a:gd name="connsiteY27" fmla="*/ 330207 h 1981200"/>
              <a:gd name="connsiteX28" fmla="*/ 5931338 w 8305800"/>
              <a:gd name="connsiteY28" fmla="*/ 82552 h 1981200"/>
              <a:gd name="connsiteX29" fmla="*/ 1336237 w 8305800"/>
              <a:gd name="connsiteY29" fmla="*/ 1650993 h 1981200"/>
              <a:gd name="connsiteX30" fmla="*/ 1336237 w 8305800"/>
              <a:gd name="connsiteY30" fmla="*/ 247655 h 1981200"/>
              <a:gd name="connsiteX31" fmla="*/ 6969563 w 8305800"/>
              <a:gd name="connsiteY31" fmla="*/ 247655 h 1981200"/>
              <a:gd name="connsiteX32" fmla="*/ 6969563 w 8305800"/>
              <a:gd name="connsiteY32" fmla="*/ 1650993 h 1981200"/>
              <a:gd name="connsiteX0" fmla="*/ 0 w 8305800"/>
              <a:gd name="connsiteY0" fmla="*/ 294819 h 2276019"/>
              <a:gd name="connsiteX1" fmla="*/ 2114906 w 8305800"/>
              <a:gd name="connsiteY1" fmla="*/ 294819 h 2276019"/>
              <a:gd name="connsiteX2" fmla="*/ 2374462 w 8305800"/>
              <a:gd name="connsiteY2" fmla="*/ 377371 h 2276019"/>
              <a:gd name="connsiteX3" fmla="*/ 2114906 w 8305800"/>
              <a:gd name="connsiteY3" fmla="*/ 459923 h 2276019"/>
              <a:gd name="connsiteX4" fmla="*/ 1595793 w 8305800"/>
              <a:gd name="connsiteY4" fmla="*/ 459922 h 2276019"/>
              <a:gd name="connsiteX5" fmla="*/ 1336237 w 8305800"/>
              <a:gd name="connsiteY5" fmla="*/ 542474 h 2276019"/>
              <a:gd name="connsiteX6" fmla="*/ 1595793 w 8305800"/>
              <a:gd name="connsiteY6" fmla="*/ 625026 h 2276019"/>
              <a:gd name="connsiteX7" fmla="*/ 6710007 w 8305800"/>
              <a:gd name="connsiteY7" fmla="*/ 625026 h 2276019"/>
              <a:gd name="connsiteX8" fmla="*/ 6969563 w 8305800"/>
              <a:gd name="connsiteY8" fmla="*/ 542474 h 2276019"/>
              <a:gd name="connsiteX9" fmla="*/ 6710007 w 8305800"/>
              <a:gd name="connsiteY9" fmla="*/ 459922 h 2276019"/>
              <a:gd name="connsiteX10" fmla="*/ 6190894 w 8305800"/>
              <a:gd name="connsiteY10" fmla="*/ 459922 h 2276019"/>
              <a:gd name="connsiteX11" fmla="*/ 5931338 w 8305800"/>
              <a:gd name="connsiteY11" fmla="*/ 377370 h 2276019"/>
              <a:gd name="connsiteX12" fmla="*/ 6190894 w 8305800"/>
              <a:gd name="connsiteY12" fmla="*/ 294818 h 2276019"/>
              <a:gd name="connsiteX13" fmla="*/ 8305800 w 8305800"/>
              <a:gd name="connsiteY13" fmla="*/ 294819 h 2276019"/>
              <a:gd name="connsiteX14" fmla="*/ 7267575 w 8305800"/>
              <a:gd name="connsiteY14" fmla="*/ 1120316 h 2276019"/>
              <a:gd name="connsiteX15" fmla="*/ 8305800 w 8305800"/>
              <a:gd name="connsiteY15" fmla="*/ 1945812 h 2276019"/>
              <a:gd name="connsiteX16" fmla="*/ 6969563 w 8305800"/>
              <a:gd name="connsiteY16" fmla="*/ 1945812 h 2276019"/>
              <a:gd name="connsiteX17" fmla="*/ 6969563 w 8305800"/>
              <a:gd name="connsiteY17" fmla="*/ 2193467 h 2276019"/>
              <a:gd name="connsiteX18" fmla="*/ 6710007 w 8305800"/>
              <a:gd name="connsiteY18" fmla="*/ 2276019 h 2276019"/>
              <a:gd name="connsiteX19" fmla="*/ 1595793 w 8305800"/>
              <a:gd name="connsiteY19" fmla="*/ 2276019 h 2276019"/>
              <a:gd name="connsiteX20" fmla="*/ 1336237 w 8305800"/>
              <a:gd name="connsiteY20" fmla="*/ 2193467 h 2276019"/>
              <a:gd name="connsiteX21" fmla="*/ 1336237 w 8305800"/>
              <a:gd name="connsiteY21" fmla="*/ 1945812 h 2276019"/>
              <a:gd name="connsiteX22" fmla="*/ 0 w 8305800"/>
              <a:gd name="connsiteY22" fmla="*/ 1945812 h 2276019"/>
              <a:gd name="connsiteX23" fmla="*/ 1038225 w 8305800"/>
              <a:gd name="connsiteY23" fmla="*/ 1120316 h 2276019"/>
              <a:gd name="connsiteX24" fmla="*/ 0 w 8305800"/>
              <a:gd name="connsiteY24" fmla="*/ 294819 h 2276019"/>
              <a:gd name="connsiteX0" fmla="*/ 2374462 w 8305800"/>
              <a:gd name="connsiteY0" fmla="*/ 377371 h 2276019"/>
              <a:gd name="connsiteX1" fmla="*/ 2114906 w 8305800"/>
              <a:gd name="connsiteY1" fmla="*/ 459923 h 2276019"/>
              <a:gd name="connsiteX2" fmla="*/ 1595793 w 8305800"/>
              <a:gd name="connsiteY2" fmla="*/ 459922 h 2276019"/>
              <a:gd name="connsiteX3" fmla="*/ 1336237 w 8305800"/>
              <a:gd name="connsiteY3" fmla="*/ 542474 h 2276019"/>
              <a:gd name="connsiteX4" fmla="*/ 1595793 w 8305800"/>
              <a:gd name="connsiteY4" fmla="*/ 625026 h 2276019"/>
              <a:gd name="connsiteX5" fmla="*/ 2374462 w 8305800"/>
              <a:gd name="connsiteY5" fmla="*/ 625026 h 2276019"/>
              <a:gd name="connsiteX6" fmla="*/ 2374462 w 8305800"/>
              <a:gd name="connsiteY6" fmla="*/ 377371 h 2276019"/>
              <a:gd name="connsiteX7" fmla="*/ 5931338 w 8305800"/>
              <a:gd name="connsiteY7" fmla="*/ 377371 h 2276019"/>
              <a:gd name="connsiteX8" fmla="*/ 6190894 w 8305800"/>
              <a:gd name="connsiteY8" fmla="*/ 459923 h 2276019"/>
              <a:gd name="connsiteX9" fmla="*/ 6710007 w 8305800"/>
              <a:gd name="connsiteY9" fmla="*/ 459922 h 2276019"/>
              <a:gd name="connsiteX10" fmla="*/ 6969563 w 8305800"/>
              <a:gd name="connsiteY10" fmla="*/ 542474 h 2276019"/>
              <a:gd name="connsiteX11" fmla="*/ 6710007 w 8305800"/>
              <a:gd name="connsiteY11" fmla="*/ 625026 h 2276019"/>
              <a:gd name="connsiteX12" fmla="*/ 5931338 w 8305800"/>
              <a:gd name="connsiteY12" fmla="*/ 625026 h 2276019"/>
              <a:gd name="connsiteX13" fmla="*/ 5931338 w 8305800"/>
              <a:gd name="connsiteY13" fmla="*/ 377371 h 2276019"/>
              <a:gd name="connsiteX0" fmla="*/ 0 w 8305800"/>
              <a:gd name="connsiteY0" fmla="*/ 294819 h 2276019"/>
              <a:gd name="connsiteX1" fmla="*/ 2114906 w 8305800"/>
              <a:gd name="connsiteY1" fmla="*/ 294819 h 2276019"/>
              <a:gd name="connsiteX2" fmla="*/ 2374462 w 8305800"/>
              <a:gd name="connsiteY2" fmla="*/ 377371 h 2276019"/>
              <a:gd name="connsiteX3" fmla="*/ 2114906 w 8305800"/>
              <a:gd name="connsiteY3" fmla="*/ 459923 h 2276019"/>
              <a:gd name="connsiteX4" fmla="*/ 1595793 w 8305800"/>
              <a:gd name="connsiteY4" fmla="*/ 459922 h 2276019"/>
              <a:gd name="connsiteX5" fmla="*/ 1336237 w 8305800"/>
              <a:gd name="connsiteY5" fmla="*/ 542474 h 2276019"/>
              <a:gd name="connsiteX6" fmla="*/ 1595793 w 8305800"/>
              <a:gd name="connsiteY6" fmla="*/ 625026 h 2276019"/>
              <a:gd name="connsiteX7" fmla="*/ 6710007 w 8305800"/>
              <a:gd name="connsiteY7" fmla="*/ 625026 h 2276019"/>
              <a:gd name="connsiteX8" fmla="*/ 6969563 w 8305800"/>
              <a:gd name="connsiteY8" fmla="*/ 542474 h 2276019"/>
              <a:gd name="connsiteX9" fmla="*/ 6710007 w 8305800"/>
              <a:gd name="connsiteY9" fmla="*/ 459922 h 2276019"/>
              <a:gd name="connsiteX10" fmla="*/ 6190894 w 8305800"/>
              <a:gd name="connsiteY10" fmla="*/ 459922 h 2276019"/>
              <a:gd name="connsiteX11" fmla="*/ 5931338 w 8305800"/>
              <a:gd name="connsiteY11" fmla="*/ 377370 h 2276019"/>
              <a:gd name="connsiteX12" fmla="*/ 6190894 w 8305800"/>
              <a:gd name="connsiteY12" fmla="*/ 294818 h 2276019"/>
              <a:gd name="connsiteX13" fmla="*/ 8305800 w 8305800"/>
              <a:gd name="connsiteY13" fmla="*/ 294819 h 2276019"/>
              <a:gd name="connsiteX14" fmla="*/ 7267575 w 8305800"/>
              <a:gd name="connsiteY14" fmla="*/ 1120316 h 2276019"/>
              <a:gd name="connsiteX15" fmla="*/ 8305800 w 8305800"/>
              <a:gd name="connsiteY15" fmla="*/ 1945812 h 2276019"/>
              <a:gd name="connsiteX16" fmla="*/ 6969563 w 8305800"/>
              <a:gd name="connsiteY16" fmla="*/ 1945812 h 2276019"/>
              <a:gd name="connsiteX17" fmla="*/ 6969563 w 8305800"/>
              <a:gd name="connsiteY17" fmla="*/ 2193467 h 2276019"/>
              <a:gd name="connsiteX18" fmla="*/ 6710007 w 8305800"/>
              <a:gd name="connsiteY18" fmla="*/ 2276019 h 2276019"/>
              <a:gd name="connsiteX19" fmla="*/ 1595793 w 8305800"/>
              <a:gd name="connsiteY19" fmla="*/ 2276019 h 2276019"/>
              <a:gd name="connsiteX20" fmla="*/ 1336237 w 8305800"/>
              <a:gd name="connsiteY20" fmla="*/ 2193467 h 2276019"/>
              <a:gd name="connsiteX21" fmla="*/ 1336237 w 8305800"/>
              <a:gd name="connsiteY21" fmla="*/ 1945812 h 2276019"/>
              <a:gd name="connsiteX22" fmla="*/ 0 w 8305800"/>
              <a:gd name="connsiteY22" fmla="*/ 1945812 h 2276019"/>
              <a:gd name="connsiteX23" fmla="*/ 1038225 w 8305800"/>
              <a:gd name="connsiteY23" fmla="*/ 1120316 h 2276019"/>
              <a:gd name="connsiteX24" fmla="*/ 0 w 8305800"/>
              <a:gd name="connsiteY24" fmla="*/ 294819 h 2276019"/>
              <a:gd name="connsiteX25" fmla="*/ 2374462 w 8305800"/>
              <a:gd name="connsiteY25" fmla="*/ 377371 h 2276019"/>
              <a:gd name="connsiteX26" fmla="*/ 2374462 w 8305800"/>
              <a:gd name="connsiteY26" fmla="*/ 625026 h 2276019"/>
              <a:gd name="connsiteX27" fmla="*/ 5931338 w 8305800"/>
              <a:gd name="connsiteY27" fmla="*/ 625026 h 2276019"/>
              <a:gd name="connsiteX28" fmla="*/ 4117052 w 8305800"/>
              <a:gd name="connsiteY28" fmla="*/ 0 h 2276019"/>
              <a:gd name="connsiteX29" fmla="*/ 1336237 w 8305800"/>
              <a:gd name="connsiteY29" fmla="*/ 1945812 h 2276019"/>
              <a:gd name="connsiteX30" fmla="*/ 1336237 w 8305800"/>
              <a:gd name="connsiteY30" fmla="*/ 542474 h 2276019"/>
              <a:gd name="connsiteX31" fmla="*/ 6969563 w 8305800"/>
              <a:gd name="connsiteY31" fmla="*/ 542474 h 2276019"/>
              <a:gd name="connsiteX32" fmla="*/ 6969563 w 8305800"/>
              <a:gd name="connsiteY32" fmla="*/ 1945812 h 2276019"/>
              <a:gd name="connsiteX0" fmla="*/ 0 w 8305800"/>
              <a:gd name="connsiteY0" fmla="*/ 294819 h 2276019"/>
              <a:gd name="connsiteX1" fmla="*/ 2114906 w 8305800"/>
              <a:gd name="connsiteY1" fmla="*/ 294819 h 2276019"/>
              <a:gd name="connsiteX2" fmla="*/ 2374462 w 8305800"/>
              <a:gd name="connsiteY2" fmla="*/ 377371 h 2276019"/>
              <a:gd name="connsiteX3" fmla="*/ 2114906 w 8305800"/>
              <a:gd name="connsiteY3" fmla="*/ 459923 h 2276019"/>
              <a:gd name="connsiteX4" fmla="*/ 1595793 w 8305800"/>
              <a:gd name="connsiteY4" fmla="*/ 459922 h 2276019"/>
              <a:gd name="connsiteX5" fmla="*/ 1336237 w 8305800"/>
              <a:gd name="connsiteY5" fmla="*/ 542474 h 2276019"/>
              <a:gd name="connsiteX6" fmla="*/ 1595793 w 8305800"/>
              <a:gd name="connsiteY6" fmla="*/ 625026 h 2276019"/>
              <a:gd name="connsiteX7" fmla="*/ 6710007 w 8305800"/>
              <a:gd name="connsiteY7" fmla="*/ 625026 h 2276019"/>
              <a:gd name="connsiteX8" fmla="*/ 6969563 w 8305800"/>
              <a:gd name="connsiteY8" fmla="*/ 542474 h 2276019"/>
              <a:gd name="connsiteX9" fmla="*/ 6710007 w 8305800"/>
              <a:gd name="connsiteY9" fmla="*/ 459922 h 2276019"/>
              <a:gd name="connsiteX10" fmla="*/ 6190894 w 8305800"/>
              <a:gd name="connsiteY10" fmla="*/ 459922 h 2276019"/>
              <a:gd name="connsiteX11" fmla="*/ 5931338 w 8305800"/>
              <a:gd name="connsiteY11" fmla="*/ 377370 h 2276019"/>
              <a:gd name="connsiteX12" fmla="*/ 6190894 w 8305800"/>
              <a:gd name="connsiteY12" fmla="*/ 294818 h 2276019"/>
              <a:gd name="connsiteX13" fmla="*/ 8305800 w 8305800"/>
              <a:gd name="connsiteY13" fmla="*/ 294819 h 2276019"/>
              <a:gd name="connsiteX14" fmla="*/ 7267575 w 8305800"/>
              <a:gd name="connsiteY14" fmla="*/ 1120316 h 2276019"/>
              <a:gd name="connsiteX15" fmla="*/ 8305800 w 8305800"/>
              <a:gd name="connsiteY15" fmla="*/ 1945812 h 2276019"/>
              <a:gd name="connsiteX16" fmla="*/ 6969563 w 8305800"/>
              <a:gd name="connsiteY16" fmla="*/ 1945812 h 2276019"/>
              <a:gd name="connsiteX17" fmla="*/ 6969563 w 8305800"/>
              <a:gd name="connsiteY17" fmla="*/ 2193467 h 2276019"/>
              <a:gd name="connsiteX18" fmla="*/ 6710007 w 8305800"/>
              <a:gd name="connsiteY18" fmla="*/ 2276019 h 2276019"/>
              <a:gd name="connsiteX19" fmla="*/ 1595793 w 8305800"/>
              <a:gd name="connsiteY19" fmla="*/ 2276019 h 2276019"/>
              <a:gd name="connsiteX20" fmla="*/ 1336237 w 8305800"/>
              <a:gd name="connsiteY20" fmla="*/ 2193467 h 2276019"/>
              <a:gd name="connsiteX21" fmla="*/ 1336237 w 8305800"/>
              <a:gd name="connsiteY21" fmla="*/ 1945812 h 2276019"/>
              <a:gd name="connsiteX22" fmla="*/ 0 w 8305800"/>
              <a:gd name="connsiteY22" fmla="*/ 1945812 h 2276019"/>
              <a:gd name="connsiteX23" fmla="*/ 1038225 w 8305800"/>
              <a:gd name="connsiteY23" fmla="*/ 1120316 h 2276019"/>
              <a:gd name="connsiteX24" fmla="*/ 0 w 8305800"/>
              <a:gd name="connsiteY24" fmla="*/ 294819 h 2276019"/>
              <a:gd name="connsiteX0" fmla="*/ 2374462 w 8305800"/>
              <a:gd name="connsiteY0" fmla="*/ 377371 h 2276019"/>
              <a:gd name="connsiteX1" fmla="*/ 2114906 w 8305800"/>
              <a:gd name="connsiteY1" fmla="*/ 459923 h 2276019"/>
              <a:gd name="connsiteX2" fmla="*/ 1595793 w 8305800"/>
              <a:gd name="connsiteY2" fmla="*/ 459922 h 2276019"/>
              <a:gd name="connsiteX3" fmla="*/ 1336237 w 8305800"/>
              <a:gd name="connsiteY3" fmla="*/ 542474 h 2276019"/>
              <a:gd name="connsiteX4" fmla="*/ 1595793 w 8305800"/>
              <a:gd name="connsiteY4" fmla="*/ 625026 h 2276019"/>
              <a:gd name="connsiteX5" fmla="*/ 2374462 w 8305800"/>
              <a:gd name="connsiteY5" fmla="*/ 625026 h 2276019"/>
              <a:gd name="connsiteX6" fmla="*/ 2374462 w 8305800"/>
              <a:gd name="connsiteY6" fmla="*/ 377371 h 2276019"/>
              <a:gd name="connsiteX7" fmla="*/ 5931338 w 8305800"/>
              <a:gd name="connsiteY7" fmla="*/ 377371 h 2276019"/>
              <a:gd name="connsiteX8" fmla="*/ 6190894 w 8305800"/>
              <a:gd name="connsiteY8" fmla="*/ 459923 h 2276019"/>
              <a:gd name="connsiteX9" fmla="*/ 6710007 w 8305800"/>
              <a:gd name="connsiteY9" fmla="*/ 459922 h 2276019"/>
              <a:gd name="connsiteX10" fmla="*/ 6969563 w 8305800"/>
              <a:gd name="connsiteY10" fmla="*/ 542474 h 2276019"/>
              <a:gd name="connsiteX11" fmla="*/ 6710007 w 8305800"/>
              <a:gd name="connsiteY11" fmla="*/ 625026 h 2276019"/>
              <a:gd name="connsiteX12" fmla="*/ 5931338 w 8305800"/>
              <a:gd name="connsiteY12" fmla="*/ 625026 h 2276019"/>
              <a:gd name="connsiteX13" fmla="*/ 5931338 w 8305800"/>
              <a:gd name="connsiteY13" fmla="*/ 377371 h 2276019"/>
              <a:gd name="connsiteX0" fmla="*/ 0 w 8305800"/>
              <a:gd name="connsiteY0" fmla="*/ 294819 h 2276019"/>
              <a:gd name="connsiteX1" fmla="*/ 2114906 w 8305800"/>
              <a:gd name="connsiteY1" fmla="*/ 294819 h 2276019"/>
              <a:gd name="connsiteX2" fmla="*/ 2374462 w 8305800"/>
              <a:gd name="connsiteY2" fmla="*/ 377371 h 2276019"/>
              <a:gd name="connsiteX3" fmla="*/ 2114906 w 8305800"/>
              <a:gd name="connsiteY3" fmla="*/ 459923 h 2276019"/>
              <a:gd name="connsiteX4" fmla="*/ 1595793 w 8305800"/>
              <a:gd name="connsiteY4" fmla="*/ 459922 h 2276019"/>
              <a:gd name="connsiteX5" fmla="*/ 1336237 w 8305800"/>
              <a:gd name="connsiteY5" fmla="*/ 542474 h 2276019"/>
              <a:gd name="connsiteX6" fmla="*/ 1595793 w 8305800"/>
              <a:gd name="connsiteY6" fmla="*/ 625026 h 2276019"/>
              <a:gd name="connsiteX7" fmla="*/ 6710007 w 8305800"/>
              <a:gd name="connsiteY7" fmla="*/ 625026 h 2276019"/>
              <a:gd name="connsiteX8" fmla="*/ 6969563 w 8305800"/>
              <a:gd name="connsiteY8" fmla="*/ 542474 h 2276019"/>
              <a:gd name="connsiteX9" fmla="*/ 6710007 w 8305800"/>
              <a:gd name="connsiteY9" fmla="*/ 459922 h 2276019"/>
              <a:gd name="connsiteX10" fmla="*/ 6190894 w 8305800"/>
              <a:gd name="connsiteY10" fmla="*/ 459922 h 2276019"/>
              <a:gd name="connsiteX11" fmla="*/ 5931338 w 8305800"/>
              <a:gd name="connsiteY11" fmla="*/ 377370 h 2276019"/>
              <a:gd name="connsiteX12" fmla="*/ 6190894 w 8305800"/>
              <a:gd name="connsiteY12" fmla="*/ 294818 h 2276019"/>
              <a:gd name="connsiteX13" fmla="*/ 8305800 w 8305800"/>
              <a:gd name="connsiteY13" fmla="*/ 294819 h 2276019"/>
              <a:gd name="connsiteX14" fmla="*/ 7267575 w 8305800"/>
              <a:gd name="connsiteY14" fmla="*/ 1120316 h 2276019"/>
              <a:gd name="connsiteX15" fmla="*/ 8305800 w 8305800"/>
              <a:gd name="connsiteY15" fmla="*/ 1945812 h 2276019"/>
              <a:gd name="connsiteX16" fmla="*/ 6969563 w 8305800"/>
              <a:gd name="connsiteY16" fmla="*/ 1945812 h 2276019"/>
              <a:gd name="connsiteX17" fmla="*/ 6969563 w 8305800"/>
              <a:gd name="connsiteY17" fmla="*/ 2193467 h 2276019"/>
              <a:gd name="connsiteX18" fmla="*/ 6710007 w 8305800"/>
              <a:gd name="connsiteY18" fmla="*/ 2276019 h 2276019"/>
              <a:gd name="connsiteX19" fmla="*/ 1595793 w 8305800"/>
              <a:gd name="connsiteY19" fmla="*/ 2276019 h 2276019"/>
              <a:gd name="connsiteX20" fmla="*/ 1336237 w 8305800"/>
              <a:gd name="connsiteY20" fmla="*/ 2193467 h 2276019"/>
              <a:gd name="connsiteX21" fmla="*/ 1336237 w 8305800"/>
              <a:gd name="connsiteY21" fmla="*/ 1945812 h 2276019"/>
              <a:gd name="connsiteX22" fmla="*/ 0 w 8305800"/>
              <a:gd name="connsiteY22" fmla="*/ 1945812 h 2276019"/>
              <a:gd name="connsiteX23" fmla="*/ 1038225 w 8305800"/>
              <a:gd name="connsiteY23" fmla="*/ 1120316 h 2276019"/>
              <a:gd name="connsiteX24" fmla="*/ 0 w 8305800"/>
              <a:gd name="connsiteY24" fmla="*/ 294819 h 2276019"/>
              <a:gd name="connsiteX25" fmla="*/ 4101662 w 8305800"/>
              <a:gd name="connsiteY25" fmla="*/ 14514 h 2276019"/>
              <a:gd name="connsiteX26" fmla="*/ 2374462 w 8305800"/>
              <a:gd name="connsiteY26" fmla="*/ 625026 h 2276019"/>
              <a:gd name="connsiteX27" fmla="*/ 5931338 w 8305800"/>
              <a:gd name="connsiteY27" fmla="*/ 625026 h 2276019"/>
              <a:gd name="connsiteX28" fmla="*/ 4117052 w 8305800"/>
              <a:gd name="connsiteY28" fmla="*/ 0 h 2276019"/>
              <a:gd name="connsiteX29" fmla="*/ 1336237 w 8305800"/>
              <a:gd name="connsiteY29" fmla="*/ 1945812 h 2276019"/>
              <a:gd name="connsiteX30" fmla="*/ 1336237 w 8305800"/>
              <a:gd name="connsiteY30" fmla="*/ 542474 h 2276019"/>
              <a:gd name="connsiteX31" fmla="*/ 6969563 w 8305800"/>
              <a:gd name="connsiteY31" fmla="*/ 542474 h 2276019"/>
              <a:gd name="connsiteX32" fmla="*/ 6969563 w 8305800"/>
              <a:gd name="connsiteY32" fmla="*/ 1945812 h 22760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</a:cxnLst>
            <a:rect l="l" t="t" r="r" b="b"/>
            <a:pathLst>
              <a:path w="8305800" h="2276019" stroke="0" extrusionOk="0">
                <a:moveTo>
                  <a:pt x="0" y="294819"/>
                </a:moveTo>
                <a:lnTo>
                  <a:pt x="2114906" y="294819"/>
                </a:lnTo>
                <a:cubicBezTo>
                  <a:pt x="2258255" y="294819"/>
                  <a:pt x="2374462" y="331779"/>
                  <a:pt x="2374462" y="377371"/>
                </a:cubicBezTo>
                <a:cubicBezTo>
                  <a:pt x="2374462" y="422963"/>
                  <a:pt x="2258255" y="459923"/>
                  <a:pt x="2114906" y="459923"/>
                </a:cubicBezTo>
                <a:lnTo>
                  <a:pt x="1595793" y="459922"/>
                </a:lnTo>
                <a:cubicBezTo>
                  <a:pt x="1452444" y="459922"/>
                  <a:pt x="1336237" y="496882"/>
                  <a:pt x="1336237" y="542474"/>
                </a:cubicBezTo>
                <a:cubicBezTo>
                  <a:pt x="1336237" y="588066"/>
                  <a:pt x="1452444" y="625026"/>
                  <a:pt x="1595793" y="625026"/>
                </a:cubicBezTo>
                <a:lnTo>
                  <a:pt x="6710007" y="625026"/>
                </a:lnTo>
                <a:cubicBezTo>
                  <a:pt x="6853356" y="625026"/>
                  <a:pt x="6969563" y="588066"/>
                  <a:pt x="6969563" y="542474"/>
                </a:cubicBezTo>
                <a:cubicBezTo>
                  <a:pt x="6969563" y="496882"/>
                  <a:pt x="6853356" y="459922"/>
                  <a:pt x="6710007" y="459922"/>
                </a:cubicBezTo>
                <a:lnTo>
                  <a:pt x="6190894" y="459922"/>
                </a:lnTo>
                <a:cubicBezTo>
                  <a:pt x="6047545" y="459922"/>
                  <a:pt x="5931338" y="422962"/>
                  <a:pt x="5931338" y="377370"/>
                </a:cubicBezTo>
                <a:cubicBezTo>
                  <a:pt x="5931338" y="331778"/>
                  <a:pt x="6047545" y="294818"/>
                  <a:pt x="6190894" y="294818"/>
                </a:cubicBezTo>
                <a:lnTo>
                  <a:pt x="8305800" y="294819"/>
                </a:lnTo>
                <a:lnTo>
                  <a:pt x="7267575" y="1120316"/>
                </a:lnTo>
                <a:lnTo>
                  <a:pt x="8305800" y="1945812"/>
                </a:lnTo>
                <a:lnTo>
                  <a:pt x="6969563" y="1945812"/>
                </a:lnTo>
                <a:lnTo>
                  <a:pt x="6969563" y="2193467"/>
                </a:lnTo>
                <a:cubicBezTo>
                  <a:pt x="6969563" y="2239059"/>
                  <a:pt x="6853356" y="2276019"/>
                  <a:pt x="6710007" y="2276019"/>
                </a:cubicBezTo>
                <a:lnTo>
                  <a:pt x="1595793" y="2276019"/>
                </a:lnTo>
                <a:cubicBezTo>
                  <a:pt x="1452444" y="2276019"/>
                  <a:pt x="1336237" y="2239059"/>
                  <a:pt x="1336237" y="2193467"/>
                </a:cubicBezTo>
                <a:lnTo>
                  <a:pt x="1336237" y="1945812"/>
                </a:lnTo>
                <a:lnTo>
                  <a:pt x="0" y="1945812"/>
                </a:lnTo>
                <a:lnTo>
                  <a:pt x="1038225" y="1120316"/>
                </a:lnTo>
                <a:lnTo>
                  <a:pt x="0" y="294819"/>
                </a:lnTo>
                <a:close/>
              </a:path>
              <a:path w="8305800" h="2276019" fill="darkenLess" stroke="0" extrusionOk="0">
                <a:moveTo>
                  <a:pt x="2374462" y="377371"/>
                </a:moveTo>
                <a:lnTo>
                  <a:pt x="2114906" y="459923"/>
                </a:lnTo>
                <a:lnTo>
                  <a:pt x="1595793" y="459922"/>
                </a:lnTo>
                <a:cubicBezTo>
                  <a:pt x="1452444" y="459922"/>
                  <a:pt x="1336237" y="496882"/>
                  <a:pt x="1336237" y="542474"/>
                </a:cubicBezTo>
                <a:cubicBezTo>
                  <a:pt x="1336237" y="588066"/>
                  <a:pt x="1452444" y="625026"/>
                  <a:pt x="1595793" y="625026"/>
                </a:cubicBezTo>
                <a:lnTo>
                  <a:pt x="2374462" y="625026"/>
                </a:lnTo>
                <a:lnTo>
                  <a:pt x="2374462" y="377371"/>
                </a:lnTo>
                <a:close/>
                <a:moveTo>
                  <a:pt x="5931338" y="377371"/>
                </a:moveTo>
                <a:cubicBezTo>
                  <a:pt x="5931338" y="422963"/>
                  <a:pt x="6047545" y="459923"/>
                  <a:pt x="6190894" y="459923"/>
                </a:cubicBezTo>
                <a:lnTo>
                  <a:pt x="6710007" y="459922"/>
                </a:lnTo>
                <a:cubicBezTo>
                  <a:pt x="6853356" y="459922"/>
                  <a:pt x="6969563" y="496882"/>
                  <a:pt x="6969563" y="542474"/>
                </a:cubicBezTo>
                <a:cubicBezTo>
                  <a:pt x="6969563" y="588066"/>
                  <a:pt x="6853356" y="625026"/>
                  <a:pt x="6710007" y="625026"/>
                </a:cubicBezTo>
                <a:lnTo>
                  <a:pt x="5931338" y="625026"/>
                </a:lnTo>
                <a:lnTo>
                  <a:pt x="5931338" y="377371"/>
                </a:lnTo>
                <a:close/>
              </a:path>
              <a:path w="8305800" h="2276019" fill="none" extrusionOk="0">
                <a:moveTo>
                  <a:pt x="0" y="294819"/>
                </a:moveTo>
                <a:lnTo>
                  <a:pt x="2114906" y="294819"/>
                </a:lnTo>
                <a:cubicBezTo>
                  <a:pt x="2258255" y="294819"/>
                  <a:pt x="2374462" y="331779"/>
                  <a:pt x="2374462" y="377371"/>
                </a:cubicBezTo>
                <a:cubicBezTo>
                  <a:pt x="2374462" y="422963"/>
                  <a:pt x="2258255" y="459923"/>
                  <a:pt x="2114906" y="459923"/>
                </a:cubicBezTo>
                <a:lnTo>
                  <a:pt x="1595793" y="459922"/>
                </a:lnTo>
                <a:cubicBezTo>
                  <a:pt x="1452444" y="459922"/>
                  <a:pt x="1336237" y="496882"/>
                  <a:pt x="1336237" y="542474"/>
                </a:cubicBezTo>
                <a:cubicBezTo>
                  <a:pt x="1336237" y="588066"/>
                  <a:pt x="1452444" y="625026"/>
                  <a:pt x="1595793" y="625026"/>
                </a:cubicBezTo>
                <a:lnTo>
                  <a:pt x="6710007" y="625026"/>
                </a:lnTo>
                <a:cubicBezTo>
                  <a:pt x="6853356" y="625026"/>
                  <a:pt x="6969563" y="588066"/>
                  <a:pt x="6969563" y="542474"/>
                </a:cubicBezTo>
                <a:cubicBezTo>
                  <a:pt x="6969563" y="496882"/>
                  <a:pt x="6853356" y="459922"/>
                  <a:pt x="6710007" y="459922"/>
                </a:cubicBezTo>
                <a:lnTo>
                  <a:pt x="6190894" y="459922"/>
                </a:lnTo>
                <a:cubicBezTo>
                  <a:pt x="6047545" y="459922"/>
                  <a:pt x="5931338" y="422962"/>
                  <a:pt x="5931338" y="377370"/>
                </a:cubicBezTo>
                <a:cubicBezTo>
                  <a:pt x="5931338" y="331778"/>
                  <a:pt x="6047545" y="294818"/>
                  <a:pt x="6190894" y="294818"/>
                </a:cubicBezTo>
                <a:lnTo>
                  <a:pt x="8305800" y="294819"/>
                </a:lnTo>
                <a:lnTo>
                  <a:pt x="7267575" y="1120316"/>
                </a:lnTo>
                <a:lnTo>
                  <a:pt x="8305800" y="1945812"/>
                </a:lnTo>
                <a:lnTo>
                  <a:pt x="6969563" y="1945812"/>
                </a:lnTo>
                <a:lnTo>
                  <a:pt x="6969563" y="2193467"/>
                </a:lnTo>
                <a:cubicBezTo>
                  <a:pt x="6969563" y="2239059"/>
                  <a:pt x="6853356" y="2276019"/>
                  <a:pt x="6710007" y="2276019"/>
                </a:cubicBezTo>
                <a:lnTo>
                  <a:pt x="1595793" y="2276019"/>
                </a:lnTo>
                <a:cubicBezTo>
                  <a:pt x="1452444" y="2276019"/>
                  <a:pt x="1336237" y="2239059"/>
                  <a:pt x="1336237" y="2193467"/>
                </a:cubicBezTo>
                <a:lnTo>
                  <a:pt x="1336237" y="1945812"/>
                </a:lnTo>
                <a:lnTo>
                  <a:pt x="0" y="1945812"/>
                </a:lnTo>
                <a:lnTo>
                  <a:pt x="1038225" y="1120316"/>
                </a:lnTo>
                <a:lnTo>
                  <a:pt x="0" y="294819"/>
                </a:lnTo>
                <a:close/>
                <a:moveTo>
                  <a:pt x="4101662" y="14514"/>
                </a:moveTo>
                <a:lnTo>
                  <a:pt x="2374462" y="625026"/>
                </a:lnTo>
                <a:moveTo>
                  <a:pt x="5931338" y="625026"/>
                </a:moveTo>
                <a:cubicBezTo>
                  <a:pt x="5931338" y="542474"/>
                  <a:pt x="4117052" y="82552"/>
                  <a:pt x="4117052" y="0"/>
                </a:cubicBezTo>
                <a:moveTo>
                  <a:pt x="1336237" y="1945812"/>
                </a:moveTo>
                <a:lnTo>
                  <a:pt x="1336237" y="542474"/>
                </a:lnTo>
                <a:moveTo>
                  <a:pt x="6969563" y="542474"/>
                </a:moveTo>
                <a:lnTo>
                  <a:pt x="6969563" y="1945812"/>
                </a:lnTo>
              </a:path>
            </a:pathLst>
          </a:custGeom>
          <a:ln w="101600" cap="sq" cmpd="dbl">
            <a:solidFill>
              <a:schemeClr val="tx1"/>
            </a:solidFill>
            <a:miter lim="800000"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400" b="1" dirty="0" smtClean="0">
              <a:latin typeface="Book Antiqua" pitchFamily="18" charset="0"/>
            </a:endParaRPr>
          </a:p>
          <a:p>
            <a:pPr algn="ctr"/>
            <a:r>
              <a:rPr lang="en-US" sz="4000" b="1" dirty="0" smtClean="0">
                <a:latin typeface="Book Antiqua" pitchFamily="18" charset="0"/>
              </a:rPr>
              <a:t>Our Today’s Lesson is-</a:t>
            </a:r>
            <a:endParaRPr lang="en-US" sz="4000" b="1" dirty="0">
              <a:latin typeface="Book Antiqua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62000" y="3168194"/>
            <a:ext cx="8001000" cy="1861006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000" b="1" dirty="0" smtClean="0">
                <a:latin typeface="Book Antiqua" pitchFamily="18" charset="0"/>
              </a:rPr>
              <a:t>Future Aircraft</a:t>
            </a:r>
          </a:p>
          <a:p>
            <a:pPr algn="ctr"/>
            <a:r>
              <a:rPr lang="en-US" sz="4000" b="1" dirty="0" smtClean="0">
                <a:latin typeface="Book Antiqua" pitchFamily="18" charset="0"/>
              </a:rPr>
              <a:t>Unit-9, Lesson- </a:t>
            </a:r>
            <a:r>
              <a:rPr lang="en-US" sz="4000" b="1" dirty="0" smtClean="0">
                <a:latin typeface="Book Antiqua" pitchFamily="18" charset="0"/>
              </a:rPr>
              <a:t>5 (B)</a:t>
            </a:r>
            <a:endParaRPr lang="en-US" sz="4000" b="1" dirty="0">
              <a:latin typeface="Book Antiqu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96910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762000" y="1524000"/>
            <a:ext cx="7696200" cy="4572000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3200" b="1" dirty="0" smtClean="0">
                <a:latin typeface="Book Antiqua" pitchFamily="18" charset="0"/>
              </a:rPr>
              <a:t>By the end of the lesson, students will be able to-</a:t>
            </a:r>
          </a:p>
          <a:p>
            <a:pPr marL="457200" indent="-457200">
              <a:buFont typeface="Wingdings" pitchFamily="2" charset="2"/>
              <a:buChar char="Ø"/>
            </a:pPr>
            <a:r>
              <a:rPr lang="en-US" sz="3200" b="1" dirty="0" smtClean="0">
                <a:latin typeface="Book Antiqua" pitchFamily="18" charset="0"/>
              </a:rPr>
              <a:t>ask and answer questions</a:t>
            </a:r>
          </a:p>
          <a:p>
            <a:pPr marL="457200" indent="-457200">
              <a:buFont typeface="Wingdings" pitchFamily="2" charset="2"/>
              <a:buChar char="Ø"/>
            </a:pPr>
            <a:r>
              <a:rPr lang="en-US" sz="3200" b="1" dirty="0" smtClean="0">
                <a:latin typeface="Book Antiqua" pitchFamily="18" charset="0"/>
              </a:rPr>
              <a:t>read and understand text materials</a:t>
            </a:r>
          </a:p>
          <a:p>
            <a:pPr marL="457200" indent="-457200">
              <a:buFont typeface="Wingdings" pitchFamily="2" charset="2"/>
              <a:buChar char="Ø"/>
            </a:pPr>
            <a:r>
              <a:rPr lang="en-US" sz="3200" b="1" dirty="0">
                <a:latin typeface="Book Antiqua" pitchFamily="18" charset="0"/>
              </a:rPr>
              <a:t>p</a:t>
            </a:r>
            <a:r>
              <a:rPr lang="en-US" sz="3200" b="1" dirty="0" smtClean="0">
                <a:latin typeface="Book Antiqua" pitchFamily="18" charset="0"/>
              </a:rPr>
              <a:t>articipate in a short dialogue</a:t>
            </a:r>
          </a:p>
          <a:p>
            <a:pPr marL="457200" indent="-457200">
              <a:buFont typeface="Wingdings" pitchFamily="2" charset="2"/>
              <a:buChar char="Ø"/>
            </a:pPr>
            <a:r>
              <a:rPr lang="en-US" sz="3200" b="1" dirty="0" smtClean="0">
                <a:latin typeface="Book Antiqua" pitchFamily="18" charset="0"/>
              </a:rPr>
              <a:t>write answers to the questions</a:t>
            </a:r>
          </a:p>
          <a:p>
            <a:pPr marL="457200" indent="-457200">
              <a:buFont typeface="Wingdings" pitchFamily="2" charset="2"/>
              <a:buChar char="Ø"/>
            </a:pPr>
            <a:r>
              <a:rPr lang="en-US" sz="3200" b="1" dirty="0" smtClean="0">
                <a:latin typeface="Book Antiqua" pitchFamily="18" charset="0"/>
              </a:rPr>
              <a:t>write short paragraphs</a:t>
            </a:r>
            <a:endParaRPr lang="en-US" sz="3200" b="1" dirty="0">
              <a:latin typeface="Book Antiqua" pitchFamily="18" charset="0"/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762000" y="228600"/>
            <a:ext cx="7696200" cy="1295400"/>
            <a:chOff x="914400" y="228600"/>
            <a:chExt cx="7696200" cy="1295400"/>
          </a:xfrm>
        </p:grpSpPr>
        <p:sp>
          <p:nvSpPr>
            <p:cNvPr id="2" name="Trapezoid 1"/>
            <p:cNvSpPr/>
            <p:nvPr/>
          </p:nvSpPr>
          <p:spPr>
            <a:xfrm>
              <a:off x="914400" y="228600"/>
              <a:ext cx="7696200" cy="1295400"/>
            </a:xfrm>
            <a:prstGeom prst="trapezoid">
              <a:avLst>
                <a:gd name="adj" fmla="val 85504"/>
              </a:avLst>
            </a:prstGeom>
            <a:solidFill>
              <a:schemeClr val="accent2">
                <a:lumMod val="7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3600" b="1" dirty="0" smtClean="0">
                  <a:latin typeface="Book Antiqua" pitchFamily="18" charset="0"/>
                </a:rPr>
                <a:t>Aims of the lesson-</a:t>
              </a:r>
              <a:endParaRPr lang="en-US" sz="3600" b="1" dirty="0">
                <a:latin typeface="Book Antiqua" pitchFamily="18" charset="0"/>
              </a:endParaRPr>
            </a:p>
          </p:txBody>
        </p:sp>
        <p:cxnSp>
          <p:nvCxnSpPr>
            <p:cNvPr id="5" name="Straight Connector 4"/>
            <p:cNvCxnSpPr/>
            <p:nvPr/>
          </p:nvCxnSpPr>
          <p:spPr>
            <a:xfrm>
              <a:off x="2028372" y="228600"/>
              <a:ext cx="457200" cy="12954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7364375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56292" y="685800"/>
            <a:ext cx="8306708" cy="107721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en-US" sz="3200" b="1" dirty="0">
                <a:latin typeface="Book Antiqua" pitchFamily="18" charset="0"/>
              </a:rPr>
              <a:t>A Look at the pictures and say what they are. Discuss with your partner</a:t>
            </a:r>
            <a:r>
              <a:rPr lang="en-US" sz="3200" b="1" dirty="0" smtClean="0">
                <a:latin typeface="Book Antiqua" pitchFamily="18" charset="0"/>
              </a:rPr>
              <a:t>.</a:t>
            </a:r>
            <a:endParaRPr lang="en-US" sz="3200" dirty="0">
              <a:latin typeface="Book Antiqua" pitchFamily="18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4" y="2209800"/>
            <a:ext cx="4804538" cy="3148768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7516" y="2201448"/>
            <a:ext cx="4235169" cy="29039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42154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/>
          <p:cNvSpPr/>
          <p:nvPr/>
        </p:nvSpPr>
        <p:spPr>
          <a:xfrm>
            <a:off x="2062843" y="2133600"/>
            <a:ext cx="4953000" cy="2286000"/>
          </a:xfrm>
          <a:prstGeom prst="ellipse">
            <a:avLst/>
          </a:prstGeom>
          <a:ln>
            <a:solidFill>
              <a:schemeClr val="tx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latin typeface="Book Antiqua" pitchFamily="18" charset="0"/>
              </a:rPr>
              <a:t>Key words</a:t>
            </a:r>
            <a:endParaRPr lang="en-US" sz="3600" b="1" dirty="0">
              <a:latin typeface="Book Antiqu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318792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732193" y="863025"/>
            <a:ext cx="3679612" cy="584775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US" sz="3200" dirty="0">
                <a:latin typeface="Book Antiqua" pitchFamily="18" charset="0"/>
              </a:rPr>
              <a:t>withstand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713404" y="5004375"/>
            <a:ext cx="3592407" cy="58477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latin typeface="Book Antiqua" pitchFamily="18" charset="0"/>
              </a:rPr>
              <a:t>resist, sustain</a:t>
            </a:r>
            <a:endParaRPr lang="en-US" sz="32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8800" y="1613770"/>
            <a:ext cx="5816924" cy="31868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23433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1092</TotalTime>
  <Words>453</Words>
  <Application>Microsoft Office PowerPoint</Application>
  <PresentationFormat>On-screen Show (4:3)</PresentationFormat>
  <Paragraphs>94</Paragraphs>
  <Slides>24</Slides>
  <Notes>20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6" baseType="lpstr">
      <vt:lpstr>Office Theme</vt:lpstr>
      <vt:lpstr>Package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home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ismail - [2010]</dc:creator>
  <cp:lastModifiedBy>USER</cp:lastModifiedBy>
  <cp:revision>110</cp:revision>
  <dcterms:created xsi:type="dcterms:W3CDTF">2014-10-07T13:55:08Z</dcterms:created>
  <dcterms:modified xsi:type="dcterms:W3CDTF">2021-01-10T17:01:35Z</dcterms:modified>
</cp:coreProperties>
</file>