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83" r:id="rId2"/>
    <p:sldId id="276" r:id="rId3"/>
    <p:sldId id="302" r:id="rId4"/>
    <p:sldId id="303" r:id="rId5"/>
    <p:sldId id="304" r:id="rId6"/>
    <p:sldId id="305" r:id="rId7"/>
    <p:sldId id="295" r:id="rId8"/>
    <p:sldId id="277" r:id="rId9"/>
    <p:sldId id="278" r:id="rId10"/>
    <p:sldId id="306" r:id="rId11"/>
    <p:sldId id="307" r:id="rId12"/>
    <p:sldId id="260" r:id="rId13"/>
    <p:sldId id="262" r:id="rId14"/>
    <p:sldId id="297" r:id="rId15"/>
    <p:sldId id="298" r:id="rId16"/>
    <p:sldId id="299" r:id="rId17"/>
    <p:sldId id="300" r:id="rId18"/>
    <p:sldId id="301" r:id="rId19"/>
    <p:sldId id="308" r:id="rId20"/>
    <p:sldId id="289" r:id="rId21"/>
    <p:sldId id="269" r:id="rId22"/>
    <p:sldId id="309" r:id="rId23"/>
    <p:sldId id="280" r:id="rId24"/>
    <p:sldId id="281" r:id="rId25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F04EE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85635" autoAdjust="0"/>
  </p:normalViewPr>
  <p:slideViewPr>
    <p:cSldViewPr snapToGrid="0">
      <p:cViewPr varScale="1">
        <p:scale>
          <a:sx n="65" d="100"/>
          <a:sy n="65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9A013-F2E0-4B9A-A06F-B8BA7F6F317A}" type="doc">
      <dgm:prSet loTypeId="urn:microsoft.com/office/officeart/2005/8/layout/hProcess9" loCatId="process" qsTypeId="urn:microsoft.com/office/officeart/2005/8/quickstyle/3d3" qsCatId="3D" csTypeId="urn:microsoft.com/office/officeart/2005/8/colors/accent2_2" csCatId="accent2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1939F3E3-AE56-4241-9710-9D6FB4CA6AC9}">
      <dgm:prSet/>
      <dgm:spPr>
        <a:solidFill>
          <a:srgbClr val="00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mtClean="0"/>
            <a:t>পরিচিতি</a:t>
          </a:r>
          <a:endParaRPr lang="en-US"/>
        </a:p>
      </dgm:t>
    </dgm:pt>
    <dgm:pt modelId="{3AD49368-2C7C-46B4-BD7C-666A4AEF7CCA}" type="parTrans" cxnId="{1E714277-4736-442C-8EB9-6C11C07D5800}">
      <dgm:prSet/>
      <dgm:spPr/>
      <dgm:t>
        <a:bodyPr/>
        <a:lstStyle/>
        <a:p>
          <a:endParaRPr lang="en-US"/>
        </a:p>
      </dgm:t>
    </dgm:pt>
    <dgm:pt modelId="{2BC50487-6CD4-4EFA-91CB-245B63A27004}" type="sibTrans" cxnId="{1E714277-4736-442C-8EB9-6C11C07D5800}">
      <dgm:prSet/>
      <dgm:spPr/>
      <dgm:t>
        <a:bodyPr/>
        <a:lstStyle/>
        <a:p>
          <a:endParaRPr lang="en-US"/>
        </a:p>
      </dgm:t>
    </dgm:pt>
    <dgm:pt modelId="{294598FA-6E16-4821-A6E2-19BDEC2D245F}" type="pres">
      <dgm:prSet presAssocID="{04C9A013-F2E0-4B9A-A06F-B8BA7F6F317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68C769-FAB1-4D8F-806E-DCA90FB245B8}" type="pres">
      <dgm:prSet presAssocID="{04C9A013-F2E0-4B9A-A06F-B8BA7F6F317A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97631ED7-5617-42B8-9193-1E8B38CC7862}" type="pres">
      <dgm:prSet presAssocID="{04C9A013-F2E0-4B9A-A06F-B8BA7F6F317A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BEE887A-CAB0-4389-9231-2DAF0170B162}" type="pres">
      <dgm:prSet presAssocID="{1939F3E3-AE56-4241-9710-9D6FB4CA6AC9}" presName="textNode" presStyleLbl="node1" presStyleIdx="0" presStyleCnt="1" custScaleX="13333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14277-4736-442C-8EB9-6C11C07D5800}" srcId="{04C9A013-F2E0-4B9A-A06F-B8BA7F6F317A}" destId="{1939F3E3-AE56-4241-9710-9D6FB4CA6AC9}" srcOrd="0" destOrd="0" parTransId="{3AD49368-2C7C-46B4-BD7C-666A4AEF7CCA}" sibTransId="{2BC50487-6CD4-4EFA-91CB-245B63A27004}"/>
    <dgm:cxn modelId="{E84C560A-CF46-490E-BD7B-2F7D8106958D}" type="presOf" srcId="{1939F3E3-AE56-4241-9710-9D6FB4CA6AC9}" destId="{3BEE887A-CAB0-4389-9231-2DAF0170B162}" srcOrd="0" destOrd="0" presId="urn:microsoft.com/office/officeart/2005/8/layout/hProcess9"/>
    <dgm:cxn modelId="{87EC0436-E363-43F8-8902-2C6CBBE2EB71}" type="presOf" srcId="{04C9A013-F2E0-4B9A-A06F-B8BA7F6F317A}" destId="{294598FA-6E16-4821-A6E2-19BDEC2D245F}" srcOrd="0" destOrd="0" presId="urn:microsoft.com/office/officeart/2005/8/layout/hProcess9"/>
    <dgm:cxn modelId="{87F34C8A-BB51-4E73-95A6-80088E2885FB}" type="presParOf" srcId="{294598FA-6E16-4821-A6E2-19BDEC2D245F}" destId="{8C68C769-FAB1-4D8F-806E-DCA90FB245B8}" srcOrd="0" destOrd="0" presId="urn:microsoft.com/office/officeart/2005/8/layout/hProcess9"/>
    <dgm:cxn modelId="{046C4C8C-599D-4744-8672-EF8A6408CFDD}" type="presParOf" srcId="{294598FA-6E16-4821-A6E2-19BDEC2D245F}" destId="{97631ED7-5617-42B8-9193-1E8B38CC7862}" srcOrd="1" destOrd="0" presId="urn:microsoft.com/office/officeart/2005/8/layout/hProcess9"/>
    <dgm:cxn modelId="{00F90553-804E-4D69-8F5C-C82A593D0902}" type="presParOf" srcId="{97631ED7-5617-42B8-9193-1E8B38CC7862}" destId="{3BEE887A-CAB0-4389-9231-2DAF0170B162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A1BDF-5014-468F-B5A1-3514F320CE86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D7F451D7-82FD-46EE-8823-BB9916A75C9B}">
      <dgm:prSet custT="1"/>
      <dgm:spPr/>
      <dgm:t>
        <a:bodyPr/>
        <a:lstStyle/>
        <a:p>
          <a:pPr rtl="0"/>
          <a:r>
            <a:rPr lang="bn-IN" sz="4400" smtClean="0">
              <a:latin typeface="NikoshBAN" panose="02000000000000000000" pitchFamily="2" charset="0"/>
              <a:cs typeface="NikoshBAN" panose="02000000000000000000" pitchFamily="2" charset="0"/>
            </a:rPr>
            <a:t>মোঃএনামুলহক</a:t>
          </a:r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496BA7-4FC7-41CC-8779-17BE5635DDD4}" type="parTrans" cxnId="{FF2EDAD3-2716-4861-A032-D8BCBF35354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EC1E88-A534-4970-AC6D-90746511BC69}" type="sibTrans" cxnId="{FF2EDAD3-2716-4861-A032-D8BCBF35354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DE1BA2-DED4-4E79-8664-D9B402AE31A7}">
      <dgm:prSet custT="1"/>
      <dgm:spPr/>
      <dgm:t>
        <a:bodyPr/>
        <a:lstStyle/>
        <a:p>
          <a:pPr rtl="0"/>
          <a:r>
            <a:rPr lang="bn-IN" sz="4400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 সমাজবিজ্ঞান</a:t>
          </a:r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82BAFE-F043-4E18-ACA3-20DA2A478CE2}" type="parTrans" cxnId="{6EDA0C0E-45DC-45F7-93EB-255C46F9C2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6569FB-7874-4CBB-8BAC-0D4F69F8ADE9}" type="sibTrans" cxnId="{6EDA0C0E-45DC-45F7-93EB-255C46F9C2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8E140A-CA74-4E87-B7F4-FB581F155402}">
      <dgm:prSet custT="1"/>
      <dgm:spPr/>
      <dgm:t>
        <a:bodyPr/>
        <a:lstStyle/>
        <a:p>
          <a:pPr rtl="0"/>
          <a:r>
            <a:rPr lang="bn-IN" sz="4400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 মহাবিদ্যালয়,রাজশাহী।</a:t>
          </a:r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B216A7-216B-4D10-AA96-9E0BB9B34E9E}" type="parTrans" cxnId="{52C65C85-D814-4EDA-8D84-7D600236003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69AF5-97AF-434C-875D-20B90DF9DDFD}" type="sibTrans" cxnId="{52C65C85-D814-4EDA-8D84-7D600236003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2CF960-303C-4E1F-8EB5-1F5DB382DE61}">
      <dgm:prSet custT="1"/>
      <dgm:spPr/>
      <dgm:t>
        <a:bodyPr/>
        <a:lstStyle/>
        <a:p>
          <a:pPr rtl="0"/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Mobaile:01715-041797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CC6DAA-AB3B-4D60-950E-64216DF3367C}" type="parTrans" cxnId="{BA67CF86-02E2-4C69-8333-84C6ECB5456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7018A4-BD5D-4A80-BB0B-EA74C240036E}" type="sibTrans" cxnId="{BA67CF86-02E2-4C69-8333-84C6ECB5456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428158-E708-4B87-BA59-C24D7CE421C0}">
      <dgm:prSet custT="1"/>
      <dgm:spPr/>
      <dgm:t>
        <a:bodyPr/>
        <a:lstStyle/>
        <a:p>
          <a:pPr rtl="0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Email:enamulbiroil@gmail.com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C830D-BDF4-410A-9611-6477D453C855}" type="parTrans" cxnId="{1114A822-2E41-4A0D-8B62-78CA071DFC8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4B85C6-B9D8-43A2-8FBC-A9FEB2B45061}" type="sibTrans" cxnId="{1114A822-2E41-4A0D-8B62-78CA071DFC8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4611BE-960F-4E67-BBCE-983D4F52C520}" type="pres">
      <dgm:prSet presAssocID="{413A1BDF-5014-468F-B5A1-3514F320CE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6DB98D-3615-4D3A-94DE-B801CC12FAF5}" type="pres">
      <dgm:prSet presAssocID="{D7F451D7-82FD-46EE-8823-BB9916A75C9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335C8-D123-4CF3-AD43-B323575FF4F3}" type="pres">
      <dgm:prSet presAssocID="{F4EC1E88-A534-4970-AC6D-90746511BC69}" presName="spacer" presStyleCnt="0"/>
      <dgm:spPr/>
      <dgm:t>
        <a:bodyPr/>
        <a:lstStyle/>
        <a:p>
          <a:endParaRPr lang="en-US"/>
        </a:p>
      </dgm:t>
    </dgm:pt>
    <dgm:pt modelId="{C571745F-DE70-441A-BF0A-42DDAC9373AD}" type="pres">
      <dgm:prSet presAssocID="{44DE1BA2-DED4-4E79-8664-D9B402AE31A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91C01-1644-4561-8433-D31DE892E719}" type="pres">
      <dgm:prSet presAssocID="{A56569FB-7874-4CBB-8BAC-0D4F69F8ADE9}" presName="spacer" presStyleCnt="0"/>
      <dgm:spPr/>
      <dgm:t>
        <a:bodyPr/>
        <a:lstStyle/>
        <a:p>
          <a:endParaRPr lang="en-US"/>
        </a:p>
      </dgm:t>
    </dgm:pt>
    <dgm:pt modelId="{009F4873-1646-4E23-83D7-0EA9C6B6AD00}" type="pres">
      <dgm:prSet presAssocID="{D68E140A-CA74-4E87-B7F4-FB581F15540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09035-C833-4767-B6C3-D6CD992C2F1C}" type="pres">
      <dgm:prSet presAssocID="{84069AF5-97AF-434C-875D-20B90DF9DDFD}" presName="spacer" presStyleCnt="0"/>
      <dgm:spPr/>
      <dgm:t>
        <a:bodyPr/>
        <a:lstStyle/>
        <a:p>
          <a:endParaRPr lang="en-US"/>
        </a:p>
      </dgm:t>
    </dgm:pt>
    <dgm:pt modelId="{001F356C-90D4-405E-AFE1-0C61D11467A5}" type="pres">
      <dgm:prSet presAssocID="{6C2CF960-303C-4E1F-8EB5-1F5DB382DE6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71083-2FC3-49E1-9842-C1ADBF84C993}" type="pres">
      <dgm:prSet presAssocID="{3D7018A4-BD5D-4A80-BB0B-EA74C240036E}" presName="spacer" presStyleCnt="0"/>
      <dgm:spPr/>
      <dgm:t>
        <a:bodyPr/>
        <a:lstStyle/>
        <a:p>
          <a:endParaRPr lang="en-US"/>
        </a:p>
      </dgm:t>
    </dgm:pt>
    <dgm:pt modelId="{88999720-08D9-493E-88F8-B8EC043159C7}" type="pres">
      <dgm:prSet presAssocID="{B9428158-E708-4B87-BA59-C24D7CE421C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5F3BB-22AA-407A-B881-D449F8045BC7}" type="presOf" srcId="{D68E140A-CA74-4E87-B7F4-FB581F155402}" destId="{009F4873-1646-4E23-83D7-0EA9C6B6AD00}" srcOrd="0" destOrd="0" presId="urn:microsoft.com/office/officeart/2005/8/layout/vList2"/>
    <dgm:cxn modelId="{7CFBF91B-4FCD-424D-B717-76555DF2D8B4}" type="presOf" srcId="{B9428158-E708-4B87-BA59-C24D7CE421C0}" destId="{88999720-08D9-493E-88F8-B8EC043159C7}" srcOrd="0" destOrd="0" presId="urn:microsoft.com/office/officeart/2005/8/layout/vList2"/>
    <dgm:cxn modelId="{BA67CF86-02E2-4C69-8333-84C6ECB54565}" srcId="{413A1BDF-5014-468F-B5A1-3514F320CE86}" destId="{6C2CF960-303C-4E1F-8EB5-1F5DB382DE61}" srcOrd="3" destOrd="0" parTransId="{ACCC6DAA-AB3B-4D60-950E-64216DF3367C}" sibTransId="{3D7018A4-BD5D-4A80-BB0B-EA74C240036E}"/>
    <dgm:cxn modelId="{4D1124FD-067B-4EE8-8905-B4DE45684926}" type="presOf" srcId="{6C2CF960-303C-4E1F-8EB5-1F5DB382DE61}" destId="{001F356C-90D4-405E-AFE1-0C61D11467A5}" srcOrd="0" destOrd="0" presId="urn:microsoft.com/office/officeart/2005/8/layout/vList2"/>
    <dgm:cxn modelId="{6EDA0C0E-45DC-45F7-93EB-255C46F9C2B8}" srcId="{413A1BDF-5014-468F-B5A1-3514F320CE86}" destId="{44DE1BA2-DED4-4E79-8664-D9B402AE31A7}" srcOrd="1" destOrd="0" parTransId="{5B82BAFE-F043-4E18-ACA3-20DA2A478CE2}" sibTransId="{A56569FB-7874-4CBB-8BAC-0D4F69F8ADE9}"/>
    <dgm:cxn modelId="{FF2EDAD3-2716-4861-A032-D8BCBF353541}" srcId="{413A1BDF-5014-468F-B5A1-3514F320CE86}" destId="{D7F451D7-82FD-46EE-8823-BB9916A75C9B}" srcOrd="0" destOrd="0" parTransId="{94496BA7-4FC7-41CC-8779-17BE5635DDD4}" sibTransId="{F4EC1E88-A534-4970-AC6D-90746511BC69}"/>
    <dgm:cxn modelId="{96C73515-0807-4481-B834-4AC93393177E}" type="presOf" srcId="{413A1BDF-5014-468F-B5A1-3514F320CE86}" destId="{F34611BE-960F-4E67-BBCE-983D4F52C520}" srcOrd="0" destOrd="0" presId="urn:microsoft.com/office/officeart/2005/8/layout/vList2"/>
    <dgm:cxn modelId="{1114A822-2E41-4A0D-8B62-78CA071DFC86}" srcId="{413A1BDF-5014-468F-B5A1-3514F320CE86}" destId="{B9428158-E708-4B87-BA59-C24D7CE421C0}" srcOrd="4" destOrd="0" parTransId="{11FC830D-BDF4-410A-9611-6477D453C855}" sibTransId="{FE4B85C6-B9D8-43A2-8FBC-A9FEB2B45061}"/>
    <dgm:cxn modelId="{CA94441D-6EAC-4498-B1E8-DA7F148915AA}" type="presOf" srcId="{D7F451D7-82FD-46EE-8823-BB9916A75C9B}" destId="{4C6DB98D-3615-4D3A-94DE-B801CC12FAF5}" srcOrd="0" destOrd="0" presId="urn:microsoft.com/office/officeart/2005/8/layout/vList2"/>
    <dgm:cxn modelId="{9285F731-A53C-47D2-9B0E-F314541CCD78}" type="presOf" srcId="{44DE1BA2-DED4-4E79-8664-D9B402AE31A7}" destId="{C571745F-DE70-441A-BF0A-42DDAC9373AD}" srcOrd="0" destOrd="0" presId="urn:microsoft.com/office/officeart/2005/8/layout/vList2"/>
    <dgm:cxn modelId="{52C65C85-D814-4EDA-8D84-7D6002360032}" srcId="{413A1BDF-5014-468F-B5A1-3514F320CE86}" destId="{D68E140A-CA74-4E87-B7F4-FB581F155402}" srcOrd="2" destOrd="0" parTransId="{05B216A7-216B-4D10-AA96-9E0BB9B34E9E}" sibTransId="{84069AF5-97AF-434C-875D-20B90DF9DDFD}"/>
    <dgm:cxn modelId="{4B5F90C9-1B87-4B9D-913A-B97079DF197B}" type="presParOf" srcId="{F34611BE-960F-4E67-BBCE-983D4F52C520}" destId="{4C6DB98D-3615-4D3A-94DE-B801CC12FAF5}" srcOrd="0" destOrd="0" presId="urn:microsoft.com/office/officeart/2005/8/layout/vList2"/>
    <dgm:cxn modelId="{48449CEA-61F9-417E-9415-C51A3DF09C36}" type="presParOf" srcId="{F34611BE-960F-4E67-BBCE-983D4F52C520}" destId="{272335C8-D123-4CF3-AD43-B323575FF4F3}" srcOrd="1" destOrd="0" presId="urn:microsoft.com/office/officeart/2005/8/layout/vList2"/>
    <dgm:cxn modelId="{01F848AA-5806-4D75-A016-0F88993BF7E0}" type="presParOf" srcId="{F34611BE-960F-4E67-BBCE-983D4F52C520}" destId="{C571745F-DE70-441A-BF0A-42DDAC9373AD}" srcOrd="2" destOrd="0" presId="urn:microsoft.com/office/officeart/2005/8/layout/vList2"/>
    <dgm:cxn modelId="{C43A8BA9-EFFC-433A-B41F-249B46D8F4CE}" type="presParOf" srcId="{F34611BE-960F-4E67-BBCE-983D4F52C520}" destId="{EB291C01-1644-4561-8433-D31DE892E719}" srcOrd="3" destOrd="0" presId="urn:microsoft.com/office/officeart/2005/8/layout/vList2"/>
    <dgm:cxn modelId="{F78739E1-0537-4F7E-B490-0E4EC82AE301}" type="presParOf" srcId="{F34611BE-960F-4E67-BBCE-983D4F52C520}" destId="{009F4873-1646-4E23-83D7-0EA9C6B6AD00}" srcOrd="4" destOrd="0" presId="urn:microsoft.com/office/officeart/2005/8/layout/vList2"/>
    <dgm:cxn modelId="{2FB2E499-82A7-48C5-ACF9-3A1864B7D08D}" type="presParOf" srcId="{F34611BE-960F-4E67-BBCE-983D4F52C520}" destId="{CCC09035-C833-4767-B6C3-D6CD992C2F1C}" srcOrd="5" destOrd="0" presId="urn:microsoft.com/office/officeart/2005/8/layout/vList2"/>
    <dgm:cxn modelId="{866D4FE7-9653-4D46-BA8D-907169F49BCA}" type="presParOf" srcId="{F34611BE-960F-4E67-BBCE-983D4F52C520}" destId="{001F356C-90D4-405E-AFE1-0C61D11467A5}" srcOrd="6" destOrd="0" presId="urn:microsoft.com/office/officeart/2005/8/layout/vList2"/>
    <dgm:cxn modelId="{FD4E98A3-CF7E-4D26-BFD1-F8E36A921933}" type="presParOf" srcId="{F34611BE-960F-4E67-BBCE-983D4F52C520}" destId="{2D971083-2FC3-49E1-9842-C1ADBF84C993}" srcOrd="7" destOrd="0" presId="urn:microsoft.com/office/officeart/2005/8/layout/vList2"/>
    <dgm:cxn modelId="{3A955874-C883-49D7-9310-949D5EFFF9C9}" type="presParOf" srcId="{F34611BE-960F-4E67-BBCE-983D4F52C520}" destId="{88999720-08D9-493E-88F8-B8EC043159C7}" srcOrd="8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100239-EBEC-4798-87F9-B599C832A23F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75E247-4BCC-4420-8D6D-416D806A0AB4}">
      <dgm:prSet custT="1"/>
      <dgm:spPr>
        <a:solidFill>
          <a:srgbClr val="002060"/>
        </a:solidFill>
      </dgm:spPr>
      <dgm:t>
        <a:bodyPr/>
        <a:lstStyle/>
        <a:p>
          <a:pPr rtl="0"/>
          <a:endParaRPr lang="bn-IN" sz="6000" u="none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rtl="0"/>
          <a:r>
            <a:rPr lang="bn-IN" sz="6000" u="none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br>
            <a:rPr lang="bn-IN" sz="6000" u="none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6000" u="none" dirty="0" smtClean="0">
              <a:latin typeface="NikoshBAN" panose="02000000000000000000" pitchFamily="2" charset="0"/>
              <a:cs typeface="NikoshBAN" panose="02000000000000000000" pitchFamily="2" charset="0"/>
            </a:rPr>
            <a:t>]]</a:t>
          </a:r>
          <a:endParaRPr lang="en-US" sz="6000" u="none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3ED4D0-6555-4D12-8124-1EA64A60280B}" type="parTrans" cxnId="{AA13CD07-9AF5-4522-9A55-6585693AB084}">
      <dgm:prSet/>
      <dgm:spPr/>
      <dgm:t>
        <a:bodyPr/>
        <a:lstStyle/>
        <a:p>
          <a:endParaRPr lang="en-US" u="none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CE36AE-0556-48D0-A099-E9C55E5121C4}" type="sibTrans" cxnId="{AA13CD07-9AF5-4522-9A55-6585693AB084}">
      <dgm:prSet/>
      <dgm:spPr/>
      <dgm:t>
        <a:bodyPr/>
        <a:lstStyle/>
        <a:p>
          <a:endParaRPr lang="en-US" u="none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9344E6-2D9A-4E62-9357-D4E372BBC42F}" type="pres">
      <dgm:prSet presAssocID="{73100239-EBEC-4798-87F9-B599C832A23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2F1C73-5669-4545-8791-45B65F427365}" type="pres">
      <dgm:prSet presAssocID="{4075E247-4BCC-4420-8D6D-416D806A0AB4}" presName="horFlow" presStyleCnt="0"/>
      <dgm:spPr/>
    </dgm:pt>
    <dgm:pt modelId="{1B38D79C-8901-40B8-8DE0-72782A157D3E}" type="pres">
      <dgm:prSet presAssocID="{4075E247-4BCC-4420-8D6D-416D806A0AB4}" presName="bigChev" presStyleLbl="node1" presStyleIdx="0" presStyleCnt="1" custScaleX="192000" custLinFactNeighborX="0" custLinFactNeighborY="0"/>
      <dgm:spPr/>
      <dgm:t>
        <a:bodyPr/>
        <a:lstStyle/>
        <a:p>
          <a:endParaRPr lang="en-US"/>
        </a:p>
      </dgm:t>
    </dgm:pt>
  </dgm:ptLst>
  <dgm:cxnLst>
    <dgm:cxn modelId="{D481674A-54AB-4A54-A1C3-31C4459AA86C}" type="presOf" srcId="{73100239-EBEC-4798-87F9-B599C832A23F}" destId="{309344E6-2D9A-4E62-9357-D4E372BBC42F}" srcOrd="0" destOrd="0" presId="urn:microsoft.com/office/officeart/2005/8/layout/lProcess3"/>
    <dgm:cxn modelId="{6752C030-9AFB-4935-B671-B46BBE5C65B6}" type="presOf" srcId="{4075E247-4BCC-4420-8D6D-416D806A0AB4}" destId="{1B38D79C-8901-40B8-8DE0-72782A157D3E}" srcOrd="0" destOrd="0" presId="urn:microsoft.com/office/officeart/2005/8/layout/lProcess3"/>
    <dgm:cxn modelId="{AA13CD07-9AF5-4522-9A55-6585693AB084}" srcId="{73100239-EBEC-4798-87F9-B599C832A23F}" destId="{4075E247-4BCC-4420-8D6D-416D806A0AB4}" srcOrd="0" destOrd="0" parTransId="{413ED4D0-6555-4D12-8124-1EA64A60280B}" sibTransId="{10CE36AE-0556-48D0-A099-E9C55E5121C4}"/>
    <dgm:cxn modelId="{576085A0-4682-426A-8DEF-A99B60E4330B}" type="presParOf" srcId="{309344E6-2D9A-4E62-9357-D4E372BBC42F}" destId="{3F2F1C73-5669-4545-8791-45B65F427365}" srcOrd="0" destOrd="0" presId="urn:microsoft.com/office/officeart/2005/8/layout/lProcess3"/>
    <dgm:cxn modelId="{EB09943F-149F-44BC-8CD4-1D7DAC861C83}" type="presParOf" srcId="{3F2F1C73-5669-4545-8791-45B65F427365}" destId="{1B38D79C-8901-40B8-8DE0-72782A157D3E}" srcOrd="0" destOrd="0" presId="urn:microsoft.com/office/officeart/2005/8/layout/lProcess3"/>
  </dgm:cxnLst>
  <dgm:bg>
    <a:solidFill>
      <a:srgbClr val="FF000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C382C7-4654-4D7F-BC19-FBF26AAAD08B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6CA2DC0-BEC5-4D93-B544-5B53AFCC4D5A}">
      <dgm:prSet custT="1"/>
      <dgm:spPr/>
      <dgm:t>
        <a:bodyPr/>
        <a:lstStyle/>
        <a:p>
          <a:pPr rtl="0"/>
          <a:r>
            <a:rPr lang="en-US" sz="4000" smtClean="0">
              <a:latin typeface="NikoshBAN" panose="02000000000000000000" pitchFamily="2" charset="0"/>
              <a:cs typeface="NikoshBAN" panose="02000000000000000000" pitchFamily="2" charset="0"/>
            </a:rPr>
            <a:t>* </a:t>
          </a:r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C01712-E5D0-4C9D-B7BA-58BEFAEE0D56}" type="parTrans" cxnId="{60C048E1-5254-45B7-9ACC-C3DBFEF56C0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6F81CC-E9FE-4025-8A8E-14283B5B718F}" type="sibTrans" cxnId="{60C048E1-5254-45B7-9ACC-C3DBFEF56C0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E6CEDE-A42C-49BA-9565-AC2E93435361}">
      <dgm:prSet custT="1"/>
      <dgm:spPr/>
      <dgm:t>
        <a:bodyPr/>
        <a:lstStyle/>
        <a:p>
          <a:pPr rtl="0"/>
          <a:r>
            <a:rPr lang="en-US" sz="4000" smtClean="0">
              <a:latin typeface="NikoshBAN" panose="02000000000000000000" pitchFamily="2" charset="0"/>
              <a:cs typeface="NikoshBAN" panose="02000000000000000000" pitchFamily="2" charset="0"/>
            </a:rPr>
            <a:t>* </a:t>
          </a:r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বিষয়ঃ সমাজবিজ্ঞান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FEAA6F-6FD9-4550-BB8C-1650AB1AB586}" type="parTrans" cxnId="{D26D7699-3300-47A0-B72F-6B134034282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FD42BB-AF4C-4786-A02E-A76484F2A798}" type="sibTrans" cxnId="{D26D7699-3300-47A0-B72F-6B134034282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F37E5F-AF1E-4FE9-88B1-55C4C188BAC6}">
      <dgm:prSet custT="1"/>
      <dgm:spPr/>
      <dgm:t>
        <a:bodyPr/>
        <a:lstStyle/>
        <a:p>
          <a:pPr rtl="0"/>
          <a:r>
            <a:rPr lang="en-US" sz="4000" smtClean="0">
              <a:latin typeface="NikoshBAN" panose="02000000000000000000" pitchFamily="2" charset="0"/>
              <a:cs typeface="NikoshBAN" panose="02000000000000000000" pitchFamily="2" charset="0"/>
            </a:rPr>
            <a:t>* </a:t>
          </a:r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অধ্যায়ঃ পঞ্চম(সামাজিক প্রতিষ্ঠান</a:t>
          </a:r>
          <a:r>
            <a:rPr lang="en-US" sz="400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C5068C-D651-4572-881C-872FB49EEECC}" type="parTrans" cxnId="{4A6C8F05-2640-4FD3-A6F5-2240F0816768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8D6E3E-780C-4751-9E3D-EF03BA174969}" type="sibTrans" cxnId="{4A6C8F05-2640-4FD3-A6F5-2240F0816768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BAFA71-FDE9-4F17-8514-3F3846903BD3}">
      <dgm:prSet custT="1"/>
      <dgm:spPr/>
      <dgm:t>
        <a:bodyPr/>
        <a:lstStyle/>
        <a:p>
          <a:pPr rtl="0"/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* </a:t>
          </a: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সময়ঃ 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৫৫</a:t>
          </a: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মিনিট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3D1143-95BE-4CD8-A092-7B6EA9AB819D}" type="parTrans" cxnId="{EBB28446-88BC-4D17-B0AF-DEBFCD798E9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1C38BC-00E8-41BF-B902-16BBDB7E8A73}" type="sibTrans" cxnId="{EBB28446-88BC-4D17-B0AF-DEBFCD798E9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9E1F84-FC91-4D59-9B06-4B86EEE2CDA8}">
      <dgm:prSet custT="1"/>
      <dgm:spPr/>
      <dgm:t>
        <a:bodyPr/>
        <a:lstStyle/>
        <a:p>
          <a:pPr rtl="0"/>
          <a:r>
            <a:rPr lang="en-US" sz="4000" smtClean="0">
              <a:latin typeface="NikoshBAN" panose="02000000000000000000" pitchFamily="2" charset="0"/>
              <a:cs typeface="NikoshBAN" panose="02000000000000000000" pitchFamily="2" charset="0"/>
            </a:rPr>
            <a:t>* </a:t>
          </a:r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পদ্ধতিঃ দলীয় আলোচনা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736ED8-637E-4278-88B8-D606D87AB358}" type="parTrans" cxnId="{7D6084A7-F3E4-4D67-BB9A-6D9DADC7755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C1EDF7-316B-4110-B4F0-F5ACADA3CED0}" type="sibTrans" cxnId="{7D6084A7-F3E4-4D67-BB9A-6D9DADC7755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67B5EE-1399-4641-9068-9C09D93B5B8C}">
      <dgm:prSet custT="1"/>
      <dgm:spPr/>
      <dgm:t>
        <a:bodyPr/>
        <a:lstStyle/>
        <a:p>
          <a:pPr rtl="0"/>
          <a:r>
            <a:rPr lang="en-US" sz="4000" smtClean="0">
              <a:latin typeface="NikoshBAN" panose="02000000000000000000" pitchFamily="2" charset="0"/>
              <a:cs typeface="NikoshBAN" panose="02000000000000000000" pitchFamily="2" charset="0"/>
            </a:rPr>
            <a:t>* তারিখঃ ২৪-০৭-২০১৬ইং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333F19-ADBB-4191-B8F8-E8BE6A44140F}" type="parTrans" cxnId="{DECBC755-D941-4C01-9D65-62026AA8AC9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354BC7-CD69-44BF-A0AA-969633E204BC}" type="sibTrans" cxnId="{DECBC755-D941-4C01-9D65-62026AA8AC9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D80CB7-A11C-452C-A2CE-424ACD28B32A}" type="pres">
      <dgm:prSet presAssocID="{9BC382C7-4654-4D7F-BC19-FBF26AAAD0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2C88FF-8F56-40F5-B69E-87525B6527B1}" type="pres">
      <dgm:prSet presAssocID="{46CA2DC0-BEC5-4D93-B544-5B53AFCC4D5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49CFE-4ECB-47C2-A701-6ABD68567773}" type="pres">
      <dgm:prSet presAssocID="{7E6F81CC-E9FE-4025-8A8E-14283B5B718F}" presName="spacer" presStyleCnt="0"/>
      <dgm:spPr/>
    </dgm:pt>
    <dgm:pt modelId="{F23D9EDE-E338-4910-AC7F-22CC356CAAF1}" type="pres">
      <dgm:prSet presAssocID="{1AE6CEDE-A42C-49BA-9565-AC2E9343536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933A1-D1C2-43A6-A9D9-F98EA52218BA}" type="pres">
      <dgm:prSet presAssocID="{74FD42BB-AF4C-4786-A02E-A76484F2A798}" presName="spacer" presStyleCnt="0"/>
      <dgm:spPr/>
    </dgm:pt>
    <dgm:pt modelId="{69AA9CD4-8525-413F-AFAD-2228F503E6E9}" type="pres">
      <dgm:prSet presAssocID="{ECF37E5F-AF1E-4FE9-88B1-55C4C188BAC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A085B-9B78-49AC-8C34-7A9B161A4487}" type="pres">
      <dgm:prSet presAssocID="{898D6E3E-780C-4751-9E3D-EF03BA174969}" presName="spacer" presStyleCnt="0"/>
      <dgm:spPr/>
    </dgm:pt>
    <dgm:pt modelId="{5B9C5DC4-8BED-4FE7-A575-07C22903CDDD}" type="pres">
      <dgm:prSet presAssocID="{27BAFA71-FDE9-4F17-8514-3F3846903BD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D135A-C6F5-44E2-94C8-906547D4FD91}" type="pres">
      <dgm:prSet presAssocID="{381C38BC-00E8-41BF-B902-16BBDB7E8A73}" presName="spacer" presStyleCnt="0"/>
      <dgm:spPr/>
    </dgm:pt>
    <dgm:pt modelId="{3601A71B-747C-4F64-8147-EEC318CC46E8}" type="pres">
      <dgm:prSet presAssocID="{EF9E1F84-FC91-4D59-9B06-4B86EEE2CDA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53896-AE76-48DB-9C96-060F4D77100D}" type="pres">
      <dgm:prSet presAssocID="{2CC1EDF7-316B-4110-B4F0-F5ACADA3CED0}" presName="spacer" presStyleCnt="0"/>
      <dgm:spPr/>
    </dgm:pt>
    <dgm:pt modelId="{E731C301-0104-425B-AA08-5F21D8E13E06}" type="pres">
      <dgm:prSet presAssocID="{3967B5EE-1399-4641-9068-9C09D93B5B8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6D7699-3300-47A0-B72F-6B134034282A}" srcId="{9BC382C7-4654-4D7F-BC19-FBF26AAAD08B}" destId="{1AE6CEDE-A42C-49BA-9565-AC2E93435361}" srcOrd="1" destOrd="0" parTransId="{44FEAA6F-6FD9-4550-BB8C-1650AB1AB586}" sibTransId="{74FD42BB-AF4C-4786-A02E-A76484F2A798}"/>
    <dgm:cxn modelId="{1DC8A778-C3ED-49B2-98EE-F12F2ECE01AE}" type="presOf" srcId="{ECF37E5F-AF1E-4FE9-88B1-55C4C188BAC6}" destId="{69AA9CD4-8525-413F-AFAD-2228F503E6E9}" srcOrd="0" destOrd="0" presId="urn:microsoft.com/office/officeart/2005/8/layout/vList2"/>
    <dgm:cxn modelId="{75485309-8284-4E51-B491-3B33A638845F}" type="presOf" srcId="{27BAFA71-FDE9-4F17-8514-3F3846903BD3}" destId="{5B9C5DC4-8BED-4FE7-A575-07C22903CDDD}" srcOrd="0" destOrd="0" presId="urn:microsoft.com/office/officeart/2005/8/layout/vList2"/>
    <dgm:cxn modelId="{DECBC755-D941-4C01-9D65-62026AA8AC9A}" srcId="{9BC382C7-4654-4D7F-BC19-FBF26AAAD08B}" destId="{3967B5EE-1399-4641-9068-9C09D93B5B8C}" srcOrd="5" destOrd="0" parTransId="{FA333F19-ADBB-4191-B8F8-E8BE6A44140F}" sibTransId="{81354BC7-CD69-44BF-A0AA-969633E204BC}"/>
    <dgm:cxn modelId="{EBB28446-88BC-4D17-B0AF-DEBFCD798E92}" srcId="{9BC382C7-4654-4D7F-BC19-FBF26AAAD08B}" destId="{27BAFA71-FDE9-4F17-8514-3F3846903BD3}" srcOrd="3" destOrd="0" parTransId="{2A3D1143-95BE-4CD8-A092-7B6EA9AB819D}" sibTransId="{381C38BC-00E8-41BF-B902-16BBDB7E8A73}"/>
    <dgm:cxn modelId="{7D6084A7-F3E4-4D67-BB9A-6D9DADC7755A}" srcId="{9BC382C7-4654-4D7F-BC19-FBF26AAAD08B}" destId="{EF9E1F84-FC91-4D59-9B06-4B86EEE2CDA8}" srcOrd="4" destOrd="0" parTransId="{85736ED8-637E-4278-88B8-D606D87AB358}" sibTransId="{2CC1EDF7-316B-4110-B4F0-F5ACADA3CED0}"/>
    <dgm:cxn modelId="{249BCDBD-6912-461A-B971-75BA7CE7E505}" type="presOf" srcId="{3967B5EE-1399-4641-9068-9C09D93B5B8C}" destId="{E731C301-0104-425B-AA08-5F21D8E13E06}" srcOrd="0" destOrd="0" presId="urn:microsoft.com/office/officeart/2005/8/layout/vList2"/>
    <dgm:cxn modelId="{4A6C8F05-2640-4FD3-A6F5-2240F0816768}" srcId="{9BC382C7-4654-4D7F-BC19-FBF26AAAD08B}" destId="{ECF37E5F-AF1E-4FE9-88B1-55C4C188BAC6}" srcOrd="2" destOrd="0" parTransId="{CFC5068C-D651-4572-881C-872FB49EEECC}" sibTransId="{898D6E3E-780C-4751-9E3D-EF03BA174969}"/>
    <dgm:cxn modelId="{DDA1E46E-2B59-49C5-A635-0A15756235E2}" type="presOf" srcId="{46CA2DC0-BEC5-4D93-B544-5B53AFCC4D5A}" destId="{342C88FF-8F56-40F5-B69E-87525B6527B1}" srcOrd="0" destOrd="0" presId="urn:microsoft.com/office/officeart/2005/8/layout/vList2"/>
    <dgm:cxn modelId="{BF2174F6-1F02-4C2B-A911-7F8783282E66}" type="presOf" srcId="{9BC382C7-4654-4D7F-BC19-FBF26AAAD08B}" destId="{88D80CB7-A11C-452C-A2CE-424ACD28B32A}" srcOrd="0" destOrd="0" presId="urn:microsoft.com/office/officeart/2005/8/layout/vList2"/>
    <dgm:cxn modelId="{60C048E1-5254-45B7-9ACC-C3DBFEF56C02}" srcId="{9BC382C7-4654-4D7F-BC19-FBF26AAAD08B}" destId="{46CA2DC0-BEC5-4D93-B544-5B53AFCC4D5A}" srcOrd="0" destOrd="0" parTransId="{84C01712-E5D0-4C9D-B7BA-58BEFAEE0D56}" sibTransId="{7E6F81CC-E9FE-4025-8A8E-14283B5B718F}"/>
    <dgm:cxn modelId="{A81DB9DB-8338-4279-A78E-3B1FCF0548C8}" type="presOf" srcId="{EF9E1F84-FC91-4D59-9B06-4B86EEE2CDA8}" destId="{3601A71B-747C-4F64-8147-EEC318CC46E8}" srcOrd="0" destOrd="0" presId="urn:microsoft.com/office/officeart/2005/8/layout/vList2"/>
    <dgm:cxn modelId="{79FDFECD-FED8-4393-982A-87DABB945C31}" type="presOf" srcId="{1AE6CEDE-A42C-49BA-9565-AC2E93435361}" destId="{F23D9EDE-E338-4910-AC7F-22CC356CAAF1}" srcOrd="0" destOrd="0" presId="urn:microsoft.com/office/officeart/2005/8/layout/vList2"/>
    <dgm:cxn modelId="{5FA44D12-4EEE-411D-AF39-46E9FFF7FD8E}" type="presParOf" srcId="{88D80CB7-A11C-452C-A2CE-424ACD28B32A}" destId="{342C88FF-8F56-40F5-B69E-87525B6527B1}" srcOrd="0" destOrd="0" presId="urn:microsoft.com/office/officeart/2005/8/layout/vList2"/>
    <dgm:cxn modelId="{05F3C12C-96BC-467C-A1FA-B89194F4085E}" type="presParOf" srcId="{88D80CB7-A11C-452C-A2CE-424ACD28B32A}" destId="{5C549CFE-4ECB-47C2-A701-6ABD68567773}" srcOrd="1" destOrd="0" presId="urn:microsoft.com/office/officeart/2005/8/layout/vList2"/>
    <dgm:cxn modelId="{527FDB7E-3C8A-42E2-A962-2ACFCA5EE813}" type="presParOf" srcId="{88D80CB7-A11C-452C-A2CE-424ACD28B32A}" destId="{F23D9EDE-E338-4910-AC7F-22CC356CAAF1}" srcOrd="2" destOrd="0" presId="urn:microsoft.com/office/officeart/2005/8/layout/vList2"/>
    <dgm:cxn modelId="{F452E632-9CDE-4FEC-B975-7ADC4749F5CA}" type="presParOf" srcId="{88D80CB7-A11C-452C-A2CE-424ACD28B32A}" destId="{3A9933A1-D1C2-43A6-A9D9-F98EA52218BA}" srcOrd="3" destOrd="0" presId="urn:microsoft.com/office/officeart/2005/8/layout/vList2"/>
    <dgm:cxn modelId="{AF7872A6-E479-4F3F-8471-252E5EFB7A43}" type="presParOf" srcId="{88D80CB7-A11C-452C-A2CE-424ACD28B32A}" destId="{69AA9CD4-8525-413F-AFAD-2228F503E6E9}" srcOrd="4" destOrd="0" presId="urn:microsoft.com/office/officeart/2005/8/layout/vList2"/>
    <dgm:cxn modelId="{90EC7757-2C3D-41B2-8E5B-F03E7199941C}" type="presParOf" srcId="{88D80CB7-A11C-452C-A2CE-424ACD28B32A}" destId="{93DA085B-9B78-49AC-8C34-7A9B161A4487}" srcOrd="5" destOrd="0" presId="urn:microsoft.com/office/officeart/2005/8/layout/vList2"/>
    <dgm:cxn modelId="{8D124D3B-507A-444B-8126-6149DF3AB4EF}" type="presParOf" srcId="{88D80CB7-A11C-452C-A2CE-424ACD28B32A}" destId="{5B9C5DC4-8BED-4FE7-A575-07C22903CDDD}" srcOrd="6" destOrd="0" presId="urn:microsoft.com/office/officeart/2005/8/layout/vList2"/>
    <dgm:cxn modelId="{92A4F384-93EB-4A9C-81AC-F9D8074E69FB}" type="presParOf" srcId="{88D80CB7-A11C-452C-A2CE-424ACD28B32A}" destId="{064D135A-C6F5-44E2-94C8-906547D4FD91}" srcOrd="7" destOrd="0" presId="urn:microsoft.com/office/officeart/2005/8/layout/vList2"/>
    <dgm:cxn modelId="{DF850130-1F42-414B-A509-B8DD13F43691}" type="presParOf" srcId="{88D80CB7-A11C-452C-A2CE-424ACD28B32A}" destId="{3601A71B-747C-4F64-8147-EEC318CC46E8}" srcOrd="8" destOrd="0" presId="urn:microsoft.com/office/officeart/2005/8/layout/vList2"/>
    <dgm:cxn modelId="{3ED6FA1B-04D4-402F-AB99-8A1F4659F89E}" type="presParOf" srcId="{88D80CB7-A11C-452C-A2CE-424ACD28B32A}" destId="{5A953896-AE76-48DB-9C96-060F4D77100D}" srcOrd="9" destOrd="0" presId="urn:microsoft.com/office/officeart/2005/8/layout/vList2"/>
    <dgm:cxn modelId="{95857E57-DEDC-4195-9B6F-ABF6F28D418A}" type="presParOf" srcId="{88D80CB7-A11C-452C-A2CE-424ACD28B32A}" destId="{E731C301-0104-425B-AA08-5F21D8E13E06}" srcOrd="10" destOrd="0" presId="urn:microsoft.com/office/officeart/2005/8/layout/vList2"/>
  </dgm:cxnLst>
  <dgm:bg>
    <a:solidFill>
      <a:srgbClr val="0000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8EE2CF-21D9-4714-A619-FA880885D4BD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7AA16A09-2D82-4D81-87A1-8B54C605522E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নিচের ছবিগুলো লক্ষ্য কর এবং বল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E758F4-BAC4-4BB8-97BB-35B7D08AE7D4}" type="parTrans" cxnId="{6E4C51D4-239F-4BE2-A08F-6E250F46D85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47AE3C-A050-41D6-A25B-BFCD41737AA3}" type="sibTrans" cxnId="{6E4C51D4-239F-4BE2-A08F-6E250F46D85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4B0F9E-15A7-4D3A-9919-2C0409BD3BD9}" type="pres">
      <dgm:prSet presAssocID="{9A8EE2CF-21D9-4714-A619-FA880885D4B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128D3E-4BAA-4F5A-8F7B-97750D1510F6}" type="pres">
      <dgm:prSet presAssocID="{9A8EE2CF-21D9-4714-A619-FA880885D4BD}" presName="arrow" presStyleLbl="bgShp" presStyleIdx="0" presStyleCnt="1" custScaleX="109869"/>
      <dgm:spPr>
        <a:solidFill>
          <a:srgbClr val="FFD1D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560A805D-4863-49CD-8B3E-1AE883196028}" type="pres">
      <dgm:prSet presAssocID="{9A8EE2CF-21D9-4714-A619-FA880885D4BD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A8FA6EB-3E54-48D8-A603-58CA9B711C0D}" type="pres">
      <dgm:prSet presAssocID="{7AA16A09-2D82-4D81-87A1-8B54C605522E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4C51D4-239F-4BE2-A08F-6E250F46D85E}" srcId="{9A8EE2CF-21D9-4714-A619-FA880885D4BD}" destId="{7AA16A09-2D82-4D81-87A1-8B54C605522E}" srcOrd="0" destOrd="0" parTransId="{5CE758F4-BAC4-4BB8-97BB-35B7D08AE7D4}" sibTransId="{8947AE3C-A050-41D6-A25B-BFCD41737AA3}"/>
    <dgm:cxn modelId="{B02502F8-2A2B-4A16-9237-6A031946DB2B}" type="presOf" srcId="{7AA16A09-2D82-4D81-87A1-8B54C605522E}" destId="{BA8FA6EB-3E54-48D8-A603-58CA9B711C0D}" srcOrd="0" destOrd="0" presId="urn:microsoft.com/office/officeart/2005/8/layout/hProcess9"/>
    <dgm:cxn modelId="{B3BE83A5-EFD8-403B-87BB-D073B0483354}" type="presOf" srcId="{9A8EE2CF-21D9-4714-A619-FA880885D4BD}" destId="{B84B0F9E-15A7-4D3A-9919-2C0409BD3BD9}" srcOrd="0" destOrd="0" presId="urn:microsoft.com/office/officeart/2005/8/layout/hProcess9"/>
    <dgm:cxn modelId="{4E4EFD49-5109-48DE-B4EB-464881AC22A1}" type="presParOf" srcId="{B84B0F9E-15A7-4D3A-9919-2C0409BD3BD9}" destId="{6B128D3E-4BAA-4F5A-8F7B-97750D1510F6}" srcOrd="0" destOrd="0" presId="urn:microsoft.com/office/officeart/2005/8/layout/hProcess9"/>
    <dgm:cxn modelId="{B2C8C9C1-35F5-40C2-8AC9-6A7015330D88}" type="presParOf" srcId="{B84B0F9E-15A7-4D3A-9919-2C0409BD3BD9}" destId="{560A805D-4863-49CD-8B3E-1AE883196028}" srcOrd="1" destOrd="0" presId="urn:microsoft.com/office/officeart/2005/8/layout/hProcess9"/>
    <dgm:cxn modelId="{084AEB63-CFC2-4996-BE1D-CA536117B3B9}" type="presParOf" srcId="{560A805D-4863-49CD-8B3E-1AE883196028}" destId="{BA8FA6EB-3E54-48D8-A603-58CA9B711C0D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98C661-E9B0-4AEE-9427-6B8681A7714D}" type="doc">
      <dgm:prSet loTypeId="urn:microsoft.com/office/officeart/2005/8/layout/hProcess9" loCatId="process" qsTypeId="urn:microsoft.com/office/officeart/2005/8/quickstyle/3d3" qsCatId="3D" csTypeId="urn:microsoft.com/office/officeart/2005/8/colors/accent2_2" csCatId="accent2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2E32168-086B-4CCC-A4F1-054E28E9539A}">
      <dgm:prSet custT="1"/>
      <dgm:spPr>
        <a:solidFill>
          <a:schemeClr val="bg1"/>
        </a:solidFill>
        <a:ln w="28575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4000" b="1" u="sng" dirty="0" err="1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4000" b="1" u="sng" dirty="0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u="sng" dirty="0" err="1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নজরে</a:t>
          </a:r>
          <a:r>
            <a:rPr lang="en-US" sz="4000" b="1" u="sng" dirty="0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u="sng" dirty="0" err="1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পরিবারের</a:t>
          </a:r>
          <a:r>
            <a:rPr lang="en-US" sz="4000" b="1" u="sng" dirty="0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u="sng" dirty="0" err="1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কার্যাবলী</a:t>
          </a:r>
          <a:endParaRPr lang="en-US" sz="4000" dirty="0">
            <a:solidFill>
              <a:srgbClr val="0F04EE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F5F2CA-B631-4F76-ABD1-F71259F92518}" type="parTrans" cxnId="{11A70545-ABBC-41F1-AE2B-33A854E64E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957136-4A6D-40C9-BB36-81DAA4885EA4}" type="sibTrans" cxnId="{11A70545-ABBC-41F1-AE2B-33A854E64E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170B88-0722-4F40-9625-AAE6F9343800}" type="pres">
      <dgm:prSet presAssocID="{1598C661-E9B0-4AEE-9427-6B8681A7714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544CE-C998-4133-8348-910672945CAD}" type="pres">
      <dgm:prSet presAssocID="{1598C661-E9B0-4AEE-9427-6B8681A7714D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6753B23C-C404-4822-8D30-BF1435383926}" type="pres">
      <dgm:prSet presAssocID="{1598C661-E9B0-4AEE-9427-6B8681A7714D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602993F-6488-4F44-9CB8-CF492987C0D3}" type="pres">
      <dgm:prSet presAssocID="{D2E32168-086B-4CCC-A4F1-054E28E9539A}" presName="textNode" presStyleLbl="node1" presStyleIdx="0" presStyleCnt="1" custScaleX="13333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579A7-1A23-404B-8C4E-06662FE70EE3}" type="presOf" srcId="{D2E32168-086B-4CCC-A4F1-054E28E9539A}" destId="{B602993F-6488-4F44-9CB8-CF492987C0D3}" srcOrd="0" destOrd="0" presId="urn:microsoft.com/office/officeart/2005/8/layout/hProcess9"/>
    <dgm:cxn modelId="{05A211D2-3DF8-4912-8711-EFF2A4BADAEB}" type="presOf" srcId="{1598C661-E9B0-4AEE-9427-6B8681A7714D}" destId="{59170B88-0722-4F40-9625-AAE6F9343800}" srcOrd="0" destOrd="0" presId="urn:microsoft.com/office/officeart/2005/8/layout/hProcess9"/>
    <dgm:cxn modelId="{11A70545-ABBC-41F1-AE2B-33A854E64E73}" srcId="{1598C661-E9B0-4AEE-9427-6B8681A7714D}" destId="{D2E32168-086B-4CCC-A4F1-054E28E9539A}" srcOrd="0" destOrd="0" parTransId="{EAF5F2CA-B631-4F76-ABD1-F71259F92518}" sibTransId="{F9957136-4A6D-40C9-BB36-81DAA4885EA4}"/>
    <dgm:cxn modelId="{C7412EBE-71A6-4D20-8932-A6E82F1ACA75}" type="presParOf" srcId="{59170B88-0722-4F40-9625-AAE6F9343800}" destId="{2B0544CE-C998-4133-8348-910672945CAD}" srcOrd="0" destOrd="0" presId="urn:microsoft.com/office/officeart/2005/8/layout/hProcess9"/>
    <dgm:cxn modelId="{763C0838-FD9B-4AC5-81F6-8A63580B3860}" type="presParOf" srcId="{59170B88-0722-4F40-9625-AAE6F9343800}" destId="{6753B23C-C404-4822-8D30-BF1435383926}" srcOrd="1" destOrd="0" presId="urn:microsoft.com/office/officeart/2005/8/layout/hProcess9"/>
    <dgm:cxn modelId="{6E228C58-A9EC-4D71-BE49-EF293851D251}" type="presParOf" srcId="{6753B23C-C404-4822-8D30-BF1435383926}" destId="{B602993F-6488-4F44-9CB8-CF492987C0D3}" srcOrd="0" destOrd="0" presId="urn:microsoft.com/office/officeart/2005/8/layout/hProcess9"/>
  </dgm:cxnLst>
  <dgm:bg>
    <a:solidFill>
      <a:srgbClr val="00CC66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FF1851-E5C9-4805-863A-563CCA73CD5D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3465FD7-AC45-4825-9B93-B6300F569E0B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ক)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জৈবিক কাজ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298B99-005A-4D20-B330-AAD30500BE92}" type="parTrans" cxnId="{D9202A8A-3BA7-4EF3-9432-FDFA8CACB5E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A3A4BB-332F-4E63-8EBF-DCAAAE72FB65}" type="sibTrans" cxnId="{D9202A8A-3BA7-4EF3-9432-FDFA8CACB5E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855F04-BC76-4FF4-BB83-C802AC81F190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খ)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 কাজ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1D6F5A-F29B-439F-A8D5-3670B227A637}" type="parTrans" cxnId="{56EA086D-C035-4F1E-95DE-726A02E1F36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4FC76A-203A-45F3-844E-0D0AE2D9CF63}" type="sibTrans" cxnId="{56EA086D-C035-4F1E-95DE-726A02E1F36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A08361-54A0-40BA-A669-0C40755008D2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গ)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শিক্ষামূলক কাজ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9D402D-599C-494A-86CD-D5CCD505671C}" type="parTrans" cxnId="{0E3B0C1C-B504-427D-8326-71B06537F84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DB16B8-84AE-42C4-B239-B1D4489DE08B}" type="sibTrans" cxnId="{0E3B0C1C-B504-427D-8326-71B06537F84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89FDCF-A06A-4D00-B7D3-D5E90CDC7FF0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ঘ)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ধর্মীয় কাজ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F861E8-33E1-40C3-A7E8-6DCE181B5B65}" type="parTrans" cxnId="{37959A43-3CBF-4561-A91D-EB916888405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6174E7-1C57-4B6B-AEDE-41B486447DB8}" type="sibTrans" cxnId="{37959A43-3CBF-4561-A91D-EB916888405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4BA866-F8B2-4C03-A69E-E567C3A1595F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ঙ)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রক্ষণাবেক্ষণমূ্লক কাজ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3A5461-E629-45DC-AB1E-5AB2DFF2BB6F}" type="parTrans" cxnId="{9D69034E-726F-43B3-AD97-24DEC2AFE6A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223DB7-BA28-4FAD-9B63-BD07C6B43C3E}" type="sibTrans" cxnId="{9D69034E-726F-43B3-AD97-24DEC2AFE6A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F22D60-37D8-43AE-8059-A232A02B053E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চ)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মনস্তাত্বিক কাজ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011E39-17E9-4892-A12E-E2FFF60E0232}" type="parTrans" cxnId="{92C5303C-2F40-4F06-AA9D-2F4A1784881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523AD0-FEC4-4022-8369-94B7689FB97F}" type="sibTrans" cxnId="{92C5303C-2F40-4F06-AA9D-2F4A1784881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46C2FE-B2E1-4AED-BC23-60E641541BDA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ছ)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রাজনৈতিক কাজ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4BCF21-FE4F-4E89-AB29-E034FE4BB251}" type="parTrans" cxnId="{70B1B1C0-FFE2-46B4-9618-E6A13946D80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A05312-6820-4B30-A844-D940DB777BCF}" type="sibTrans" cxnId="{70B1B1C0-FFE2-46B4-9618-E6A13946D80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7EE3FE-DB1E-4EF6-96DA-D9DCCCE94E34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জ)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সামাজিকীকরণ কাজ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0EF276-FCEF-4AA8-AED4-10E7A5C8A4AF}" type="parTrans" cxnId="{0D3CDD86-3044-4560-8E26-CD7CBD300EF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FBB097-4C91-4851-B013-82953653EE0C}" type="sibTrans" cxnId="{0D3CDD86-3044-4560-8E26-CD7CBD300EF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3BC024-E5EE-4F14-914A-456D77C19D38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ঝ)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চিত্তবিনোদনমূ্লক কাজ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0F5C7D-3138-4C51-82C0-5866D210BA1D}" type="parTrans" cxnId="{4352C2A4-D171-4BE3-AE6C-C16150AF11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5253CC-39E1-4910-A425-6DA38011F634}" type="sibTrans" cxnId="{4352C2A4-D171-4BE3-AE6C-C16150AF11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B2B6E4-3F4F-4AFE-A81B-2E1E2649DE0F}" type="pres">
      <dgm:prSet presAssocID="{66FF1851-E5C9-4805-863A-563CCA73CD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DA50F7-4016-4B96-BA14-8B2B0FDFC858}" type="pres">
      <dgm:prSet presAssocID="{83465FD7-AC45-4825-9B93-B6300F569E0B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86582-25C6-4D1F-B1E2-121020B723DC}" type="pres">
      <dgm:prSet presAssocID="{C8A3A4BB-332F-4E63-8EBF-DCAAAE72FB65}" presName="spacer" presStyleCnt="0"/>
      <dgm:spPr/>
      <dgm:t>
        <a:bodyPr/>
        <a:lstStyle/>
        <a:p>
          <a:endParaRPr lang="en-US"/>
        </a:p>
      </dgm:t>
    </dgm:pt>
    <dgm:pt modelId="{1DA83C6E-4DC0-44D8-85E5-3384C5B1CB63}" type="pres">
      <dgm:prSet presAssocID="{45855F04-BC76-4FF4-BB83-C802AC81F19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25F1F-67F8-470A-93B1-A64891318559}" type="pres">
      <dgm:prSet presAssocID="{354FC76A-203A-45F3-844E-0D0AE2D9CF63}" presName="spacer" presStyleCnt="0"/>
      <dgm:spPr/>
      <dgm:t>
        <a:bodyPr/>
        <a:lstStyle/>
        <a:p>
          <a:endParaRPr lang="en-US"/>
        </a:p>
      </dgm:t>
    </dgm:pt>
    <dgm:pt modelId="{E0B3CB1F-9D67-46A0-B48B-C44FE7C77FD4}" type="pres">
      <dgm:prSet presAssocID="{78A08361-54A0-40BA-A669-0C40755008D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A3413-5930-41D6-81EE-F9443E34E0E0}" type="pres">
      <dgm:prSet presAssocID="{CADB16B8-84AE-42C4-B239-B1D4489DE08B}" presName="spacer" presStyleCnt="0"/>
      <dgm:spPr/>
      <dgm:t>
        <a:bodyPr/>
        <a:lstStyle/>
        <a:p>
          <a:endParaRPr lang="en-US"/>
        </a:p>
      </dgm:t>
    </dgm:pt>
    <dgm:pt modelId="{0E897C39-8216-4511-9AE0-7EFE2C40CD5E}" type="pres">
      <dgm:prSet presAssocID="{7A89FDCF-A06A-4D00-B7D3-D5E90CDC7FF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9CDBC-414F-40A6-9D27-0783D2E9713F}" type="pres">
      <dgm:prSet presAssocID="{A26174E7-1C57-4B6B-AEDE-41B486447DB8}" presName="spacer" presStyleCnt="0"/>
      <dgm:spPr/>
      <dgm:t>
        <a:bodyPr/>
        <a:lstStyle/>
        <a:p>
          <a:endParaRPr lang="en-US"/>
        </a:p>
      </dgm:t>
    </dgm:pt>
    <dgm:pt modelId="{D0A07554-6D53-4476-A184-CACA580597DF}" type="pres">
      <dgm:prSet presAssocID="{B34BA866-F8B2-4C03-A69E-E567C3A1595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749B3-E2BA-46E0-AF79-C95C7D0ABE55}" type="pres">
      <dgm:prSet presAssocID="{25223DB7-BA28-4FAD-9B63-BD07C6B43C3E}" presName="spacer" presStyleCnt="0"/>
      <dgm:spPr/>
      <dgm:t>
        <a:bodyPr/>
        <a:lstStyle/>
        <a:p>
          <a:endParaRPr lang="en-US"/>
        </a:p>
      </dgm:t>
    </dgm:pt>
    <dgm:pt modelId="{02809B29-5321-4775-B9D6-F3F525E49F0E}" type="pres">
      <dgm:prSet presAssocID="{C9F22D60-37D8-43AE-8059-A232A02B053E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BFE3A-A91F-476A-BA02-BC64D544BF59}" type="pres">
      <dgm:prSet presAssocID="{E6523AD0-FEC4-4022-8369-94B7689FB97F}" presName="spacer" presStyleCnt="0"/>
      <dgm:spPr/>
      <dgm:t>
        <a:bodyPr/>
        <a:lstStyle/>
        <a:p>
          <a:endParaRPr lang="en-US"/>
        </a:p>
      </dgm:t>
    </dgm:pt>
    <dgm:pt modelId="{716A9BF3-FC57-497A-A402-65CE1BB2B9D5}" type="pres">
      <dgm:prSet presAssocID="{E146C2FE-B2E1-4AED-BC23-60E641541BDA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AA4F3-B512-4924-BBAF-AE53617270B0}" type="pres">
      <dgm:prSet presAssocID="{D9A05312-6820-4B30-A844-D940DB777BCF}" presName="spacer" presStyleCnt="0"/>
      <dgm:spPr/>
      <dgm:t>
        <a:bodyPr/>
        <a:lstStyle/>
        <a:p>
          <a:endParaRPr lang="en-US"/>
        </a:p>
      </dgm:t>
    </dgm:pt>
    <dgm:pt modelId="{31399798-4AC2-4C97-B508-6D50F3F63D0E}" type="pres">
      <dgm:prSet presAssocID="{C07EE3FE-DB1E-4EF6-96DA-D9DCCCE94E3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0051F-C13D-4CFB-98F8-BFBCD566CC53}" type="pres">
      <dgm:prSet presAssocID="{D2FBB097-4C91-4851-B013-82953653EE0C}" presName="spacer" presStyleCnt="0"/>
      <dgm:spPr/>
      <dgm:t>
        <a:bodyPr/>
        <a:lstStyle/>
        <a:p>
          <a:endParaRPr lang="en-US"/>
        </a:p>
      </dgm:t>
    </dgm:pt>
    <dgm:pt modelId="{11339589-9D36-4822-9CAE-FEB70E5E637E}" type="pres">
      <dgm:prSet presAssocID="{063BC024-E5EE-4F14-914A-456D77C19D3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3CDD86-3044-4560-8E26-CD7CBD300EF2}" srcId="{66FF1851-E5C9-4805-863A-563CCA73CD5D}" destId="{C07EE3FE-DB1E-4EF6-96DA-D9DCCCE94E34}" srcOrd="7" destOrd="0" parTransId="{920EF276-FCEF-4AA8-AED4-10E7A5C8A4AF}" sibTransId="{D2FBB097-4C91-4851-B013-82953653EE0C}"/>
    <dgm:cxn modelId="{37959A43-3CBF-4561-A91D-EB9168884058}" srcId="{66FF1851-E5C9-4805-863A-563CCA73CD5D}" destId="{7A89FDCF-A06A-4D00-B7D3-D5E90CDC7FF0}" srcOrd="3" destOrd="0" parTransId="{CDF861E8-33E1-40C3-A7E8-6DCE181B5B65}" sibTransId="{A26174E7-1C57-4B6B-AEDE-41B486447DB8}"/>
    <dgm:cxn modelId="{988E9150-DADC-414A-9760-A19C8EA767ED}" type="presOf" srcId="{78A08361-54A0-40BA-A669-0C40755008D2}" destId="{E0B3CB1F-9D67-46A0-B48B-C44FE7C77FD4}" srcOrd="0" destOrd="0" presId="urn:microsoft.com/office/officeart/2005/8/layout/vList2"/>
    <dgm:cxn modelId="{DD7B5116-641D-4AC9-A63A-0823B72C4B8A}" type="presOf" srcId="{063BC024-E5EE-4F14-914A-456D77C19D38}" destId="{11339589-9D36-4822-9CAE-FEB70E5E637E}" srcOrd="0" destOrd="0" presId="urn:microsoft.com/office/officeart/2005/8/layout/vList2"/>
    <dgm:cxn modelId="{47BEB381-D5A2-40F2-98D7-1BB5241281B4}" type="presOf" srcId="{45855F04-BC76-4FF4-BB83-C802AC81F190}" destId="{1DA83C6E-4DC0-44D8-85E5-3384C5B1CB63}" srcOrd="0" destOrd="0" presId="urn:microsoft.com/office/officeart/2005/8/layout/vList2"/>
    <dgm:cxn modelId="{5CC616A8-432A-4AED-A437-93D0BD41B133}" type="presOf" srcId="{C07EE3FE-DB1E-4EF6-96DA-D9DCCCE94E34}" destId="{31399798-4AC2-4C97-B508-6D50F3F63D0E}" srcOrd="0" destOrd="0" presId="urn:microsoft.com/office/officeart/2005/8/layout/vList2"/>
    <dgm:cxn modelId="{9D69034E-726F-43B3-AD97-24DEC2AFE6A3}" srcId="{66FF1851-E5C9-4805-863A-563CCA73CD5D}" destId="{B34BA866-F8B2-4C03-A69E-E567C3A1595F}" srcOrd="4" destOrd="0" parTransId="{CF3A5461-E629-45DC-AB1E-5AB2DFF2BB6F}" sibTransId="{25223DB7-BA28-4FAD-9B63-BD07C6B43C3E}"/>
    <dgm:cxn modelId="{92C5303C-2F40-4F06-AA9D-2F4A1784881C}" srcId="{66FF1851-E5C9-4805-863A-563CCA73CD5D}" destId="{C9F22D60-37D8-43AE-8059-A232A02B053E}" srcOrd="5" destOrd="0" parTransId="{A8011E39-17E9-4892-A12E-E2FFF60E0232}" sibTransId="{E6523AD0-FEC4-4022-8369-94B7689FB97F}"/>
    <dgm:cxn modelId="{90471FE0-FA46-4EC6-9EFD-F268F2961DD9}" type="presOf" srcId="{66FF1851-E5C9-4805-863A-563CCA73CD5D}" destId="{B1B2B6E4-3F4F-4AFE-A81B-2E1E2649DE0F}" srcOrd="0" destOrd="0" presId="urn:microsoft.com/office/officeart/2005/8/layout/vList2"/>
    <dgm:cxn modelId="{08039E38-348E-4E80-A203-0222D1260D66}" type="presOf" srcId="{83465FD7-AC45-4825-9B93-B6300F569E0B}" destId="{09DA50F7-4016-4B96-BA14-8B2B0FDFC858}" srcOrd="0" destOrd="0" presId="urn:microsoft.com/office/officeart/2005/8/layout/vList2"/>
    <dgm:cxn modelId="{BBF29683-BAE4-45DC-B368-1C7B4D51B0C9}" type="presOf" srcId="{E146C2FE-B2E1-4AED-BC23-60E641541BDA}" destId="{716A9BF3-FC57-497A-A402-65CE1BB2B9D5}" srcOrd="0" destOrd="0" presId="urn:microsoft.com/office/officeart/2005/8/layout/vList2"/>
    <dgm:cxn modelId="{D9202A8A-3BA7-4EF3-9432-FDFA8CACB5E5}" srcId="{66FF1851-E5C9-4805-863A-563CCA73CD5D}" destId="{83465FD7-AC45-4825-9B93-B6300F569E0B}" srcOrd="0" destOrd="0" parTransId="{01298B99-005A-4D20-B330-AAD30500BE92}" sibTransId="{C8A3A4BB-332F-4E63-8EBF-DCAAAE72FB65}"/>
    <dgm:cxn modelId="{70B1B1C0-FFE2-46B4-9618-E6A13946D80F}" srcId="{66FF1851-E5C9-4805-863A-563CCA73CD5D}" destId="{E146C2FE-B2E1-4AED-BC23-60E641541BDA}" srcOrd="6" destOrd="0" parTransId="{334BCF21-FE4F-4E89-AB29-E034FE4BB251}" sibTransId="{D9A05312-6820-4B30-A844-D940DB777BCF}"/>
    <dgm:cxn modelId="{8F1CF288-6A42-47DD-B86F-942E0FD61D7C}" type="presOf" srcId="{B34BA866-F8B2-4C03-A69E-E567C3A1595F}" destId="{D0A07554-6D53-4476-A184-CACA580597DF}" srcOrd="0" destOrd="0" presId="urn:microsoft.com/office/officeart/2005/8/layout/vList2"/>
    <dgm:cxn modelId="{56EA086D-C035-4F1E-95DE-726A02E1F364}" srcId="{66FF1851-E5C9-4805-863A-563CCA73CD5D}" destId="{45855F04-BC76-4FF4-BB83-C802AC81F190}" srcOrd="1" destOrd="0" parTransId="{0B1D6F5A-F29B-439F-A8D5-3670B227A637}" sibTransId="{354FC76A-203A-45F3-844E-0D0AE2D9CF63}"/>
    <dgm:cxn modelId="{4352C2A4-D171-4BE3-AE6C-C16150AF1133}" srcId="{66FF1851-E5C9-4805-863A-563CCA73CD5D}" destId="{063BC024-E5EE-4F14-914A-456D77C19D38}" srcOrd="8" destOrd="0" parTransId="{910F5C7D-3138-4C51-82C0-5866D210BA1D}" sibTransId="{155253CC-39E1-4910-A425-6DA38011F634}"/>
    <dgm:cxn modelId="{35A47CE5-D1BF-4F5C-85A1-95CA3B5372BA}" type="presOf" srcId="{7A89FDCF-A06A-4D00-B7D3-D5E90CDC7FF0}" destId="{0E897C39-8216-4511-9AE0-7EFE2C40CD5E}" srcOrd="0" destOrd="0" presId="urn:microsoft.com/office/officeart/2005/8/layout/vList2"/>
    <dgm:cxn modelId="{2EAAB938-BD21-4805-A5FB-DBE6DCEE294B}" type="presOf" srcId="{C9F22D60-37D8-43AE-8059-A232A02B053E}" destId="{02809B29-5321-4775-B9D6-F3F525E49F0E}" srcOrd="0" destOrd="0" presId="urn:microsoft.com/office/officeart/2005/8/layout/vList2"/>
    <dgm:cxn modelId="{0E3B0C1C-B504-427D-8326-71B06537F840}" srcId="{66FF1851-E5C9-4805-863A-563CCA73CD5D}" destId="{78A08361-54A0-40BA-A669-0C40755008D2}" srcOrd="2" destOrd="0" parTransId="{719D402D-599C-494A-86CD-D5CCD505671C}" sibTransId="{CADB16B8-84AE-42C4-B239-B1D4489DE08B}"/>
    <dgm:cxn modelId="{9E7CFF37-A3C4-4347-9243-A2250F9E4DF9}" type="presParOf" srcId="{B1B2B6E4-3F4F-4AFE-A81B-2E1E2649DE0F}" destId="{09DA50F7-4016-4B96-BA14-8B2B0FDFC858}" srcOrd="0" destOrd="0" presId="urn:microsoft.com/office/officeart/2005/8/layout/vList2"/>
    <dgm:cxn modelId="{09B09CB5-6893-4B67-BBAF-BD901CD26445}" type="presParOf" srcId="{B1B2B6E4-3F4F-4AFE-A81B-2E1E2649DE0F}" destId="{6A686582-25C6-4D1F-B1E2-121020B723DC}" srcOrd="1" destOrd="0" presId="urn:microsoft.com/office/officeart/2005/8/layout/vList2"/>
    <dgm:cxn modelId="{DE9A548B-33BB-4B40-B1B4-551A1513B9AC}" type="presParOf" srcId="{B1B2B6E4-3F4F-4AFE-A81B-2E1E2649DE0F}" destId="{1DA83C6E-4DC0-44D8-85E5-3384C5B1CB63}" srcOrd="2" destOrd="0" presId="urn:microsoft.com/office/officeart/2005/8/layout/vList2"/>
    <dgm:cxn modelId="{BC274440-41BA-41DE-9E65-D237F0042156}" type="presParOf" srcId="{B1B2B6E4-3F4F-4AFE-A81B-2E1E2649DE0F}" destId="{76F25F1F-67F8-470A-93B1-A64891318559}" srcOrd="3" destOrd="0" presId="urn:microsoft.com/office/officeart/2005/8/layout/vList2"/>
    <dgm:cxn modelId="{AF210851-B4FB-4530-A98E-902F39E55942}" type="presParOf" srcId="{B1B2B6E4-3F4F-4AFE-A81B-2E1E2649DE0F}" destId="{E0B3CB1F-9D67-46A0-B48B-C44FE7C77FD4}" srcOrd="4" destOrd="0" presId="urn:microsoft.com/office/officeart/2005/8/layout/vList2"/>
    <dgm:cxn modelId="{8D83F9F9-1F48-4AE8-9930-050D722C8182}" type="presParOf" srcId="{B1B2B6E4-3F4F-4AFE-A81B-2E1E2649DE0F}" destId="{5FDA3413-5930-41D6-81EE-F9443E34E0E0}" srcOrd="5" destOrd="0" presId="urn:microsoft.com/office/officeart/2005/8/layout/vList2"/>
    <dgm:cxn modelId="{1192C8F5-E4B7-49B9-A184-AD8D92ECF90E}" type="presParOf" srcId="{B1B2B6E4-3F4F-4AFE-A81B-2E1E2649DE0F}" destId="{0E897C39-8216-4511-9AE0-7EFE2C40CD5E}" srcOrd="6" destOrd="0" presId="urn:microsoft.com/office/officeart/2005/8/layout/vList2"/>
    <dgm:cxn modelId="{0DBC0A27-CE59-46E1-A593-809A35EE3FCD}" type="presParOf" srcId="{B1B2B6E4-3F4F-4AFE-A81B-2E1E2649DE0F}" destId="{9C09CDBC-414F-40A6-9D27-0783D2E9713F}" srcOrd="7" destOrd="0" presId="urn:microsoft.com/office/officeart/2005/8/layout/vList2"/>
    <dgm:cxn modelId="{557D1382-C987-43A0-A9BF-BD6139AFF364}" type="presParOf" srcId="{B1B2B6E4-3F4F-4AFE-A81B-2E1E2649DE0F}" destId="{D0A07554-6D53-4476-A184-CACA580597DF}" srcOrd="8" destOrd="0" presId="urn:microsoft.com/office/officeart/2005/8/layout/vList2"/>
    <dgm:cxn modelId="{ACDF0CEE-2DA0-4EE3-A341-69B09C5423F4}" type="presParOf" srcId="{B1B2B6E4-3F4F-4AFE-A81B-2E1E2649DE0F}" destId="{EFD749B3-E2BA-46E0-AF79-C95C7D0ABE55}" srcOrd="9" destOrd="0" presId="urn:microsoft.com/office/officeart/2005/8/layout/vList2"/>
    <dgm:cxn modelId="{BE55771A-07CA-412F-ACAE-9B2A919AB5D1}" type="presParOf" srcId="{B1B2B6E4-3F4F-4AFE-A81B-2E1E2649DE0F}" destId="{02809B29-5321-4775-B9D6-F3F525E49F0E}" srcOrd="10" destOrd="0" presId="urn:microsoft.com/office/officeart/2005/8/layout/vList2"/>
    <dgm:cxn modelId="{28FA8B7E-E4D1-4E2E-8C3E-AEC0BD600574}" type="presParOf" srcId="{B1B2B6E4-3F4F-4AFE-A81B-2E1E2649DE0F}" destId="{B01BFE3A-A91F-476A-BA02-BC64D544BF59}" srcOrd="11" destOrd="0" presId="urn:microsoft.com/office/officeart/2005/8/layout/vList2"/>
    <dgm:cxn modelId="{47E8B8D5-CF8B-46E9-8992-4113B625BCF1}" type="presParOf" srcId="{B1B2B6E4-3F4F-4AFE-A81B-2E1E2649DE0F}" destId="{716A9BF3-FC57-497A-A402-65CE1BB2B9D5}" srcOrd="12" destOrd="0" presId="urn:microsoft.com/office/officeart/2005/8/layout/vList2"/>
    <dgm:cxn modelId="{717DEC16-3B1C-49BA-9C8A-DEBC1DB55936}" type="presParOf" srcId="{B1B2B6E4-3F4F-4AFE-A81B-2E1E2649DE0F}" destId="{6E5AA4F3-B512-4924-BBAF-AE53617270B0}" srcOrd="13" destOrd="0" presId="urn:microsoft.com/office/officeart/2005/8/layout/vList2"/>
    <dgm:cxn modelId="{B81AA93F-8E71-41F4-A780-7F40676CE3C4}" type="presParOf" srcId="{B1B2B6E4-3F4F-4AFE-A81B-2E1E2649DE0F}" destId="{31399798-4AC2-4C97-B508-6D50F3F63D0E}" srcOrd="14" destOrd="0" presId="urn:microsoft.com/office/officeart/2005/8/layout/vList2"/>
    <dgm:cxn modelId="{31BB986F-3F76-441B-8FF9-099605B70E9B}" type="presParOf" srcId="{B1B2B6E4-3F4F-4AFE-A81B-2E1E2649DE0F}" destId="{5CD0051F-C13D-4CFB-98F8-BFBCD566CC53}" srcOrd="15" destOrd="0" presId="urn:microsoft.com/office/officeart/2005/8/layout/vList2"/>
    <dgm:cxn modelId="{98AEE37F-F13C-49A4-923A-DD0F01CA03DD}" type="presParOf" srcId="{B1B2B6E4-3F4F-4AFE-A81B-2E1E2649DE0F}" destId="{11339589-9D36-4822-9CAE-FEB70E5E637E}" srcOrd="16" destOrd="0" presId="urn:microsoft.com/office/officeart/2005/8/layout/vList2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F8614C-B3DB-444A-9656-84F734934DBA}" type="doc">
      <dgm:prSet loTypeId="urn:microsoft.com/office/officeart/2005/8/layout/orgChart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C97800-8207-4935-A053-E5E9DC8E82E9}">
      <dgm:prSet phldrT="[Text]"/>
      <dgm:spPr>
        <a:solidFill>
          <a:schemeClr val="bg1"/>
        </a:solidFill>
        <a:scene3d>
          <a:camera prst="orthographicFront"/>
          <a:lightRig rig="threePt" dir="t"/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en-US" dirty="0" err="1" smtClean="0">
              <a:solidFill>
                <a:srgbClr val="0F04EE"/>
              </a:solidFill>
              <a:latin typeface="NikoshBAN" pitchFamily="2" charset="0"/>
              <a:cs typeface="NikoshBAN" pitchFamily="2" charset="0"/>
            </a:rPr>
            <a:t>পরিবারের</a:t>
          </a:r>
          <a:r>
            <a:rPr lang="en-US" dirty="0" smtClean="0">
              <a:solidFill>
                <a:srgbClr val="0F04EE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F04EE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dirty="0" smtClean="0">
              <a:solidFill>
                <a:srgbClr val="0F04EE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F04EE"/>
              </a:solidFill>
              <a:latin typeface="NikoshBAN" pitchFamily="2" charset="0"/>
              <a:cs typeface="NikoshBAN" pitchFamily="2" charset="0"/>
            </a:rPr>
            <a:t>গুরুত্ব</a:t>
          </a:r>
          <a:endParaRPr lang="en-US" dirty="0">
            <a:solidFill>
              <a:srgbClr val="0F04EE"/>
            </a:solidFill>
            <a:latin typeface="NikoshBAN" pitchFamily="2" charset="0"/>
            <a:cs typeface="NikoshBAN" pitchFamily="2" charset="0"/>
          </a:endParaRPr>
        </a:p>
      </dgm:t>
    </dgm:pt>
    <dgm:pt modelId="{D0BB22A4-92AE-4F37-AA69-2885ADB723A8}" type="parTrans" cxnId="{7C91DEE9-1FED-4BC6-B4EE-7EEA5B744823}">
      <dgm:prSet/>
      <dgm:spPr/>
      <dgm:t>
        <a:bodyPr/>
        <a:lstStyle/>
        <a:p>
          <a:endParaRPr lang="en-US"/>
        </a:p>
      </dgm:t>
    </dgm:pt>
    <dgm:pt modelId="{5DD55BA1-07E4-45CF-B57B-26A72AF2E2D5}" type="sibTrans" cxnId="{7C91DEE9-1FED-4BC6-B4EE-7EEA5B744823}">
      <dgm:prSet/>
      <dgm:spPr/>
      <dgm:t>
        <a:bodyPr/>
        <a:lstStyle/>
        <a:p>
          <a:endParaRPr lang="en-US"/>
        </a:p>
      </dgm:t>
    </dgm:pt>
    <dgm:pt modelId="{2780E8C7-4F24-4939-A8F8-F1E707214622}">
      <dgm:prSet phldrT="[Text]"/>
      <dgm:spPr>
        <a:scene3d>
          <a:camera prst="orthographicFront"/>
          <a:lightRig rig="threePt" dir="t"/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জৈবিক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নিয়ন্ত্রন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9E9FE0-81ED-4E70-BE50-D1A244C8D19D}" type="parTrans" cxnId="{637D1C73-EA14-4F1B-BBAC-24D384C5234E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prst="angle"/>
        </a:sp3d>
      </dgm:spPr>
      <dgm:t>
        <a:bodyPr/>
        <a:lstStyle/>
        <a:p>
          <a:endParaRPr lang="en-US"/>
        </a:p>
      </dgm:t>
    </dgm:pt>
    <dgm:pt modelId="{81091195-5531-4C32-ABD7-8565FEEE076A}" type="sibTrans" cxnId="{637D1C73-EA14-4F1B-BBAC-24D384C5234E}">
      <dgm:prSet/>
      <dgm:spPr/>
      <dgm:t>
        <a:bodyPr/>
        <a:lstStyle/>
        <a:p>
          <a:endParaRPr lang="en-US"/>
        </a:p>
      </dgm:t>
    </dgm:pt>
    <dgm:pt modelId="{9F80588A-473D-4F2C-B270-27042B094E24}">
      <dgm:prSet phldrT="[Text]"/>
      <dgm:spPr>
        <a:scene3d>
          <a:camera prst="orthographicFront"/>
          <a:lightRig rig="threePt" dir="t"/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শিশু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প্রতিপালন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485D9C5-0281-464C-A30E-7649852B16EE}" type="parTrans" cxnId="{9C69B2BE-CD3A-42B0-A52C-1732017D2B5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prst="angle"/>
        </a:sp3d>
      </dgm:spPr>
      <dgm:t>
        <a:bodyPr/>
        <a:lstStyle/>
        <a:p>
          <a:endParaRPr lang="en-US"/>
        </a:p>
      </dgm:t>
    </dgm:pt>
    <dgm:pt modelId="{043E0F6C-E990-4886-9AE9-6529599CBA44}" type="sibTrans" cxnId="{9C69B2BE-CD3A-42B0-A52C-1732017D2B53}">
      <dgm:prSet/>
      <dgm:spPr/>
      <dgm:t>
        <a:bodyPr/>
        <a:lstStyle/>
        <a:p>
          <a:endParaRPr lang="en-US"/>
        </a:p>
      </dgm:t>
    </dgm:pt>
    <dgm:pt modelId="{BE7B16AE-B0F6-49AB-BB0C-46F340E0A806}">
      <dgm:prSet phldrT="[Text]"/>
      <dgm:spPr>
        <a:scene3d>
          <a:camera prst="orthographicFront"/>
          <a:lightRig rig="threePt" dir="t"/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সামাজিকীকরন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F0563DE-183B-4F00-B828-C4463EF523DD}" type="parTrans" cxnId="{270E7EC9-16FA-4802-B629-5A399C68ABE0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prst="angle"/>
        </a:sp3d>
      </dgm:spPr>
      <dgm:t>
        <a:bodyPr/>
        <a:lstStyle/>
        <a:p>
          <a:endParaRPr lang="en-US"/>
        </a:p>
      </dgm:t>
    </dgm:pt>
    <dgm:pt modelId="{64D4B48F-2287-4153-8860-D91AEACD84FC}" type="sibTrans" cxnId="{270E7EC9-16FA-4802-B629-5A399C68ABE0}">
      <dgm:prSet/>
      <dgm:spPr/>
      <dgm:t>
        <a:bodyPr/>
        <a:lstStyle/>
        <a:p>
          <a:endParaRPr lang="en-US"/>
        </a:p>
      </dgm:t>
    </dgm:pt>
    <dgm:pt modelId="{125878BD-3EBC-4470-8652-2804BF677732}">
      <dgm:prSet/>
      <dgm:spPr>
        <a:scene3d>
          <a:camera prst="orthographicFront"/>
          <a:lightRig rig="threePt" dir="t"/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শিশুর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নিরাপত্তা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BC07683-79D1-488F-A075-E5F272823B3A}" type="parTrans" cxnId="{E99FB759-F6A5-4358-954D-EFB9356AD1F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prst="angle"/>
        </a:sp3d>
      </dgm:spPr>
      <dgm:t>
        <a:bodyPr/>
        <a:lstStyle/>
        <a:p>
          <a:endParaRPr lang="en-US"/>
        </a:p>
      </dgm:t>
    </dgm:pt>
    <dgm:pt modelId="{4F6FA951-7D10-42C1-93D4-15D3F2332D6C}" type="sibTrans" cxnId="{E99FB759-F6A5-4358-954D-EFB9356AD1FD}">
      <dgm:prSet/>
      <dgm:spPr/>
      <dgm:t>
        <a:bodyPr/>
        <a:lstStyle/>
        <a:p>
          <a:endParaRPr lang="en-US"/>
        </a:p>
      </dgm:t>
    </dgm:pt>
    <dgm:pt modelId="{31B1B04C-7C4D-4180-B1C1-7BCA05143902}" type="pres">
      <dgm:prSet presAssocID="{F0F8614C-B3DB-444A-9656-84F734934D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5F6755-D17A-420E-9705-CABAEB7277A9}" type="pres">
      <dgm:prSet presAssocID="{9CC97800-8207-4935-A053-E5E9DC8E82E9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796B5299-11D0-4603-9379-862AAB399C9A}" type="pres">
      <dgm:prSet presAssocID="{9CC97800-8207-4935-A053-E5E9DC8E82E9}" presName="rootComposite1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A2DFEF03-C0AE-42A7-BEC8-9A463C7FA23F}" type="pres">
      <dgm:prSet presAssocID="{9CC97800-8207-4935-A053-E5E9DC8E82E9}" presName="rootText1" presStyleLbl="node0" presStyleIdx="0" presStyleCnt="1" custScaleX="206803" custLinFactY="-13628" custLinFactNeighborX="-143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B3AE1-DD9A-40E1-9C19-3BEB4EDD5DC1}" type="pres">
      <dgm:prSet presAssocID="{9CC97800-8207-4935-A053-E5E9DC8E82E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151379-3000-4403-B766-62D3E000F5F5}" type="pres">
      <dgm:prSet presAssocID="{9CC97800-8207-4935-A053-E5E9DC8E82E9}" presName="hierChild2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8E74297A-F0D3-4A1F-9AD9-398F0A5F0D16}" type="pres">
      <dgm:prSet presAssocID="{329E9FE0-81ED-4E70-BE50-D1A244C8D19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916EF6A-D2D5-44B7-B6F9-0D351568857D}" type="pres">
      <dgm:prSet presAssocID="{2780E8C7-4F24-4939-A8F8-F1E707214622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7C965740-DAC9-492F-A46F-1B949261D842}" type="pres">
      <dgm:prSet presAssocID="{2780E8C7-4F24-4939-A8F8-F1E707214622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EF97E1DE-C28E-4CD0-BEBB-762CEDA110EA}" type="pres">
      <dgm:prSet presAssocID="{2780E8C7-4F24-4939-A8F8-F1E707214622}" presName="rootText" presStyleLbl="node2" presStyleIdx="0" presStyleCnt="4" custLinFactNeighborX="-240" custLinFactNeighborY="-75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965FC-3A09-46BD-9396-B1DA3EB5FA66}" type="pres">
      <dgm:prSet presAssocID="{2780E8C7-4F24-4939-A8F8-F1E707214622}" presName="rootConnector" presStyleLbl="node2" presStyleIdx="0" presStyleCnt="4"/>
      <dgm:spPr/>
      <dgm:t>
        <a:bodyPr/>
        <a:lstStyle/>
        <a:p>
          <a:endParaRPr lang="en-US"/>
        </a:p>
      </dgm:t>
    </dgm:pt>
    <dgm:pt modelId="{D7490DED-81B9-4AEB-BCA4-558E9FCE3345}" type="pres">
      <dgm:prSet presAssocID="{2780E8C7-4F24-4939-A8F8-F1E707214622}" presName="hierChild4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904ADED5-DC8A-4867-B4D3-3B7A5F9035D4}" type="pres">
      <dgm:prSet presAssocID="{2780E8C7-4F24-4939-A8F8-F1E707214622}" presName="hierChild5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38DDFC6B-E6E0-4D32-8B82-66E0D9BBC38A}" type="pres">
      <dgm:prSet presAssocID="{9485D9C5-0281-464C-A30E-7649852B16E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0E851353-37EA-4E24-8EA9-9CD0C6055023}" type="pres">
      <dgm:prSet presAssocID="{9F80588A-473D-4F2C-B270-27042B094E24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F2856237-6C44-4163-8D2E-2B4E5DF52769}" type="pres">
      <dgm:prSet presAssocID="{9F80588A-473D-4F2C-B270-27042B094E24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31A926D8-3E18-4E4D-BF7F-F1032EA21D87}" type="pres">
      <dgm:prSet presAssocID="{9F80588A-473D-4F2C-B270-27042B094E24}" presName="rootText" presStyleLbl="node2" presStyleIdx="1" presStyleCnt="4" custLinFactNeighborX="-240" custLinFactNeighborY="-75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706A0D-5C29-4460-8AD2-68397620A46F}" type="pres">
      <dgm:prSet presAssocID="{9F80588A-473D-4F2C-B270-27042B094E24}" presName="rootConnector" presStyleLbl="node2" presStyleIdx="1" presStyleCnt="4"/>
      <dgm:spPr/>
      <dgm:t>
        <a:bodyPr/>
        <a:lstStyle/>
        <a:p>
          <a:endParaRPr lang="en-US"/>
        </a:p>
      </dgm:t>
    </dgm:pt>
    <dgm:pt modelId="{FD6E2195-36AB-4F0D-A73E-CBB26C142BFA}" type="pres">
      <dgm:prSet presAssocID="{9F80588A-473D-4F2C-B270-27042B094E24}" presName="hierChild4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1B4AA745-7C2A-4743-9A1F-F6213E628E44}" type="pres">
      <dgm:prSet presAssocID="{9F80588A-473D-4F2C-B270-27042B094E24}" presName="hierChild5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A7F41391-574B-46B5-9D94-307518607A3D}" type="pres">
      <dgm:prSet presAssocID="{5F0563DE-183B-4F00-B828-C4463EF523DD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94BEC70-E363-460E-BFB7-2C5DA1072F7C}" type="pres">
      <dgm:prSet presAssocID="{BE7B16AE-B0F6-49AB-BB0C-46F340E0A806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0C2268FD-37A2-4ABD-8AFF-B2040FCD79B6}" type="pres">
      <dgm:prSet presAssocID="{BE7B16AE-B0F6-49AB-BB0C-46F340E0A806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6B706D30-30A5-4CE8-9723-63C92CC670E3}" type="pres">
      <dgm:prSet presAssocID="{BE7B16AE-B0F6-49AB-BB0C-46F340E0A806}" presName="rootText" presStyleLbl="node2" presStyleIdx="2" presStyleCnt="4" custLinFactNeighborX="2570" custLinFactNeighborY="-72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9694F-78A3-4D0B-9B03-3A03B2E4ABB3}" type="pres">
      <dgm:prSet presAssocID="{BE7B16AE-B0F6-49AB-BB0C-46F340E0A806}" presName="rootConnector" presStyleLbl="node2" presStyleIdx="2" presStyleCnt="4"/>
      <dgm:spPr/>
      <dgm:t>
        <a:bodyPr/>
        <a:lstStyle/>
        <a:p>
          <a:endParaRPr lang="en-US"/>
        </a:p>
      </dgm:t>
    </dgm:pt>
    <dgm:pt modelId="{AA709F33-1FDF-4A76-BC2B-B54580E53030}" type="pres">
      <dgm:prSet presAssocID="{BE7B16AE-B0F6-49AB-BB0C-46F340E0A806}" presName="hierChild4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C4908C4D-6956-4976-9859-273DFF5F71B6}" type="pres">
      <dgm:prSet presAssocID="{BE7B16AE-B0F6-49AB-BB0C-46F340E0A806}" presName="hierChild5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5D9486A6-1980-495F-AC2D-E505CE1FEFC7}" type="pres">
      <dgm:prSet presAssocID="{EBC07683-79D1-488F-A075-E5F272823B3A}" presName="Name37" presStyleLbl="parChTrans1D2" presStyleIdx="3" presStyleCnt="4"/>
      <dgm:spPr/>
      <dgm:t>
        <a:bodyPr/>
        <a:lstStyle/>
        <a:p>
          <a:endParaRPr lang="en-US"/>
        </a:p>
      </dgm:t>
    </dgm:pt>
    <dgm:pt modelId="{F01141AB-9BC2-4138-9ECD-5C0B6E4E4F6A}" type="pres">
      <dgm:prSet presAssocID="{125878BD-3EBC-4470-8652-2804BF677732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5FAC2082-9253-4703-B6F4-5BAC5C755A6F}" type="pres">
      <dgm:prSet presAssocID="{125878BD-3EBC-4470-8652-2804BF677732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10ED036B-DE31-416E-8278-733168308254}" type="pres">
      <dgm:prSet presAssocID="{125878BD-3EBC-4470-8652-2804BF677732}" presName="rootText" presStyleLbl="node2" presStyleIdx="3" presStyleCnt="4" custLinFactNeighborX="-240" custLinFactNeighborY="-75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C5926C-F24C-4B94-9704-0090580B4BD9}" type="pres">
      <dgm:prSet presAssocID="{125878BD-3EBC-4470-8652-2804BF677732}" presName="rootConnector" presStyleLbl="node2" presStyleIdx="3" presStyleCnt="4"/>
      <dgm:spPr/>
      <dgm:t>
        <a:bodyPr/>
        <a:lstStyle/>
        <a:p>
          <a:endParaRPr lang="en-US"/>
        </a:p>
      </dgm:t>
    </dgm:pt>
    <dgm:pt modelId="{9B4C1F44-26E4-4CF5-B9F0-9305D7DED3A7}" type="pres">
      <dgm:prSet presAssocID="{125878BD-3EBC-4470-8652-2804BF677732}" presName="hierChild4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ABBDD96F-D957-4C54-B2CA-7FCCCF903B65}" type="pres">
      <dgm:prSet presAssocID="{125878BD-3EBC-4470-8652-2804BF677732}" presName="hierChild5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249054A8-6609-43D0-A37D-A5FAB8A54E75}" type="pres">
      <dgm:prSet presAssocID="{9CC97800-8207-4935-A053-E5E9DC8E82E9}" presName="hierChild3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</dgm:ptLst>
  <dgm:cxnLst>
    <dgm:cxn modelId="{F9C99A87-A2E5-42C2-B089-B33F16BCEDBE}" type="presOf" srcId="{9F80588A-473D-4F2C-B270-27042B094E24}" destId="{31A926D8-3E18-4E4D-BF7F-F1032EA21D87}" srcOrd="0" destOrd="0" presId="urn:microsoft.com/office/officeart/2005/8/layout/orgChart1"/>
    <dgm:cxn modelId="{EAEE8D6B-0C78-4981-9ED2-F02D0AED7C5B}" type="presOf" srcId="{125878BD-3EBC-4470-8652-2804BF677732}" destId="{0AC5926C-F24C-4B94-9704-0090580B4BD9}" srcOrd="1" destOrd="0" presId="urn:microsoft.com/office/officeart/2005/8/layout/orgChart1"/>
    <dgm:cxn modelId="{E99FB759-F6A5-4358-954D-EFB9356AD1FD}" srcId="{9CC97800-8207-4935-A053-E5E9DC8E82E9}" destId="{125878BD-3EBC-4470-8652-2804BF677732}" srcOrd="3" destOrd="0" parTransId="{EBC07683-79D1-488F-A075-E5F272823B3A}" sibTransId="{4F6FA951-7D10-42C1-93D4-15D3F2332D6C}"/>
    <dgm:cxn modelId="{38202E54-FB3B-4730-8A1F-C2EDE470C11D}" type="presOf" srcId="{BE7B16AE-B0F6-49AB-BB0C-46F340E0A806}" destId="{6B706D30-30A5-4CE8-9723-63C92CC670E3}" srcOrd="0" destOrd="0" presId="urn:microsoft.com/office/officeart/2005/8/layout/orgChart1"/>
    <dgm:cxn modelId="{AF347B6A-E921-4C7B-8D3F-E03435744312}" type="presOf" srcId="{2780E8C7-4F24-4939-A8F8-F1E707214622}" destId="{EF97E1DE-C28E-4CD0-BEBB-762CEDA110EA}" srcOrd="0" destOrd="0" presId="urn:microsoft.com/office/officeart/2005/8/layout/orgChart1"/>
    <dgm:cxn modelId="{7C91DEE9-1FED-4BC6-B4EE-7EEA5B744823}" srcId="{F0F8614C-B3DB-444A-9656-84F734934DBA}" destId="{9CC97800-8207-4935-A053-E5E9DC8E82E9}" srcOrd="0" destOrd="0" parTransId="{D0BB22A4-92AE-4F37-AA69-2885ADB723A8}" sibTransId="{5DD55BA1-07E4-45CF-B57B-26A72AF2E2D5}"/>
    <dgm:cxn modelId="{7DCB37E5-4A81-4E7D-BDBA-62A22386FE60}" type="presOf" srcId="{9F80588A-473D-4F2C-B270-27042B094E24}" destId="{CF706A0D-5C29-4460-8AD2-68397620A46F}" srcOrd="1" destOrd="0" presId="urn:microsoft.com/office/officeart/2005/8/layout/orgChart1"/>
    <dgm:cxn modelId="{05F6ED5A-ACF9-4053-BD99-65074F2284FB}" type="presOf" srcId="{125878BD-3EBC-4470-8652-2804BF677732}" destId="{10ED036B-DE31-416E-8278-733168308254}" srcOrd="0" destOrd="0" presId="urn:microsoft.com/office/officeart/2005/8/layout/orgChart1"/>
    <dgm:cxn modelId="{3AD632B8-4886-48F7-8A35-9AAB40AF0233}" type="presOf" srcId="{9485D9C5-0281-464C-A30E-7649852B16EE}" destId="{38DDFC6B-E6E0-4D32-8B82-66E0D9BBC38A}" srcOrd="0" destOrd="0" presId="urn:microsoft.com/office/officeart/2005/8/layout/orgChart1"/>
    <dgm:cxn modelId="{9C69B2BE-CD3A-42B0-A52C-1732017D2B53}" srcId="{9CC97800-8207-4935-A053-E5E9DC8E82E9}" destId="{9F80588A-473D-4F2C-B270-27042B094E24}" srcOrd="1" destOrd="0" parTransId="{9485D9C5-0281-464C-A30E-7649852B16EE}" sibTransId="{043E0F6C-E990-4886-9AE9-6529599CBA44}"/>
    <dgm:cxn modelId="{1D70ABF1-23BB-4595-9983-43B74929FB82}" type="presOf" srcId="{EBC07683-79D1-488F-A075-E5F272823B3A}" destId="{5D9486A6-1980-495F-AC2D-E505CE1FEFC7}" srcOrd="0" destOrd="0" presId="urn:microsoft.com/office/officeart/2005/8/layout/orgChart1"/>
    <dgm:cxn modelId="{0C93D70C-5063-4B35-9FDB-75B8958E7F51}" type="presOf" srcId="{2780E8C7-4F24-4939-A8F8-F1E707214622}" destId="{3B0965FC-3A09-46BD-9396-B1DA3EB5FA66}" srcOrd="1" destOrd="0" presId="urn:microsoft.com/office/officeart/2005/8/layout/orgChart1"/>
    <dgm:cxn modelId="{EFCA0763-5268-435F-B5E5-A5C881979DB3}" type="presOf" srcId="{5F0563DE-183B-4F00-B828-C4463EF523DD}" destId="{A7F41391-574B-46B5-9D94-307518607A3D}" srcOrd="0" destOrd="0" presId="urn:microsoft.com/office/officeart/2005/8/layout/orgChart1"/>
    <dgm:cxn modelId="{8B65BBED-8A7B-4456-B6DB-14E410A6C2A5}" type="presOf" srcId="{9CC97800-8207-4935-A053-E5E9DC8E82E9}" destId="{A2DFEF03-C0AE-42A7-BEC8-9A463C7FA23F}" srcOrd="0" destOrd="0" presId="urn:microsoft.com/office/officeart/2005/8/layout/orgChart1"/>
    <dgm:cxn modelId="{270E7EC9-16FA-4802-B629-5A399C68ABE0}" srcId="{9CC97800-8207-4935-A053-E5E9DC8E82E9}" destId="{BE7B16AE-B0F6-49AB-BB0C-46F340E0A806}" srcOrd="2" destOrd="0" parTransId="{5F0563DE-183B-4F00-B828-C4463EF523DD}" sibTransId="{64D4B48F-2287-4153-8860-D91AEACD84FC}"/>
    <dgm:cxn modelId="{68CB6350-F483-49B9-AB45-2DABDC483320}" type="presOf" srcId="{BE7B16AE-B0F6-49AB-BB0C-46F340E0A806}" destId="{78D9694F-78A3-4D0B-9B03-3A03B2E4ABB3}" srcOrd="1" destOrd="0" presId="urn:microsoft.com/office/officeart/2005/8/layout/orgChart1"/>
    <dgm:cxn modelId="{637D1C73-EA14-4F1B-BBAC-24D384C5234E}" srcId="{9CC97800-8207-4935-A053-E5E9DC8E82E9}" destId="{2780E8C7-4F24-4939-A8F8-F1E707214622}" srcOrd="0" destOrd="0" parTransId="{329E9FE0-81ED-4E70-BE50-D1A244C8D19D}" sibTransId="{81091195-5531-4C32-ABD7-8565FEEE076A}"/>
    <dgm:cxn modelId="{1DF59950-DE96-4309-8918-BBD4D983715F}" type="presOf" srcId="{F0F8614C-B3DB-444A-9656-84F734934DBA}" destId="{31B1B04C-7C4D-4180-B1C1-7BCA05143902}" srcOrd="0" destOrd="0" presId="urn:microsoft.com/office/officeart/2005/8/layout/orgChart1"/>
    <dgm:cxn modelId="{C886F82A-A1E8-4D77-9F74-CBF42FF75D7B}" type="presOf" srcId="{329E9FE0-81ED-4E70-BE50-D1A244C8D19D}" destId="{8E74297A-F0D3-4A1F-9AD9-398F0A5F0D16}" srcOrd="0" destOrd="0" presId="urn:microsoft.com/office/officeart/2005/8/layout/orgChart1"/>
    <dgm:cxn modelId="{510E3501-6763-436F-8CF9-5036F4F8790B}" type="presOf" srcId="{9CC97800-8207-4935-A053-E5E9DC8E82E9}" destId="{76AB3AE1-DD9A-40E1-9C19-3BEB4EDD5DC1}" srcOrd="1" destOrd="0" presId="urn:microsoft.com/office/officeart/2005/8/layout/orgChart1"/>
    <dgm:cxn modelId="{A129513B-526D-42DC-8BCB-FD7C46F745DA}" type="presParOf" srcId="{31B1B04C-7C4D-4180-B1C1-7BCA05143902}" destId="{105F6755-D17A-420E-9705-CABAEB7277A9}" srcOrd="0" destOrd="0" presId="urn:microsoft.com/office/officeart/2005/8/layout/orgChart1"/>
    <dgm:cxn modelId="{1B510459-A7D1-42A6-AB21-09177A9D7A67}" type="presParOf" srcId="{105F6755-D17A-420E-9705-CABAEB7277A9}" destId="{796B5299-11D0-4603-9379-862AAB399C9A}" srcOrd="0" destOrd="0" presId="urn:microsoft.com/office/officeart/2005/8/layout/orgChart1"/>
    <dgm:cxn modelId="{319CC33E-3D58-434C-9712-50957E7B187B}" type="presParOf" srcId="{796B5299-11D0-4603-9379-862AAB399C9A}" destId="{A2DFEF03-C0AE-42A7-BEC8-9A463C7FA23F}" srcOrd="0" destOrd="0" presId="urn:microsoft.com/office/officeart/2005/8/layout/orgChart1"/>
    <dgm:cxn modelId="{B2F69757-AB50-4969-8754-E3498A0E2F21}" type="presParOf" srcId="{796B5299-11D0-4603-9379-862AAB399C9A}" destId="{76AB3AE1-DD9A-40E1-9C19-3BEB4EDD5DC1}" srcOrd="1" destOrd="0" presId="urn:microsoft.com/office/officeart/2005/8/layout/orgChart1"/>
    <dgm:cxn modelId="{61879063-1A20-426B-B144-3C81737D2D52}" type="presParOf" srcId="{105F6755-D17A-420E-9705-CABAEB7277A9}" destId="{CE151379-3000-4403-B766-62D3E000F5F5}" srcOrd="1" destOrd="0" presId="urn:microsoft.com/office/officeart/2005/8/layout/orgChart1"/>
    <dgm:cxn modelId="{C1722C65-3F6C-49C4-B546-40C46B170B74}" type="presParOf" srcId="{CE151379-3000-4403-B766-62D3E000F5F5}" destId="{8E74297A-F0D3-4A1F-9AD9-398F0A5F0D16}" srcOrd="0" destOrd="0" presId="urn:microsoft.com/office/officeart/2005/8/layout/orgChart1"/>
    <dgm:cxn modelId="{A0134E55-94D5-4FDC-A7E7-7AFF65BEA39A}" type="presParOf" srcId="{CE151379-3000-4403-B766-62D3E000F5F5}" destId="{7916EF6A-D2D5-44B7-B6F9-0D351568857D}" srcOrd="1" destOrd="0" presId="urn:microsoft.com/office/officeart/2005/8/layout/orgChart1"/>
    <dgm:cxn modelId="{25C3E861-8917-4684-A99D-530E69FC4C4C}" type="presParOf" srcId="{7916EF6A-D2D5-44B7-B6F9-0D351568857D}" destId="{7C965740-DAC9-492F-A46F-1B949261D842}" srcOrd="0" destOrd="0" presId="urn:microsoft.com/office/officeart/2005/8/layout/orgChart1"/>
    <dgm:cxn modelId="{BA5EE203-2747-4FCF-A2D2-7656B68E86C4}" type="presParOf" srcId="{7C965740-DAC9-492F-A46F-1B949261D842}" destId="{EF97E1DE-C28E-4CD0-BEBB-762CEDA110EA}" srcOrd="0" destOrd="0" presId="urn:microsoft.com/office/officeart/2005/8/layout/orgChart1"/>
    <dgm:cxn modelId="{9E77DBB8-EE75-448D-9102-5446292161EA}" type="presParOf" srcId="{7C965740-DAC9-492F-A46F-1B949261D842}" destId="{3B0965FC-3A09-46BD-9396-B1DA3EB5FA66}" srcOrd="1" destOrd="0" presId="urn:microsoft.com/office/officeart/2005/8/layout/orgChart1"/>
    <dgm:cxn modelId="{0C2A0C10-AB42-4660-9897-8B7B5C6CE27B}" type="presParOf" srcId="{7916EF6A-D2D5-44B7-B6F9-0D351568857D}" destId="{D7490DED-81B9-4AEB-BCA4-558E9FCE3345}" srcOrd="1" destOrd="0" presId="urn:microsoft.com/office/officeart/2005/8/layout/orgChart1"/>
    <dgm:cxn modelId="{2C618C71-53AC-4DDD-8BCA-F36E49B81C9B}" type="presParOf" srcId="{7916EF6A-D2D5-44B7-B6F9-0D351568857D}" destId="{904ADED5-DC8A-4867-B4D3-3B7A5F9035D4}" srcOrd="2" destOrd="0" presId="urn:microsoft.com/office/officeart/2005/8/layout/orgChart1"/>
    <dgm:cxn modelId="{36545364-D36D-4125-A1EF-DAAE7927157C}" type="presParOf" srcId="{CE151379-3000-4403-B766-62D3E000F5F5}" destId="{38DDFC6B-E6E0-4D32-8B82-66E0D9BBC38A}" srcOrd="2" destOrd="0" presId="urn:microsoft.com/office/officeart/2005/8/layout/orgChart1"/>
    <dgm:cxn modelId="{78D7995C-69D1-4B32-A7E8-F1BA192BFDC6}" type="presParOf" srcId="{CE151379-3000-4403-B766-62D3E000F5F5}" destId="{0E851353-37EA-4E24-8EA9-9CD0C6055023}" srcOrd="3" destOrd="0" presId="urn:microsoft.com/office/officeart/2005/8/layout/orgChart1"/>
    <dgm:cxn modelId="{6CA3882C-88CB-41EC-9863-143E8115ABBE}" type="presParOf" srcId="{0E851353-37EA-4E24-8EA9-9CD0C6055023}" destId="{F2856237-6C44-4163-8D2E-2B4E5DF52769}" srcOrd="0" destOrd="0" presId="urn:microsoft.com/office/officeart/2005/8/layout/orgChart1"/>
    <dgm:cxn modelId="{C4CEA42D-6020-4FE3-8BA3-5C48B9F8ADA2}" type="presParOf" srcId="{F2856237-6C44-4163-8D2E-2B4E5DF52769}" destId="{31A926D8-3E18-4E4D-BF7F-F1032EA21D87}" srcOrd="0" destOrd="0" presId="urn:microsoft.com/office/officeart/2005/8/layout/orgChart1"/>
    <dgm:cxn modelId="{62E389A9-ED74-4E9E-A1DA-DCA7C132212D}" type="presParOf" srcId="{F2856237-6C44-4163-8D2E-2B4E5DF52769}" destId="{CF706A0D-5C29-4460-8AD2-68397620A46F}" srcOrd="1" destOrd="0" presId="urn:microsoft.com/office/officeart/2005/8/layout/orgChart1"/>
    <dgm:cxn modelId="{B7B9BE2B-D11B-4947-9A31-28E9D794E5EC}" type="presParOf" srcId="{0E851353-37EA-4E24-8EA9-9CD0C6055023}" destId="{FD6E2195-36AB-4F0D-A73E-CBB26C142BFA}" srcOrd="1" destOrd="0" presId="urn:microsoft.com/office/officeart/2005/8/layout/orgChart1"/>
    <dgm:cxn modelId="{D31A9811-8B2F-4FD2-8C3B-6C84E263D30E}" type="presParOf" srcId="{0E851353-37EA-4E24-8EA9-9CD0C6055023}" destId="{1B4AA745-7C2A-4743-9A1F-F6213E628E44}" srcOrd="2" destOrd="0" presId="urn:microsoft.com/office/officeart/2005/8/layout/orgChart1"/>
    <dgm:cxn modelId="{4825CD9D-B693-4DA9-ABF2-95C06336A7D4}" type="presParOf" srcId="{CE151379-3000-4403-B766-62D3E000F5F5}" destId="{A7F41391-574B-46B5-9D94-307518607A3D}" srcOrd="4" destOrd="0" presId="urn:microsoft.com/office/officeart/2005/8/layout/orgChart1"/>
    <dgm:cxn modelId="{A7E7A1EA-5F61-4F47-A40D-E67FDAFBE01E}" type="presParOf" srcId="{CE151379-3000-4403-B766-62D3E000F5F5}" destId="{F94BEC70-E363-460E-BFB7-2C5DA1072F7C}" srcOrd="5" destOrd="0" presId="urn:microsoft.com/office/officeart/2005/8/layout/orgChart1"/>
    <dgm:cxn modelId="{274CA620-03FC-4B26-967A-B1D11FF73D84}" type="presParOf" srcId="{F94BEC70-E363-460E-BFB7-2C5DA1072F7C}" destId="{0C2268FD-37A2-4ABD-8AFF-B2040FCD79B6}" srcOrd="0" destOrd="0" presId="urn:microsoft.com/office/officeart/2005/8/layout/orgChart1"/>
    <dgm:cxn modelId="{51331BD2-3B3A-4D7B-9F7E-8D2A949B3B8F}" type="presParOf" srcId="{0C2268FD-37A2-4ABD-8AFF-B2040FCD79B6}" destId="{6B706D30-30A5-4CE8-9723-63C92CC670E3}" srcOrd="0" destOrd="0" presId="urn:microsoft.com/office/officeart/2005/8/layout/orgChart1"/>
    <dgm:cxn modelId="{EB63E609-2C93-4C35-909F-4F06C3FB0E88}" type="presParOf" srcId="{0C2268FD-37A2-4ABD-8AFF-B2040FCD79B6}" destId="{78D9694F-78A3-4D0B-9B03-3A03B2E4ABB3}" srcOrd="1" destOrd="0" presId="urn:microsoft.com/office/officeart/2005/8/layout/orgChart1"/>
    <dgm:cxn modelId="{C0A6EC4B-3370-47A6-945F-F6C1AE84361D}" type="presParOf" srcId="{F94BEC70-E363-460E-BFB7-2C5DA1072F7C}" destId="{AA709F33-1FDF-4A76-BC2B-B54580E53030}" srcOrd="1" destOrd="0" presId="urn:microsoft.com/office/officeart/2005/8/layout/orgChart1"/>
    <dgm:cxn modelId="{780B8BE7-BECD-4719-A670-6CEE5B73106D}" type="presParOf" srcId="{F94BEC70-E363-460E-BFB7-2C5DA1072F7C}" destId="{C4908C4D-6956-4976-9859-273DFF5F71B6}" srcOrd="2" destOrd="0" presId="urn:microsoft.com/office/officeart/2005/8/layout/orgChart1"/>
    <dgm:cxn modelId="{B72F14C7-6262-4FB9-829B-FFCDD6AE3D5C}" type="presParOf" srcId="{CE151379-3000-4403-B766-62D3E000F5F5}" destId="{5D9486A6-1980-495F-AC2D-E505CE1FEFC7}" srcOrd="6" destOrd="0" presId="urn:microsoft.com/office/officeart/2005/8/layout/orgChart1"/>
    <dgm:cxn modelId="{A6D56585-34D2-494D-A49D-71E86C1A32BC}" type="presParOf" srcId="{CE151379-3000-4403-B766-62D3E000F5F5}" destId="{F01141AB-9BC2-4138-9ECD-5C0B6E4E4F6A}" srcOrd="7" destOrd="0" presId="urn:microsoft.com/office/officeart/2005/8/layout/orgChart1"/>
    <dgm:cxn modelId="{696D2995-DEB8-4C16-A0D4-E095FCEF1DF7}" type="presParOf" srcId="{F01141AB-9BC2-4138-9ECD-5C0B6E4E4F6A}" destId="{5FAC2082-9253-4703-B6F4-5BAC5C755A6F}" srcOrd="0" destOrd="0" presId="urn:microsoft.com/office/officeart/2005/8/layout/orgChart1"/>
    <dgm:cxn modelId="{32652166-9D11-4785-A409-11F86E67FEBD}" type="presParOf" srcId="{5FAC2082-9253-4703-B6F4-5BAC5C755A6F}" destId="{10ED036B-DE31-416E-8278-733168308254}" srcOrd="0" destOrd="0" presId="urn:microsoft.com/office/officeart/2005/8/layout/orgChart1"/>
    <dgm:cxn modelId="{F475D129-2168-491A-B1DF-38850572B330}" type="presParOf" srcId="{5FAC2082-9253-4703-B6F4-5BAC5C755A6F}" destId="{0AC5926C-F24C-4B94-9704-0090580B4BD9}" srcOrd="1" destOrd="0" presId="urn:microsoft.com/office/officeart/2005/8/layout/orgChart1"/>
    <dgm:cxn modelId="{0095B3FD-820F-4511-8869-CB858523C287}" type="presParOf" srcId="{F01141AB-9BC2-4138-9ECD-5C0B6E4E4F6A}" destId="{9B4C1F44-26E4-4CF5-B9F0-9305D7DED3A7}" srcOrd="1" destOrd="0" presId="urn:microsoft.com/office/officeart/2005/8/layout/orgChart1"/>
    <dgm:cxn modelId="{1ACB9D0E-B2A0-4CD8-9E92-B80791C9F86E}" type="presParOf" srcId="{F01141AB-9BC2-4138-9ECD-5C0B6E4E4F6A}" destId="{ABBDD96F-D957-4C54-B2CA-7FCCCF903B65}" srcOrd="2" destOrd="0" presId="urn:microsoft.com/office/officeart/2005/8/layout/orgChart1"/>
    <dgm:cxn modelId="{25F0E692-6036-421D-8F6A-B0B596A2FFC2}" type="presParOf" srcId="{105F6755-D17A-420E-9705-CABAEB7277A9}" destId="{249054A8-6609-43D0-A37D-A5FAB8A54E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8C769-FAB1-4D8F-806E-DCA90FB245B8}">
      <dsp:nvSpPr>
        <dsp:cNvPr id="0" name=""/>
        <dsp:cNvSpPr/>
      </dsp:nvSpPr>
      <dsp:spPr>
        <a:xfrm>
          <a:off x="857250" y="0"/>
          <a:ext cx="9715500" cy="1417638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E887A-CAB0-4389-9231-2DAF0170B162}">
      <dsp:nvSpPr>
        <dsp:cNvPr id="0" name=""/>
        <dsp:cNvSpPr/>
      </dsp:nvSpPr>
      <dsp:spPr>
        <a:xfrm>
          <a:off x="3429005" y="0"/>
          <a:ext cx="4571988" cy="1417638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smtClean="0"/>
            <a:t>পরিচিতি</a:t>
          </a:r>
          <a:endParaRPr lang="en-US" sz="5400" kern="1200"/>
        </a:p>
      </dsp:txBody>
      <dsp:txXfrm>
        <a:off x="3498208" y="69203"/>
        <a:ext cx="4433582" cy="1279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DB98D-3615-4D3A-94DE-B801CC12FAF5}">
      <dsp:nvSpPr>
        <dsp:cNvPr id="0" name=""/>
        <dsp:cNvSpPr/>
      </dsp:nvSpPr>
      <dsp:spPr>
        <a:xfrm>
          <a:off x="0" y="708"/>
          <a:ext cx="8185355" cy="10245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smtClean="0">
              <a:latin typeface="NikoshBAN" panose="02000000000000000000" pitchFamily="2" charset="0"/>
              <a:cs typeface="NikoshBAN" panose="02000000000000000000" pitchFamily="2" charset="0"/>
            </a:rPr>
            <a:t>মোঃএনামুলহক</a:t>
          </a:r>
          <a:endParaRPr lang="en-US" sz="4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15" y="50723"/>
        <a:ext cx="8085325" cy="924542"/>
      </dsp:txXfrm>
    </dsp:sp>
    <dsp:sp modelId="{C571745F-DE70-441A-BF0A-42DDAC9373AD}">
      <dsp:nvSpPr>
        <dsp:cNvPr id="0" name=""/>
        <dsp:cNvSpPr/>
      </dsp:nvSpPr>
      <dsp:spPr>
        <a:xfrm>
          <a:off x="0" y="1039611"/>
          <a:ext cx="8185355" cy="10245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 সমাজবিজ্ঞান</a:t>
          </a:r>
          <a:endParaRPr lang="en-US" sz="4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15" y="1089626"/>
        <a:ext cx="8085325" cy="924542"/>
      </dsp:txXfrm>
    </dsp:sp>
    <dsp:sp modelId="{009F4873-1646-4E23-83D7-0EA9C6B6AD00}">
      <dsp:nvSpPr>
        <dsp:cNvPr id="0" name=""/>
        <dsp:cNvSpPr/>
      </dsp:nvSpPr>
      <dsp:spPr>
        <a:xfrm>
          <a:off x="0" y="2078513"/>
          <a:ext cx="8185355" cy="10245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 মহাবিদ্যালয়,রাজশাহী।</a:t>
          </a:r>
          <a:endParaRPr lang="en-US" sz="4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15" y="2128528"/>
        <a:ext cx="8085325" cy="924542"/>
      </dsp:txXfrm>
    </dsp:sp>
    <dsp:sp modelId="{001F356C-90D4-405E-AFE1-0C61D11467A5}">
      <dsp:nvSpPr>
        <dsp:cNvPr id="0" name=""/>
        <dsp:cNvSpPr/>
      </dsp:nvSpPr>
      <dsp:spPr>
        <a:xfrm>
          <a:off x="0" y="3117416"/>
          <a:ext cx="8185355" cy="10245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Mobaile:01715-041797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15" y="3167431"/>
        <a:ext cx="8085325" cy="924542"/>
      </dsp:txXfrm>
    </dsp:sp>
    <dsp:sp modelId="{88999720-08D9-493E-88F8-B8EC043159C7}">
      <dsp:nvSpPr>
        <dsp:cNvPr id="0" name=""/>
        <dsp:cNvSpPr/>
      </dsp:nvSpPr>
      <dsp:spPr>
        <a:xfrm>
          <a:off x="0" y="4156318"/>
          <a:ext cx="8185355" cy="10245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Email:enamulbiroil@gmail.com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15" y="4206333"/>
        <a:ext cx="8085325" cy="924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8D79C-8901-40B8-8DE0-72782A157D3E}">
      <dsp:nvSpPr>
        <dsp:cNvPr id="0" name=""/>
        <dsp:cNvSpPr/>
      </dsp:nvSpPr>
      <dsp:spPr>
        <a:xfrm>
          <a:off x="2971800" y="0"/>
          <a:ext cx="5486399" cy="1143000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6000" u="none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u="none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br>
            <a:rPr lang="bn-IN" sz="6000" u="none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6000" u="none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]]</a:t>
          </a:r>
          <a:endParaRPr lang="en-US" sz="6000" u="none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3300" y="0"/>
        <a:ext cx="4343399" cy="1143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C88FF-8F56-40F5-B69E-87525B6527B1}">
      <dsp:nvSpPr>
        <dsp:cNvPr id="0" name=""/>
        <dsp:cNvSpPr/>
      </dsp:nvSpPr>
      <dsp:spPr>
        <a:xfrm>
          <a:off x="0" y="6119"/>
          <a:ext cx="11430000" cy="9336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* </a:t>
          </a: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78" y="51697"/>
        <a:ext cx="11338844" cy="842504"/>
      </dsp:txXfrm>
    </dsp:sp>
    <dsp:sp modelId="{F23D9EDE-E338-4910-AC7F-22CC356CAAF1}">
      <dsp:nvSpPr>
        <dsp:cNvPr id="0" name=""/>
        <dsp:cNvSpPr/>
      </dsp:nvSpPr>
      <dsp:spPr>
        <a:xfrm>
          <a:off x="0" y="959939"/>
          <a:ext cx="11430000" cy="9336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* </a:t>
          </a: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বিষয়ঃ সমাজবিজ্ঞান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78" y="1005517"/>
        <a:ext cx="11338844" cy="842504"/>
      </dsp:txXfrm>
    </dsp:sp>
    <dsp:sp modelId="{69AA9CD4-8525-413F-AFAD-2228F503E6E9}">
      <dsp:nvSpPr>
        <dsp:cNvPr id="0" name=""/>
        <dsp:cNvSpPr/>
      </dsp:nvSpPr>
      <dsp:spPr>
        <a:xfrm>
          <a:off x="0" y="1913760"/>
          <a:ext cx="11430000" cy="9336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* </a:t>
          </a: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অধ্যায়ঃ পঞ্চম(সামাজিক প্রতিষ্ঠান</a:t>
          </a:r>
          <a:r>
            <a:rPr lang="en-US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78" y="1959338"/>
        <a:ext cx="11338844" cy="842504"/>
      </dsp:txXfrm>
    </dsp:sp>
    <dsp:sp modelId="{5B9C5DC4-8BED-4FE7-A575-07C22903CDDD}">
      <dsp:nvSpPr>
        <dsp:cNvPr id="0" name=""/>
        <dsp:cNvSpPr/>
      </dsp:nvSpPr>
      <dsp:spPr>
        <a:xfrm>
          <a:off x="0" y="2867580"/>
          <a:ext cx="11430000" cy="9336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* </a:t>
          </a: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সময়ঃ 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৫৫</a:t>
          </a: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মিনিট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78" y="2913158"/>
        <a:ext cx="11338844" cy="842504"/>
      </dsp:txXfrm>
    </dsp:sp>
    <dsp:sp modelId="{3601A71B-747C-4F64-8147-EEC318CC46E8}">
      <dsp:nvSpPr>
        <dsp:cNvPr id="0" name=""/>
        <dsp:cNvSpPr/>
      </dsp:nvSpPr>
      <dsp:spPr>
        <a:xfrm>
          <a:off x="0" y="3821400"/>
          <a:ext cx="11430000" cy="9336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* </a:t>
          </a: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পদ্ধতিঃ দলীয় আলোচনা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78" y="3866978"/>
        <a:ext cx="11338844" cy="842504"/>
      </dsp:txXfrm>
    </dsp:sp>
    <dsp:sp modelId="{E731C301-0104-425B-AA08-5F21D8E13E06}">
      <dsp:nvSpPr>
        <dsp:cNvPr id="0" name=""/>
        <dsp:cNvSpPr/>
      </dsp:nvSpPr>
      <dsp:spPr>
        <a:xfrm>
          <a:off x="0" y="4775220"/>
          <a:ext cx="11430000" cy="9336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* তারিখঃ ২৪-০৭-২০১৬ইং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78" y="4820798"/>
        <a:ext cx="11338844" cy="842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28D3E-4BAA-4F5A-8F7B-97750D1510F6}">
      <dsp:nvSpPr>
        <dsp:cNvPr id="0" name=""/>
        <dsp:cNvSpPr/>
      </dsp:nvSpPr>
      <dsp:spPr>
        <a:xfrm>
          <a:off x="376457" y="0"/>
          <a:ext cx="10635297" cy="1066800"/>
        </a:xfrm>
        <a:prstGeom prst="rightArrow">
          <a:avLst/>
        </a:prstGeom>
        <a:solidFill>
          <a:srgbClr val="FFD1D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A8FA6EB-3E54-48D8-A603-58CA9B711C0D}">
      <dsp:nvSpPr>
        <dsp:cNvPr id="0" name=""/>
        <dsp:cNvSpPr/>
      </dsp:nvSpPr>
      <dsp:spPr>
        <a:xfrm>
          <a:off x="2366612" y="0"/>
          <a:ext cx="6654986" cy="10668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নিচের ছবিগুলো লক্ষ্য কর এবং বল</a:t>
          </a:r>
          <a:endParaRPr lang="en-US" sz="4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8689" y="52077"/>
        <a:ext cx="6550832" cy="9626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544CE-C998-4133-8348-910672945CAD}">
      <dsp:nvSpPr>
        <dsp:cNvPr id="0" name=""/>
        <dsp:cNvSpPr/>
      </dsp:nvSpPr>
      <dsp:spPr>
        <a:xfrm>
          <a:off x="857250" y="0"/>
          <a:ext cx="9715500" cy="838200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2993F-6488-4F44-9CB8-CF492987C0D3}">
      <dsp:nvSpPr>
        <dsp:cNvPr id="0" name=""/>
        <dsp:cNvSpPr/>
      </dsp:nvSpPr>
      <dsp:spPr>
        <a:xfrm>
          <a:off x="2262196" y="0"/>
          <a:ext cx="6905607" cy="838200"/>
        </a:xfrm>
        <a:prstGeom prst="roundRect">
          <a:avLst/>
        </a:prstGeom>
        <a:solidFill>
          <a:schemeClr val="bg1"/>
        </a:solidFill>
        <a:ln w="28575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err="1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4000" b="1" u="sng" kern="1200" dirty="0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u="sng" kern="1200" dirty="0" err="1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নজরে</a:t>
          </a:r>
          <a:r>
            <a:rPr lang="en-US" sz="4000" b="1" u="sng" kern="1200" dirty="0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u="sng" kern="1200" dirty="0" err="1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পরিবারের</a:t>
          </a:r>
          <a:r>
            <a:rPr lang="en-US" sz="4000" b="1" u="sng" kern="1200" dirty="0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u="sng" kern="1200" dirty="0" err="1" smtClean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কার্যাবলী</a:t>
          </a:r>
          <a:endParaRPr lang="en-US" sz="4000" kern="1200" dirty="0">
            <a:solidFill>
              <a:srgbClr val="0F04EE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03114" y="40918"/>
        <a:ext cx="6823771" cy="756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A50F7-4016-4B96-BA14-8B2B0FDFC858}">
      <dsp:nvSpPr>
        <dsp:cNvPr id="0" name=""/>
        <dsp:cNvSpPr/>
      </dsp:nvSpPr>
      <dsp:spPr>
        <a:xfrm>
          <a:off x="0" y="2819"/>
          <a:ext cx="11430000" cy="6498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ক)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জৈবিক কাজ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25" y="34544"/>
        <a:ext cx="11366550" cy="586448"/>
      </dsp:txXfrm>
    </dsp:sp>
    <dsp:sp modelId="{1DA83C6E-4DC0-44D8-85E5-3384C5B1CB63}">
      <dsp:nvSpPr>
        <dsp:cNvPr id="0" name=""/>
        <dsp:cNvSpPr/>
      </dsp:nvSpPr>
      <dsp:spPr>
        <a:xfrm>
          <a:off x="0" y="663826"/>
          <a:ext cx="11430000" cy="6498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খ)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 কাজ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25" y="695551"/>
        <a:ext cx="11366550" cy="586448"/>
      </dsp:txXfrm>
    </dsp:sp>
    <dsp:sp modelId="{E0B3CB1F-9D67-46A0-B48B-C44FE7C77FD4}">
      <dsp:nvSpPr>
        <dsp:cNvPr id="0" name=""/>
        <dsp:cNvSpPr/>
      </dsp:nvSpPr>
      <dsp:spPr>
        <a:xfrm>
          <a:off x="0" y="1324834"/>
          <a:ext cx="11430000" cy="6498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গ)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শিক্ষামূলক কাজ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25" y="1356559"/>
        <a:ext cx="11366550" cy="586448"/>
      </dsp:txXfrm>
    </dsp:sp>
    <dsp:sp modelId="{0E897C39-8216-4511-9AE0-7EFE2C40CD5E}">
      <dsp:nvSpPr>
        <dsp:cNvPr id="0" name=""/>
        <dsp:cNvSpPr/>
      </dsp:nvSpPr>
      <dsp:spPr>
        <a:xfrm>
          <a:off x="0" y="1985842"/>
          <a:ext cx="11430000" cy="6498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ঘ)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ধর্মীয় কাজ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25" y="2017567"/>
        <a:ext cx="11366550" cy="586448"/>
      </dsp:txXfrm>
    </dsp:sp>
    <dsp:sp modelId="{D0A07554-6D53-4476-A184-CACA580597DF}">
      <dsp:nvSpPr>
        <dsp:cNvPr id="0" name=""/>
        <dsp:cNvSpPr/>
      </dsp:nvSpPr>
      <dsp:spPr>
        <a:xfrm>
          <a:off x="0" y="2646850"/>
          <a:ext cx="11430000" cy="6498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ঙ)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রক্ষণাবেক্ষণমূ্লক কাজ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25" y="2678575"/>
        <a:ext cx="11366550" cy="586448"/>
      </dsp:txXfrm>
    </dsp:sp>
    <dsp:sp modelId="{02809B29-5321-4775-B9D6-F3F525E49F0E}">
      <dsp:nvSpPr>
        <dsp:cNvPr id="0" name=""/>
        <dsp:cNvSpPr/>
      </dsp:nvSpPr>
      <dsp:spPr>
        <a:xfrm>
          <a:off x="0" y="3307858"/>
          <a:ext cx="11430000" cy="6498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চ)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মনস্তাত্বিক কাজ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25" y="3339583"/>
        <a:ext cx="11366550" cy="586448"/>
      </dsp:txXfrm>
    </dsp:sp>
    <dsp:sp modelId="{716A9BF3-FC57-497A-A402-65CE1BB2B9D5}">
      <dsp:nvSpPr>
        <dsp:cNvPr id="0" name=""/>
        <dsp:cNvSpPr/>
      </dsp:nvSpPr>
      <dsp:spPr>
        <a:xfrm>
          <a:off x="0" y="3968865"/>
          <a:ext cx="11430000" cy="6498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ছ)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রাজনৈতিক কাজ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25" y="4000590"/>
        <a:ext cx="11366550" cy="586448"/>
      </dsp:txXfrm>
    </dsp:sp>
    <dsp:sp modelId="{31399798-4AC2-4C97-B508-6D50F3F63D0E}">
      <dsp:nvSpPr>
        <dsp:cNvPr id="0" name=""/>
        <dsp:cNvSpPr/>
      </dsp:nvSpPr>
      <dsp:spPr>
        <a:xfrm>
          <a:off x="0" y="4629873"/>
          <a:ext cx="11430000" cy="6498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জ)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সামাজিকীকরণ কাজ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25" y="4661598"/>
        <a:ext cx="11366550" cy="586448"/>
      </dsp:txXfrm>
    </dsp:sp>
    <dsp:sp modelId="{11339589-9D36-4822-9CAE-FEB70E5E637E}">
      <dsp:nvSpPr>
        <dsp:cNvPr id="0" name=""/>
        <dsp:cNvSpPr/>
      </dsp:nvSpPr>
      <dsp:spPr>
        <a:xfrm>
          <a:off x="0" y="5290881"/>
          <a:ext cx="11430000" cy="6498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ঝ)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চিত্তবিনোদনমূ্লক কাজ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25" y="5322606"/>
        <a:ext cx="11366550" cy="5864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486A6-1980-495F-AC2D-E505CE1FEFC7}">
      <dsp:nvSpPr>
        <dsp:cNvPr id="0" name=""/>
        <dsp:cNvSpPr/>
      </dsp:nvSpPr>
      <dsp:spPr>
        <a:xfrm>
          <a:off x="5679586" y="1768950"/>
          <a:ext cx="4505518" cy="989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898"/>
              </a:lnTo>
              <a:lnTo>
                <a:pt x="4505518" y="730898"/>
              </a:lnTo>
              <a:lnTo>
                <a:pt x="4505518" y="9898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41391-574B-46B5-9D94-307518607A3D}">
      <dsp:nvSpPr>
        <dsp:cNvPr id="0" name=""/>
        <dsp:cNvSpPr/>
      </dsp:nvSpPr>
      <dsp:spPr>
        <a:xfrm>
          <a:off x="5679586" y="1768950"/>
          <a:ext cx="1590800" cy="1024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584"/>
              </a:lnTo>
              <a:lnTo>
                <a:pt x="1590800" y="765584"/>
              </a:lnTo>
              <a:lnTo>
                <a:pt x="1590800" y="10245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DFC6B-E6E0-4D32-8B82-66E0D9BBC38A}">
      <dsp:nvSpPr>
        <dsp:cNvPr id="0" name=""/>
        <dsp:cNvSpPr/>
      </dsp:nvSpPr>
      <dsp:spPr>
        <a:xfrm>
          <a:off x="4217073" y="1768950"/>
          <a:ext cx="1462512" cy="989842"/>
        </a:xfrm>
        <a:custGeom>
          <a:avLst/>
          <a:gdLst/>
          <a:ahLst/>
          <a:cxnLst/>
          <a:rect l="0" t="0" r="0" b="0"/>
          <a:pathLst>
            <a:path>
              <a:moveTo>
                <a:pt x="1462512" y="0"/>
              </a:moveTo>
              <a:lnTo>
                <a:pt x="1462512" y="730898"/>
              </a:lnTo>
              <a:lnTo>
                <a:pt x="0" y="730898"/>
              </a:lnTo>
              <a:lnTo>
                <a:pt x="0" y="9898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4297A-F0D3-4A1F-9AD9-398F0A5F0D16}">
      <dsp:nvSpPr>
        <dsp:cNvPr id="0" name=""/>
        <dsp:cNvSpPr/>
      </dsp:nvSpPr>
      <dsp:spPr>
        <a:xfrm>
          <a:off x="1233064" y="1768950"/>
          <a:ext cx="4446522" cy="989842"/>
        </a:xfrm>
        <a:custGeom>
          <a:avLst/>
          <a:gdLst/>
          <a:ahLst/>
          <a:cxnLst/>
          <a:rect l="0" t="0" r="0" b="0"/>
          <a:pathLst>
            <a:path>
              <a:moveTo>
                <a:pt x="4446522" y="0"/>
              </a:moveTo>
              <a:lnTo>
                <a:pt x="4446522" y="730898"/>
              </a:lnTo>
              <a:lnTo>
                <a:pt x="0" y="730898"/>
              </a:lnTo>
              <a:lnTo>
                <a:pt x="0" y="9898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FEF03-C0AE-42A7-BEC8-9A463C7FA23F}">
      <dsp:nvSpPr>
        <dsp:cNvPr id="0" name=""/>
        <dsp:cNvSpPr/>
      </dsp:nvSpPr>
      <dsp:spPr>
        <a:xfrm>
          <a:off x="3129572" y="535885"/>
          <a:ext cx="5100027" cy="12330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/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rgbClr val="0F04EE"/>
              </a:solidFill>
              <a:latin typeface="NikoshBAN" pitchFamily="2" charset="0"/>
              <a:cs typeface="NikoshBAN" pitchFamily="2" charset="0"/>
            </a:rPr>
            <a:t>পরিবারের</a:t>
          </a:r>
          <a:r>
            <a:rPr lang="en-US" sz="4100" kern="1200" dirty="0" smtClean="0">
              <a:solidFill>
                <a:srgbClr val="0F04EE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solidFill>
                <a:srgbClr val="0F04EE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4100" kern="1200" dirty="0" smtClean="0">
              <a:solidFill>
                <a:srgbClr val="0F04EE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solidFill>
                <a:srgbClr val="0F04EE"/>
              </a:solidFill>
              <a:latin typeface="NikoshBAN" pitchFamily="2" charset="0"/>
              <a:cs typeface="NikoshBAN" pitchFamily="2" charset="0"/>
            </a:rPr>
            <a:t>গুরুত্ব</a:t>
          </a:r>
          <a:endParaRPr lang="en-US" sz="4100" kern="1200" dirty="0">
            <a:solidFill>
              <a:srgbClr val="0F04EE"/>
            </a:solidFill>
            <a:latin typeface="NikoshBAN" pitchFamily="2" charset="0"/>
            <a:cs typeface="NikoshBAN" pitchFamily="2" charset="0"/>
          </a:endParaRPr>
        </a:p>
      </dsp:txBody>
      <dsp:txXfrm>
        <a:off x="3129572" y="535885"/>
        <a:ext cx="5100027" cy="1233064"/>
      </dsp:txXfrm>
    </dsp:sp>
    <dsp:sp modelId="{EF97E1DE-C28E-4CD0-BEBB-762CEDA110EA}">
      <dsp:nvSpPr>
        <dsp:cNvPr id="0" name=""/>
        <dsp:cNvSpPr/>
      </dsp:nvSpPr>
      <dsp:spPr>
        <a:xfrm>
          <a:off x="0" y="2758792"/>
          <a:ext cx="2466128" cy="12330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জৈবিক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কাজ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নিয়ন্ত্রন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0" y="2758792"/>
        <a:ext cx="2466128" cy="1233064"/>
      </dsp:txXfrm>
    </dsp:sp>
    <dsp:sp modelId="{31A926D8-3E18-4E4D-BF7F-F1032EA21D87}">
      <dsp:nvSpPr>
        <dsp:cNvPr id="0" name=""/>
        <dsp:cNvSpPr/>
      </dsp:nvSpPr>
      <dsp:spPr>
        <a:xfrm>
          <a:off x="2984009" y="2758792"/>
          <a:ext cx="2466128" cy="12330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শিশু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প্রতিপালন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2984009" y="2758792"/>
        <a:ext cx="2466128" cy="1233064"/>
      </dsp:txXfrm>
    </dsp:sp>
    <dsp:sp modelId="{6B706D30-30A5-4CE8-9723-63C92CC670E3}">
      <dsp:nvSpPr>
        <dsp:cNvPr id="0" name=""/>
        <dsp:cNvSpPr/>
      </dsp:nvSpPr>
      <dsp:spPr>
        <a:xfrm>
          <a:off x="6037323" y="2793478"/>
          <a:ext cx="2466128" cy="12330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সামাজিকীকরন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6037323" y="2793478"/>
        <a:ext cx="2466128" cy="1233064"/>
      </dsp:txXfrm>
    </dsp:sp>
    <dsp:sp modelId="{10ED036B-DE31-416E-8278-733168308254}">
      <dsp:nvSpPr>
        <dsp:cNvPr id="0" name=""/>
        <dsp:cNvSpPr/>
      </dsp:nvSpPr>
      <dsp:spPr>
        <a:xfrm>
          <a:off x="8952040" y="2758792"/>
          <a:ext cx="2466128" cy="12330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শিশুর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নিরাপত্তা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8952040" y="2758792"/>
        <a:ext cx="2466128" cy="1233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28F36-68BE-48E3-AE91-3A43D982306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A3FF8-3403-42C6-B956-834F8165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9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3FF8-3403-42C6-B956-834F81650E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3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3FF8-3403-42C6-B956-834F81650E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3FF8-3403-42C6-B956-834F81650E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9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8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5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4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3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6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E22A-24C0-48F0-A655-643FA60A81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9D3CCEE-B0DE-4686-AA4B-7866702D7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03" y="1268361"/>
            <a:ext cx="5353665" cy="39230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" y="2854"/>
            <a:ext cx="1640574" cy="6855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887080" y="0"/>
            <a:ext cx="1524000" cy="683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1954" y="-5050766"/>
            <a:ext cx="1253167" cy="11385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99683" y="409474"/>
            <a:ext cx="1456634" cy="114040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6468" y="821770"/>
            <a:ext cx="4168133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600" b="1" kern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kern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kern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D60093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/>
            </a:endParaRPr>
          </a:p>
        </p:txBody>
      </p:sp>
      <p:pic>
        <p:nvPicPr>
          <p:cNvPr id="12" name="Picture 11" descr="c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218" y="4232787"/>
            <a:ext cx="5914105" cy="12536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7071" y="1342103"/>
            <a:ext cx="8111613" cy="290543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8800" b="1" i="1" u="sng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8800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u="sng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8800" b="1" i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5631" y="3687096"/>
            <a:ext cx="2168013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4400" dirty="0" err="1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3521612"/>
              </p:ext>
            </p:extLst>
          </p:nvPr>
        </p:nvGraphicFramePr>
        <p:xfrm>
          <a:off x="0" y="0"/>
          <a:ext cx="11430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04475775"/>
              </p:ext>
            </p:extLst>
          </p:nvPr>
        </p:nvGraphicFramePr>
        <p:xfrm>
          <a:off x="0" y="914400"/>
          <a:ext cx="11430000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869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927249"/>
            <a:ext cx="11430000" cy="1165046"/>
          </a:xfrm>
        </p:spPr>
        <p:txBody>
          <a:bodyPr>
            <a:noAutofit/>
          </a:bodyPr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পরিতৃপ্তি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প্রতিপালন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2101644" y="0"/>
            <a:ext cx="7506929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D6009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en-US" sz="4800" dirty="0" err="1">
                <a:solidFill>
                  <a:srgbClr val="D6009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জৈবিক</a:t>
            </a:r>
            <a:r>
              <a:rPr lang="en-US" sz="4800" dirty="0">
                <a:solidFill>
                  <a:srgbClr val="D6009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D6009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D6009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8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প্রতিপালন</a:t>
            </a:r>
            <a:r>
              <a:rPr lang="en-US" sz="48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61E5F9F-2A97-44EC-BE11-4FFD1DDE0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142"/>
            <a:ext cx="4055806" cy="3669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CA4B278-E9C8-46D0-B467-70E1ECE2D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1" y="950142"/>
            <a:ext cx="4071323" cy="3669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ADF1F9-17B2-456F-8DBE-4C555B765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19" y="950142"/>
            <a:ext cx="3211781" cy="36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0" y="5564844"/>
            <a:ext cx="11358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শৈশব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কৈশোরে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কৈশোর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পদার্পণ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B27516A-4F3B-4D3D-AD31-7E8D42F72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07" y="1076633"/>
            <a:ext cx="7183809" cy="4488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8C119AF-D40F-4FA6-BEEE-7465D4AFC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9"/>
            <a:ext cx="4174906" cy="3009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3948" y="40339"/>
            <a:ext cx="4129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9375"/>
            <a:ext cx="4174907" cy="250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71" y="228630"/>
            <a:ext cx="8597175" cy="8775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-8190" y="4731247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রীতিনিতি,আদব-কায়দা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DABE14A9-ECEA-47C4-92D2-F0E66600F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788703" cy="4502619"/>
          </a:xfr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98AE757-5450-4B54-82A6-C5F98EC21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16" y="0"/>
            <a:ext cx="3805083" cy="4502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C8AB449-BB1E-4A1B-8D8E-34F73BBF8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04" y="1128884"/>
            <a:ext cx="3836212" cy="337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561" y="138380"/>
            <a:ext cx="2684207" cy="883455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</a:t>
            </a:r>
            <a:endParaRPr lang="en-US" sz="44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0" y="4050776"/>
            <a:ext cx="1143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গান,লাঠি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A3A82926-B73C-466F-AAFF-91E0E5B12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7" y="138380"/>
            <a:ext cx="3859324" cy="3607710"/>
          </a:xfr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83CCC92-E3F3-4F1E-9202-527BA9E1A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19" y="40657"/>
            <a:ext cx="4291781" cy="3705431"/>
          </a:xfrm>
          <a:prstGeom prst="rect">
            <a:avLst/>
          </a:prstGeom>
        </p:spPr>
      </p:pic>
      <p:pic>
        <p:nvPicPr>
          <p:cNvPr id="11" name="Picture 10" descr="stock-photo-family-on-a-trekking-day-in-countryside-1471712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4"/>
          <a:stretch>
            <a:fillRect/>
          </a:stretch>
        </p:blipFill>
        <p:spPr>
          <a:xfrm>
            <a:off x="4061209" y="1021834"/>
            <a:ext cx="3027362" cy="27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0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008" y="56678"/>
            <a:ext cx="3328367" cy="883455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0" y="4027684"/>
            <a:ext cx="1143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স্বভাব-প্রকৃতি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151CE9D8-6023-4084-8D3B-820341E2C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80"/>
            <a:ext cx="3868846" cy="3934836"/>
          </a:xfr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2B51C8B-FC86-4183-93BC-31A01BFB7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08" y="1076632"/>
            <a:ext cx="3328367" cy="2890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7481578-0F7E-40E1-ADBF-7201702A9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56678"/>
            <a:ext cx="4238625" cy="3910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83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298" y="113775"/>
            <a:ext cx="3067664" cy="883455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মনস্তাত্ত্বিক</a:t>
            </a:r>
            <a:r>
              <a:rPr lang="en-US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0" y="5614729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মনস্তাত্ত্বিক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খোরাক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বিশেষায়িত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খাওয়ানোর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B865364-0053-46B1-A1EC-0BCB7062B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48" y="45587"/>
            <a:ext cx="4100052" cy="3177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C2230B-45F5-441F-855B-AC4CDC1D5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82" y="3082414"/>
            <a:ext cx="8397436" cy="2249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C77FB6-C4AF-4ABE-BD7F-FAF08B0E9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" y="-1"/>
            <a:ext cx="3974053" cy="32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978" y="151195"/>
            <a:ext cx="2471667" cy="88345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337625" y="4740076"/>
            <a:ext cx="1073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58511C-738D-4E4D-A1C2-E48614DADF3A}"/>
              </a:ext>
            </a:extLst>
          </p:cNvPr>
          <p:cNvSpPr txBox="1"/>
          <p:nvPr/>
        </p:nvSpPr>
        <p:spPr>
          <a:xfrm>
            <a:off x="-10551" y="5566633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আচার-বিধি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FD87CFBF-6FAB-4347-83DD-C80403053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46"/>
            <a:ext cx="3058978" cy="1957407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01C7AD-AD18-4CD7-8C19-A029324F4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6" y="55945"/>
            <a:ext cx="5815422" cy="2630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3926ED7-FC74-4D04-AA6B-44D9B2272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89" y="2867030"/>
            <a:ext cx="3058978" cy="24506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68E00F6-54D8-46EE-86FD-ECEB2A383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8" y="2045925"/>
            <a:ext cx="5175180" cy="3340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8AE757-5450-4B54-82A6-C5F98EC21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18" y="2686804"/>
            <a:ext cx="2934971" cy="2723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85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2186853"/>
              </p:ext>
            </p:extLst>
          </p:nvPr>
        </p:nvGraphicFramePr>
        <p:xfrm>
          <a:off x="0" y="0"/>
          <a:ext cx="11430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44544808"/>
              </p:ext>
            </p:extLst>
          </p:nvPr>
        </p:nvGraphicFramePr>
        <p:xfrm>
          <a:off x="0" y="0"/>
          <a:ext cx="11430000" cy="141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935405"/>
              </p:ext>
            </p:extLst>
          </p:nvPr>
        </p:nvGraphicFramePr>
        <p:xfrm>
          <a:off x="0" y="1676400"/>
          <a:ext cx="818535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59881"/>
          <a:stretch/>
        </p:blipFill>
        <p:spPr>
          <a:xfrm>
            <a:off x="7949381" y="1681316"/>
            <a:ext cx="3480619" cy="51766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824" y="0"/>
            <a:ext cx="6622025" cy="2016066"/>
          </a:xfrm>
        </p:spPr>
        <p:txBody>
          <a:bodyPr anchor="t">
            <a:prstTxWarp prst="textDe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539" y="2890648"/>
            <a:ext cx="9411718" cy="914400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5552" y="1548581"/>
            <a:ext cx="1666568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93905"/>
            <a:ext cx="1666568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01234"/>
            <a:ext cx="1666568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4539" y="4193458"/>
            <a:ext cx="9411718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নেই-তুমি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একমত?ব্যাখ্যা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02088" y="3156137"/>
            <a:ext cx="530942" cy="383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02088" y="4679630"/>
            <a:ext cx="530942" cy="383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F9BF4-52ED-45E6-8B0F-89E2E7EB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02" y="70339"/>
            <a:ext cx="5176683" cy="1165123"/>
          </a:xfrm>
        </p:spPr>
        <p:txBody>
          <a:bodyPr anchor="t">
            <a:prstTxWarp prst="textDe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i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F72EEB-204B-4C74-922F-E39082AF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7382"/>
            <a:ext cx="11430000" cy="4060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চিত্রবিনোদন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খ)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গ)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উপভোগের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করা,পরিবারের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18635" y="2787445"/>
            <a:ext cx="412955" cy="45720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251074" y="5255343"/>
            <a:ext cx="412955" cy="45720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62799" y="4043360"/>
            <a:ext cx="412955" cy="45720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62799" y="898519"/>
            <a:ext cx="1666568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০৫মিনিট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143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i,ii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৫।বর্ধিত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আধুনিকীকরণ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অবকাঠামোগত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8171" y="2830903"/>
            <a:ext cx="412955" cy="45720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8171" y="4532673"/>
            <a:ext cx="412955" cy="45720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61" y="2671991"/>
            <a:ext cx="10848813" cy="152646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  <a:p>
            <a:pPr marL="0" indent="0" algn="just">
              <a:buNone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338B90-413F-47AD-997A-EE0A474C594A}"/>
              </a:ext>
            </a:extLst>
          </p:cNvPr>
          <p:cNvSpPr txBox="1"/>
          <p:nvPr/>
        </p:nvSpPr>
        <p:spPr>
          <a:xfrm>
            <a:off x="2944114" y="235974"/>
            <a:ext cx="5642509" cy="166656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ব</a:t>
            </a:r>
            <a:r>
              <a:rPr lang="as-IN" sz="60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30000" cy="6843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5843511" y="125541"/>
            <a:ext cx="4318128" cy="12825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73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773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773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773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773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773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773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6800333"/>
              </p:ext>
            </p:extLst>
          </p:nvPr>
        </p:nvGraphicFramePr>
        <p:xfrm>
          <a:off x="0" y="0"/>
          <a:ext cx="1143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261496"/>
              </p:ext>
            </p:extLst>
          </p:nvPr>
        </p:nvGraphicFramePr>
        <p:xfrm>
          <a:off x="0" y="1143000"/>
          <a:ext cx="11430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346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529"/>
            <a:ext cx="5216013" cy="42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74" y="1258529"/>
            <a:ext cx="5635369" cy="42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65630944"/>
              </p:ext>
            </p:extLst>
          </p:nvPr>
        </p:nvGraphicFramePr>
        <p:xfrm>
          <a:off x="41788" y="0"/>
          <a:ext cx="11388212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7716" y="5674672"/>
            <a:ext cx="3716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7" y="0"/>
            <a:ext cx="4385186" cy="371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47B7B6-5D65-4889-BCA4-56968948C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03" y="0"/>
            <a:ext cx="3422917" cy="3711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02E38E-8B5F-4728-B098-3E56580B4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44" y="-29496"/>
            <a:ext cx="3584056" cy="3711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9226" y="4140840"/>
            <a:ext cx="4960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উপার্জনমূলক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1"/>
            <a:ext cx="4735154" cy="45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29" y="0"/>
            <a:ext cx="6666271" cy="45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1458" y="4819266"/>
            <a:ext cx="371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717D84-2D9E-4FBD-91BF-8A737FE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362" y="7645"/>
            <a:ext cx="5840866" cy="824768"/>
          </a:xfrm>
        </p:spPr>
        <p:txBody>
          <a:bodyPr anchor="t">
            <a:norm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অনুমান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A45CBC-4D82-4233-A01E-8F97675B5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" y="4350775"/>
            <a:ext cx="3862623" cy="25072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E79D4EE-782C-4C75-AF8E-6CB9A1CD2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86" y="642028"/>
            <a:ext cx="4274161" cy="26263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8C77FB6-C4AF-4ABE-BD7F-FAF08B0E9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68" y="642029"/>
            <a:ext cx="3266248" cy="2794346"/>
          </a:xfrm>
          <a:prstGeom prst="rect">
            <a:avLst/>
          </a:prstGeom>
        </p:spPr>
      </p:pic>
      <p:pic>
        <p:nvPicPr>
          <p:cNvPr id="12" name="Picture 10" descr="stock-photo-family-on-a-trekking-day-in-countryside-1471712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4"/>
          <a:stretch>
            <a:fillRect/>
          </a:stretch>
        </p:blipFill>
        <p:spPr>
          <a:xfrm>
            <a:off x="-1" y="582562"/>
            <a:ext cx="3889591" cy="37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2" descr="functions_ban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6558" y="3436374"/>
            <a:ext cx="7513442" cy="342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C77FB6-C4AF-4ABE-BD7F-FAF08B0E9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90" y="642028"/>
            <a:ext cx="3266248" cy="27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69" y="545691"/>
            <a:ext cx="6902245" cy="2713703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pPr algn="ctr"/>
            <a:r>
              <a:rPr lang="en-US" sz="48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i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8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E82F93-FB31-4F04-B049-9B6A0FAAE395}"/>
              </a:ext>
            </a:extLst>
          </p:cNvPr>
          <p:cNvSpPr txBox="1"/>
          <p:nvPr/>
        </p:nvSpPr>
        <p:spPr>
          <a:xfrm>
            <a:off x="1529866" y="4183005"/>
            <a:ext cx="900444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7200" b="1" dirty="0" err="1">
                <a:ln/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7200" b="1" dirty="0">
                <a:ln/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7200" b="1" dirty="0" smtClean="0">
                <a:ln/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/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7200" b="1" dirty="0" smtClean="0">
                <a:ln/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endParaRPr lang="en-US" sz="7200" b="1" dirty="0">
              <a:ln/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1491018" y="451682"/>
            <a:ext cx="8447964" cy="1310185"/>
          </a:xfrm>
          <a:prstGeom prst="ribbon">
            <a:avLst>
              <a:gd name="adj1" fmla="val 16667"/>
              <a:gd name="adj2" fmla="val 68094"/>
            </a:avLst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Up">
              <a:avLst>
                <a:gd name="adj" fmla="val 25286"/>
              </a:avLst>
            </a:prstTxWarp>
            <a:noAutofit/>
          </a:bodyPr>
          <a:lstStyle/>
          <a:p>
            <a:pPr algn="ctr"/>
            <a:r>
              <a:rPr lang="bn-IN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2277" y="2025781"/>
            <a:ext cx="5197569" cy="46402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35425" y="2522419"/>
            <a:ext cx="1105469" cy="914400"/>
          </a:xfrm>
          <a:prstGeom prst="rightArrow">
            <a:avLst/>
          </a:prstGeom>
          <a:solidFill>
            <a:srgbClr val="D60093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5411" y="2705923"/>
            <a:ext cx="743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b="1" dirty="0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600" b="1" dirty="0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 smtClean="0">
                <a:solidFill>
                  <a:srgbClr val="0F04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>
              <a:solidFill>
                <a:srgbClr val="0F04E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5426" y="3574668"/>
            <a:ext cx="1105470" cy="902743"/>
          </a:xfrm>
          <a:prstGeom prst="rightArrow">
            <a:avLst/>
          </a:prstGeom>
          <a:solidFill>
            <a:srgbClr val="0F04EE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8267" y="3759338"/>
            <a:ext cx="771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6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35426" y="4863804"/>
            <a:ext cx="1197594" cy="914400"/>
          </a:xfrm>
          <a:prstGeom prst="rightArrow">
            <a:avLst/>
          </a:prstGeom>
          <a:solidFill>
            <a:srgbClr val="FF0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3460" y="5055437"/>
            <a:ext cx="747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</TotalTime>
  <Words>490</Words>
  <Application>Microsoft Office PowerPoint</Application>
  <PresentationFormat>Custom</PresentationFormat>
  <Paragraphs>93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নিচের চিত্র দেখে অনুমান কর </vt:lpstr>
      <vt:lpstr>আজকের পাঠ </vt:lpstr>
      <vt:lpstr>PowerPoint Presentation</vt:lpstr>
      <vt:lpstr>PowerPoint Presentation</vt:lpstr>
      <vt:lpstr>PowerPoint Presentation</vt:lpstr>
      <vt:lpstr>যৌন আকাঙ্ক্ষার পরিতৃপ্তি সাধন, সন্তান প্রতিপালন, গৃহের ব্যবস্থা করা ইত্যাদি। </vt:lpstr>
      <vt:lpstr>PowerPoint Presentation</vt:lpstr>
      <vt:lpstr>                সামাজিকীকরণ </vt:lpstr>
      <vt:lpstr>  চিত্তবিনোদন</vt:lpstr>
      <vt:lpstr> সামাজিক নিয়ন্ত্রণ </vt:lpstr>
      <vt:lpstr>মনস্তাত্ত্বিক কাজ</vt:lpstr>
      <vt:lpstr>ধর্মীয় কাজ  </vt:lpstr>
      <vt:lpstr>PowerPoint Presentation</vt:lpstr>
      <vt:lpstr>দলগত কাজ </vt:lpstr>
      <vt:lpstr>মূল্যায়ন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Windows User</cp:lastModifiedBy>
  <cp:revision>113</cp:revision>
  <dcterms:created xsi:type="dcterms:W3CDTF">2019-12-14T12:04:09Z</dcterms:created>
  <dcterms:modified xsi:type="dcterms:W3CDTF">2021-01-11T10:56:57Z</dcterms:modified>
</cp:coreProperties>
</file>