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80" r:id="rId16"/>
    <p:sldId id="282" r:id="rId17"/>
    <p:sldId id="281" r:id="rId18"/>
    <p:sldId id="279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T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6T16:28:26.344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80FAD-E056-4874-A77F-AA9BED8673A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39934-F97B-49C2-876A-17211DF3B3C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New word</a:t>
          </a:r>
          <a:endParaRPr lang="en-US" dirty="0"/>
        </a:p>
      </dgm:t>
    </dgm:pt>
    <dgm:pt modelId="{90DDCD2A-DF05-49BF-B88B-602476EF4A3C}" type="parTrans" cxnId="{B553E9B0-5F73-4069-A39A-DD299EAF9989}">
      <dgm:prSet/>
      <dgm:spPr/>
      <dgm:t>
        <a:bodyPr/>
        <a:lstStyle/>
        <a:p>
          <a:endParaRPr lang="en-US"/>
        </a:p>
      </dgm:t>
    </dgm:pt>
    <dgm:pt modelId="{71467699-8C46-4262-8FBD-AE25CA4C5365}" type="sibTrans" cxnId="{B553E9B0-5F73-4069-A39A-DD299EAF9989}">
      <dgm:prSet/>
      <dgm:spPr/>
      <dgm:t>
        <a:bodyPr/>
        <a:lstStyle/>
        <a:p>
          <a:endParaRPr lang="en-US"/>
        </a:p>
      </dgm:t>
    </dgm:pt>
    <dgm:pt modelId="{5F526DC7-46EE-4B3E-871F-EDF9A1A648D5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panicked</a:t>
          </a:r>
          <a:endParaRPr lang="en-US" dirty="0"/>
        </a:p>
      </dgm:t>
    </dgm:pt>
    <dgm:pt modelId="{233B0A4A-6304-47B7-9813-54DB20A667B9}" type="parTrans" cxnId="{118C5B17-5715-4F02-810D-EC9D8B12B020}">
      <dgm:prSet/>
      <dgm:spPr/>
      <dgm:t>
        <a:bodyPr/>
        <a:lstStyle/>
        <a:p>
          <a:endParaRPr lang="en-US"/>
        </a:p>
      </dgm:t>
    </dgm:pt>
    <dgm:pt modelId="{E5AEE236-3910-4EEE-B87A-4CC5269525B4}" type="sibTrans" cxnId="{118C5B17-5715-4F02-810D-EC9D8B12B020}">
      <dgm:prSet/>
      <dgm:spPr/>
      <dgm:t>
        <a:bodyPr/>
        <a:lstStyle/>
        <a:p>
          <a:endParaRPr lang="en-US"/>
        </a:p>
      </dgm:t>
    </dgm:pt>
    <dgm:pt modelId="{5F1D747C-635C-411B-8F1C-DA9CE65037C8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Full time</a:t>
          </a:r>
          <a:endParaRPr lang="en-US" dirty="0"/>
        </a:p>
      </dgm:t>
    </dgm:pt>
    <dgm:pt modelId="{FE12F056-F67B-4D75-8C65-7AF99A7BA485}" type="parTrans" cxnId="{1FB546C2-4560-4D2C-BEF0-055EE22CC90B}">
      <dgm:prSet/>
      <dgm:spPr/>
      <dgm:t>
        <a:bodyPr/>
        <a:lstStyle/>
        <a:p>
          <a:endParaRPr lang="en-US"/>
        </a:p>
      </dgm:t>
    </dgm:pt>
    <dgm:pt modelId="{293230F9-11C2-4F52-85F8-C341AD433B02}" type="sibTrans" cxnId="{1FB546C2-4560-4D2C-BEF0-055EE22CC90B}">
      <dgm:prSet/>
      <dgm:spPr/>
      <dgm:t>
        <a:bodyPr/>
        <a:lstStyle/>
        <a:p>
          <a:endParaRPr lang="en-US"/>
        </a:p>
      </dgm:t>
    </dgm:pt>
    <dgm:pt modelId="{953368AB-C7B8-4975-919C-6D8D2EC4367D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volunteer</a:t>
          </a:r>
          <a:endParaRPr lang="en-US" dirty="0"/>
        </a:p>
      </dgm:t>
    </dgm:pt>
    <dgm:pt modelId="{A1093EE7-7983-4145-B48E-73E9E6C3E62A}" type="parTrans" cxnId="{FFB8EDEA-0C84-4DE2-874D-D1D0FB0AD98C}">
      <dgm:prSet/>
      <dgm:spPr/>
      <dgm:t>
        <a:bodyPr/>
        <a:lstStyle/>
        <a:p>
          <a:endParaRPr lang="en-US"/>
        </a:p>
      </dgm:t>
    </dgm:pt>
    <dgm:pt modelId="{7D03F7E8-43BA-4833-9EB5-D4D7C803B92C}" type="sibTrans" cxnId="{FFB8EDEA-0C84-4DE2-874D-D1D0FB0AD98C}">
      <dgm:prSet/>
      <dgm:spPr/>
      <dgm:t>
        <a:bodyPr/>
        <a:lstStyle/>
        <a:p>
          <a:endParaRPr lang="en-US"/>
        </a:p>
      </dgm:t>
    </dgm:pt>
    <dgm:pt modelId="{04896F0B-734A-48CB-95C7-B28D82B878C7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Put out </a:t>
          </a:r>
          <a:endParaRPr lang="en-US" dirty="0"/>
        </a:p>
      </dgm:t>
    </dgm:pt>
    <dgm:pt modelId="{F59D5A11-2D6B-4E56-A89F-4F9CF57EDCC7}" type="parTrans" cxnId="{B3E66DEE-7377-4A54-99C8-B3988C6CB196}">
      <dgm:prSet/>
      <dgm:spPr/>
      <dgm:t>
        <a:bodyPr/>
        <a:lstStyle/>
        <a:p>
          <a:endParaRPr lang="en-US"/>
        </a:p>
      </dgm:t>
    </dgm:pt>
    <dgm:pt modelId="{4C141FFA-8FFC-4B66-9A35-F8A273A52ED1}" type="sibTrans" cxnId="{B3E66DEE-7377-4A54-99C8-B3988C6CB196}">
      <dgm:prSet/>
      <dgm:spPr/>
      <dgm:t>
        <a:bodyPr/>
        <a:lstStyle/>
        <a:p>
          <a:endParaRPr lang="en-US"/>
        </a:p>
      </dgm:t>
    </dgm:pt>
    <dgm:pt modelId="{20961F40-093E-4284-AE30-376020A132AF}" type="pres">
      <dgm:prSet presAssocID="{C7D80FAD-E056-4874-A77F-AA9BED8673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746DF-2B11-430D-A232-A9343D7D3682}" type="pres">
      <dgm:prSet presAssocID="{57939934-F97B-49C2-876A-17211DF3B3C5}" presName="centerShape" presStyleLbl="node0" presStyleIdx="0" presStyleCnt="1" custLinFactNeighborX="-1333" custLinFactNeighborY="331"/>
      <dgm:spPr/>
      <dgm:t>
        <a:bodyPr/>
        <a:lstStyle/>
        <a:p>
          <a:endParaRPr lang="en-US"/>
        </a:p>
      </dgm:t>
    </dgm:pt>
    <dgm:pt modelId="{4D31DB57-9388-4F8B-A7E7-1B5AE1815AE4}" type="pres">
      <dgm:prSet presAssocID="{233B0A4A-6304-47B7-9813-54DB20A667B9}" presName="Name9" presStyleLbl="parChTrans1D2" presStyleIdx="0" presStyleCnt="4"/>
      <dgm:spPr/>
      <dgm:t>
        <a:bodyPr/>
        <a:lstStyle/>
        <a:p>
          <a:endParaRPr lang="en-US"/>
        </a:p>
      </dgm:t>
    </dgm:pt>
    <dgm:pt modelId="{C2A8EC95-264C-402B-9DF0-47F78656AD32}" type="pres">
      <dgm:prSet presAssocID="{233B0A4A-6304-47B7-9813-54DB20A667B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4DCE005-1821-4D77-B952-C11A1D92DDB2}" type="pres">
      <dgm:prSet presAssocID="{5F526DC7-46EE-4B3E-871F-EDF9A1A648D5}" presName="node" presStyleLbl="node1" presStyleIdx="0" presStyleCnt="4" custScaleX="175068" custRadScaleRad="98042" custRadScaleInc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B2CE5-B5F4-48F9-A847-2B75E9233524}" type="pres">
      <dgm:prSet presAssocID="{FE12F056-F67B-4D75-8C65-7AF99A7BA4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FC214715-FAE7-44E8-ACAD-ED37A2884F29}" type="pres">
      <dgm:prSet presAssocID="{FE12F056-F67B-4D75-8C65-7AF99A7BA4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B830927-DD06-41F8-8A50-508C59455A07}" type="pres">
      <dgm:prSet presAssocID="{5F1D747C-635C-411B-8F1C-DA9CE65037C8}" presName="node" presStyleLbl="node1" presStyleIdx="1" presStyleCnt="4" custScaleX="192075" custRadScaleRad="118051" custRadScaleInc="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599C-F7C0-4590-8F00-828F4EE77A59}" type="pres">
      <dgm:prSet presAssocID="{A1093EE7-7983-4145-B48E-73E9E6C3E62A}" presName="Name9" presStyleLbl="parChTrans1D2" presStyleIdx="2" presStyleCnt="4"/>
      <dgm:spPr/>
      <dgm:t>
        <a:bodyPr/>
        <a:lstStyle/>
        <a:p>
          <a:endParaRPr lang="en-US"/>
        </a:p>
      </dgm:t>
    </dgm:pt>
    <dgm:pt modelId="{13FAF748-2A9B-4478-9E5B-D223A14544E0}" type="pres">
      <dgm:prSet presAssocID="{A1093EE7-7983-4145-B48E-73E9E6C3E62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1E67289-B427-4CCE-878C-76F453ABD90F}" type="pres">
      <dgm:prSet presAssocID="{953368AB-C7B8-4975-919C-6D8D2EC4367D}" presName="node" presStyleLbl="node1" presStyleIdx="2" presStyleCnt="4" custScaleX="182011" custRadScaleRad="102425" custRadScaleInc="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0D1D1-65DA-4A25-8919-FD3A338732E3}" type="pres">
      <dgm:prSet presAssocID="{F59D5A11-2D6B-4E56-A89F-4F9CF57EDCC7}" presName="Name9" presStyleLbl="parChTrans1D2" presStyleIdx="3" presStyleCnt="4"/>
      <dgm:spPr/>
      <dgm:t>
        <a:bodyPr/>
        <a:lstStyle/>
        <a:p>
          <a:endParaRPr lang="en-US"/>
        </a:p>
      </dgm:t>
    </dgm:pt>
    <dgm:pt modelId="{DF6C97AF-FB11-4136-AAF0-15ADEFDF9849}" type="pres">
      <dgm:prSet presAssocID="{F59D5A11-2D6B-4E56-A89F-4F9CF57EDCC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5C020F3-B2F8-4074-825A-1E0C7976CE8B}" type="pres">
      <dgm:prSet presAssocID="{04896F0B-734A-48CB-95C7-B28D82B878C7}" presName="node" presStyleLbl="node1" presStyleIdx="3" presStyleCnt="4" custScaleX="175224" custRadScaleRad="117884" custRadScaleInc="-7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EDEA-0C84-4DE2-874D-D1D0FB0AD98C}" srcId="{57939934-F97B-49C2-876A-17211DF3B3C5}" destId="{953368AB-C7B8-4975-919C-6D8D2EC4367D}" srcOrd="2" destOrd="0" parTransId="{A1093EE7-7983-4145-B48E-73E9E6C3E62A}" sibTransId="{7D03F7E8-43BA-4833-9EB5-D4D7C803B92C}"/>
    <dgm:cxn modelId="{E25159CD-90A8-4013-8E64-1200CCB8DA7A}" type="presOf" srcId="{FE12F056-F67B-4D75-8C65-7AF99A7BA485}" destId="{05AB2CE5-B5F4-48F9-A847-2B75E9233524}" srcOrd="0" destOrd="0" presId="urn:microsoft.com/office/officeart/2005/8/layout/radial1"/>
    <dgm:cxn modelId="{EA011415-FBA4-4563-9683-7EDDD86F3F66}" type="presOf" srcId="{FE12F056-F67B-4D75-8C65-7AF99A7BA485}" destId="{FC214715-FAE7-44E8-ACAD-ED37A2884F29}" srcOrd="1" destOrd="0" presId="urn:microsoft.com/office/officeart/2005/8/layout/radial1"/>
    <dgm:cxn modelId="{118C5B17-5715-4F02-810D-EC9D8B12B020}" srcId="{57939934-F97B-49C2-876A-17211DF3B3C5}" destId="{5F526DC7-46EE-4B3E-871F-EDF9A1A648D5}" srcOrd="0" destOrd="0" parTransId="{233B0A4A-6304-47B7-9813-54DB20A667B9}" sibTransId="{E5AEE236-3910-4EEE-B87A-4CC5269525B4}"/>
    <dgm:cxn modelId="{980FD85A-2186-490D-A640-A047D6A7980E}" type="presOf" srcId="{A1093EE7-7983-4145-B48E-73E9E6C3E62A}" destId="{13FAF748-2A9B-4478-9E5B-D223A14544E0}" srcOrd="1" destOrd="0" presId="urn:microsoft.com/office/officeart/2005/8/layout/radial1"/>
    <dgm:cxn modelId="{B553E9B0-5F73-4069-A39A-DD299EAF9989}" srcId="{C7D80FAD-E056-4874-A77F-AA9BED8673AB}" destId="{57939934-F97B-49C2-876A-17211DF3B3C5}" srcOrd="0" destOrd="0" parTransId="{90DDCD2A-DF05-49BF-B88B-602476EF4A3C}" sibTransId="{71467699-8C46-4262-8FBD-AE25CA4C5365}"/>
    <dgm:cxn modelId="{1FB546C2-4560-4D2C-BEF0-055EE22CC90B}" srcId="{57939934-F97B-49C2-876A-17211DF3B3C5}" destId="{5F1D747C-635C-411B-8F1C-DA9CE65037C8}" srcOrd="1" destOrd="0" parTransId="{FE12F056-F67B-4D75-8C65-7AF99A7BA485}" sibTransId="{293230F9-11C2-4F52-85F8-C341AD433B02}"/>
    <dgm:cxn modelId="{7168DFAF-95E1-4EA6-8655-E0387E9D424F}" type="presOf" srcId="{5F1D747C-635C-411B-8F1C-DA9CE65037C8}" destId="{0B830927-DD06-41F8-8A50-508C59455A07}" srcOrd="0" destOrd="0" presId="urn:microsoft.com/office/officeart/2005/8/layout/radial1"/>
    <dgm:cxn modelId="{2F9BB155-ABD5-489B-80AE-0897523DF9FA}" type="presOf" srcId="{233B0A4A-6304-47B7-9813-54DB20A667B9}" destId="{C2A8EC95-264C-402B-9DF0-47F78656AD32}" srcOrd="1" destOrd="0" presId="urn:microsoft.com/office/officeart/2005/8/layout/radial1"/>
    <dgm:cxn modelId="{21A0DCA8-2853-427F-8281-F5F5533F3E4A}" type="presOf" srcId="{57939934-F97B-49C2-876A-17211DF3B3C5}" destId="{2CA746DF-2B11-430D-A232-A9343D7D3682}" srcOrd="0" destOrd="0" presId="urn:microsoft.com/office/officeart/2005/8/layout/radial1"/>
    <dgm:cxn modelId="{7229F40B-BB6E-4847-AB30-FEEE0003AF14}" type="presOf" srcId="{233B0A4A-6304-47B7-9813-54DB20A667B9}" destId="{4D31DB57-9388-4F8B-A7E7-1B5AE1815AE4}" srcOrd="0" destOrd="0" presId="urn:microsoft.com/office/officeart/2005/8/layout/radial1"/>
    <dgm:cxn modelId="{B3E66DEE-7377-4A54-99C8-B3988C6CB196}" srcId="{57939934-F97B-49C2-876A-17211DF3B3C5}" destId="{04896F0B-734A-48CB-95C7-B28D82B878C7}" srcOrd="3" destOrd="0" parTransId="{F59D5A11-2D6B-4E56-A89F-4F9CF57EDCC7}" sibTransId="{4C141FFA-8FFC-4B66-9A35-F8A273A52ED1}"/>
    <dgm:cxn modelId="{E7646C62-7078-4839-9C45-5CE7BDBC2DF2}" type="presOf" srcId="{F59D5A11-2D6B-4E56-A89F-4F9CF57EDCC7}" destId="{DF6C97AF-FB11-4136-AAF0-15ADEFDF9849}" srcOrd="1" destOrd="0" presId="urn:microsoft.com/office/officeart/2005/8/layout/radial1"/>
    <dgm:cxn modelId="{ABF4EA6F-E72F-4D18-AD50-7A541CA2E1B0}" type="presOf" srcId="{F59D5A11-2D6B-4E56-A89F-4F9CF57EDCC7}" destId="{8C70D1D1-65DA-4A25-8919-FD3A338732E3}" srcOrd="0" destOrd="0" presId="urn:microsoft.com/office/officeart/2005/8/layout/radial1"/>
    <dgm:cxn modelId="{BC7F9EB2-FF49-402A-9516-0756A3A26B1F}" type="presOf" srcId="{04896F0B-734A-48CB-95C7-B28D82B878C7}" destId="{25C020F3-B2F8-4074-825A-1E0C7976CE8B}" srcOrd="0" destOrd="0" presId="urn:microsoft.com/office/officeart/2005/8/layout/radial1"/>
    <dgm:cxn modelId="{112C6DFC-9978-4896-9A96-F7199DFBC7B5}" type="presOf" srcId="{5F526DC7-46EE-4B3E-871F-EDF9A1A648D5}" destId="{A4DCE005-1821-4D77-B952-C11A1D92DDB2}" srcOrd="0" destOrd="0" presId="urn:microsoft.com/office/officeart/2005/8/layout/radial1"/>
    <dgm:cxn modelId="{459DAC58-CFEB-4724-967A-0948605BCD1E}" type="presOf" srcId="{C7D80FAD-E056-4874-A77F-AA9BED8673AB}" destId="{20961F40-093E-4284-AE30-376020A132AF}" srcOrd="0" destOrd="0" presId="urn:microsoft.com/office/officeart/2005/8/layout/radial1"/>
    <dgm:cxn modelId="{7D5D0777-EA62-4976-A6B5-F2B2091E6384}" type="presOf" srcId="{A1093EE7-7983-4145-B48E-73E9E6C3E62A}" destId="{CE1A599C-F7C0-4590-8F00-828F4EE77A59}" srcOrd="0" destOrd="0" presId="urn:microsoft.com/office/officeart/2005/8/layout/radial1"/>
    <dgm:cxn modelId="{E7758D18-9460-4F17-9B58-CBFC6B8769A5}" type="presOf" srcId="{953368AB-C7B8-4975-919C-6D8D2EC4367D}" destId="{F1E67289-B427-4CCE-878C-76F453ABD90F}" srcOrd="0" destOrd="0" presId="urn:microsoft.com/office/officeart/2005/8/layout/radial1"/>
    <dgm:cxn modelId="{2D43AFA8-4716-4F7B-AED5-05793719694F}" type="presParOf" srcId="{20961F40-093E-4284-AE30-376020A132AF}" destId="{2CA746DF-2B11-430D-A232-A9343D7D3682}" srcOrd="0" destOrd="0" presId="urn:microsoft.com/office/officeart/2005/8/layout/radial1"/>
    <dgm:cxn modelId="{F1EF5ED2-5DBF-4399-864A-2803C469F747}" type="presParOf" srcId="{20961F40-093E-4284-AE30-376020A132AF}" destId="{4D31DB57-9388-4F8B-A7E7-1B5AE1815AE4}" srcOrd="1" destOrd="0" presId="urn:microsoft.com/office/officeart/2005/8/layout/radial1"/>
    <dgm:cxn modelId="{1DC9E95B-1578-41DF-A959-D39487C4BD20}" type="presParOf" srcId="{4D31DB57-9388-4F8B-A7E7-1B5AE1815AE4}" destId="{C2A8EC95-264C-402B-9DF0-47F78656AD32}" srcOrd="0" destOrd="0" presId="urn:microsoft.com/office/officeart/2005/8/layout/radial1"/>
    <dgm:cxn modelId="{4315BF20-8F16-4223-AA42-9AD411333FA4}" type="presParOf" srcId="{20961F40-093E-4284-AE30-376020A132AF}" destId="{A4DCE005-1821-4D77-B952-C11A1D92DDB2}" srcOrd="2" destOrd="0" presId="urn:microsoft.com/office/officeart/2005/8/layout/radial1"/>
    <dgm:cxn modelId="{1609B532-508D-45B5-993C-A9187D05FF5B}" type="presParOf" srcId="{20961F40-093E-4284-AE30-376020A132AF}" destId="{05AB2CE5-B5F4-48F9-A847-2B75E9233524}" srcOrd="3" destOrd="0" presId="urn:microsoft.com/office/officeart/2005/8/layout/radial1"/>
    <dgm:cxn modelId="{91D0859B-920A-44A6-951A-A9ED6D3D03A1}" type="presParOf" srcId="{05AB2CE5-B5F4-48F9-A847-2B75E9233524}" destId="{FC214715-FAE7-44E8-ACAD-ED37A2884F29}" srcOrd="0" destOrd="0" presId="urn:microsoft.com/office/officeart/2005/8/layout/radial1"/>
    <dgm:cxn modelId="{F0F7DA99-1F97-4538-9EC2-12F8BF0C2659}" type="presParOf" srcId="{20961F40-093E-4284-AE30-376020A132AF}" destId="{0B830927-DD06-41F8-8A50-508C59455A07}" srcOrd="4" destOrd="0" presId="urn:microsoft.com/office/officeart/2005/8/layout/radial1"/>
    <dgm:cxn modelId="{8DFAE1D6-E58B-4503-B486-F451D84AF166}" type="presParOf" srcId="{20961F40-093E-4284-AE30-376020A132AF}" destId="{CE1A599C-F7C0-4590-8F00-828F4EE77A59}" srcOrd="5" destOrd="0" presId="urn:microsoft.com/office/officeart/2005/8/layout/radial1"/>
    <dgm:cxn modelId="{DB44981A-393C-4D52-818F-5A7A06DBB988}" type="presParOf" srcId="{CE1A599C-F7C0-4590-8F00-828F4EE77A59}" destId="{13FAF748-2A9B-4478-9E5B-D223A14544E0}" srcOrd="0" destOrd="0" presId="urn:microsoft.com/office/officeart/2005/8/layout/radial1"/>
    <dgm:cxn modelId="{4578C1BD-2F29-4DED-931E-22A433ED9B0D}" type="presParOf" srcId="{20961F40-093E-4284-AE30-376020A132AF}" destId="{F1E67289-B427-4CCE-878C-76F453ABD90F}" srcOrd="6" destOrd="0" presId="urn:microsoft.com/office/officeart/2005/8/layout/radial1"/>
    <dgm:cxn modelId="{B3A61407-EEFB-421B-8C5F-B0FA8D16592D}" type="presParOf" srcId="{20961F40-093E-4284-AE30-376020A132AF}" destId="{8C70D1D1-65DA-4A25-8919-FD3A338732E3}" srcOrd="7" destOrd="0" presId="urn:microsoft.com/office/officeart/2005/8/layout/radial1"/>
    <dgm:cxn modelId="{20C02FDB-5965-4B3D-9D2C-8B9197E91507}" type="presParOf" srcId="{8C70D1D1-65DA-4A25-8919-FD3A338732E3}" destId="{DF6C97AF-FB11-4136-AAF0-15ADEFDF9849}" srcOrd="0" destOrd="0" presId="urn:microsoft.com/office/officeart/2005/8/layout/radial1"/>
    <dgm:cxn modelId="{E7ADC192-42F5-40F1-AA53-ED6FEB28E022}" type="presParOf" srcId="{20961F40-093E-4284-AE30-376020A132AF}" destId="{25C020F3-B2F8-4074-825A-1E0C7976CE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746DF-2B11-430D-A232-A9343D7D3682}">
      <dsp:nvSpPr>
        <dsp:cNvPr id="0" name=""/>
        <dsp:cNvSpPr/>
      </dsp:nvSpPr>
      <dsp:spPr>
        <a:xfrm>
          <a:off x="3276617" y="2362198"/>
          <a:ext cx="1783336" cy="178333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New word</a:t>
          </a:r>
          <a:endParaRPr lang="en-US" sz="4300" kern="1200" dirty="0"/>
        </a:p>
      </dsp:txBody>
      <dsp:txXfrm>
        <a:off x="3537781" y="2623362"/>
        <a:ext cx="1261008" cy="1261008"/>
      </dsp:txXfrm>
    </dsp:sp>
    <dsp:sp modelId="{4D31DB57-9388-4F8B-A7E7-1B5AE1815AE4}">
      <dsp:nvSpPr>
        <dsp:cNvPr id="0" name=""/>
        <dsp:cNvSpPr/>
      </dsp:nvSpPr>
      <dsp:spPr>
        <a:xfrm rot="16060725">
          <a:off x="3869945" y="2092479"/>
          <a:ext cx="504036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04036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09362" y="2098518"/>
        <a:ext cx="25201" cy="25201"/>
      </dsp:txXfrm>
    </dsp:sp>
    <dsp:sp modelId="{A4DCE005-1821-4D77-B952-C11A1D92DDB2}">
      <dsp:nvSpPr>
        <dsp:cNvPr id="0" name=""/>
        <dsp:cNvSpPr/>
      </dsp:nvSpPr>
      <dsp:spPr>
        <a:xfrm>
          <a:off x="2514595" y="76209"/>
          <a:ext cx="3122051" cy="1783336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panicked</a:t>
          </a:r>
          <a:endParaRPr lang="en-US" sz="4200" kern="1200" dirty="0"/>
        </a:p>
      </dsp:txBody>
      <dsp:txXfrm>
        <a:off x="2971809" y="337373"/>
        <a:ext cx="2207623" cy="1261008"/>
      </dsp:txXfrm>
    </dsp:sp>
    <dsp:sp modelId="{05AB2CE5-B5F4-48F9-A847-2B75E9233524}">
      <dsp:nvSpPr>
        <dsp:cNvPr id="0" name=""/>
        <dsp:cNvSpPr/>
      </dsp:nvSpPr>
      <dsp:spPr>
        <a:xfrm rot="21600000">
          <a:off x="5059954" y="3235227"/>
          <a:ext cx="12530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125301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21600000">
        <a:off x="5119472" y="3250734"/>
        <a:ext cx="6265" cy="6265"/>
      </dsp:txXfrm>
    </dsp:sp>
    <dsp:sp modelId="{0B830927-DD06-41F8-8A50-508C59455A07}">
      <dsp:nvSpPr>
        <dsp:cNvPr id="0" name=""/>
        <dsp:cNvSpPr/>
      </dsp:nvSpPr>
      <dsp:spPr>
        <a:xfrm>
          <a:off x="5185256" y="2362198"/>
          <a:ext cx="3425343" cy="1783336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Full time</a:t>
          </a:r>
          <a:endParaRPr lang="en-US" sz="4200" kern="1200" dirty="0"/>
        </a:p>
      </dsp:txBody>
      <dsp:txXfrm>
        <a:off x="5686886" y="2623362"/>
        <a:ext cx="2422083" cy="1261008"/>
      </dsp:txXfrm>
    </dsp:sp>
    <dsp:sp modelId="{CE1A599C-F7C0-4590-8F00-828F4EE77A59}">
      <dsp:nvSpPr>
        <dsp:cNvPr id="0" name=""/>
        <dsp:cNvSpPr/>
      </dsp:nvSpPr>
      <dsp:spPr>
        <a:xfrm rot="5332987">
          <a:off x="3916785" y="4400900"/>
          <a:ext cx="548452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548452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300" y="4405828"/>
        <a:ext cx="27422" cy="27422"/>
      </dsp:txXfrm>
    </dsp:sp>
    <dsp:sp modelId="{F1E67289-B427-4CCE-878C-76F453ABD90F}">
      <dsp:nvSpPr>
        <dsp:cNvPr id="0" name=""/>
        <dsp:cNvSpPr/>
      </dsp:nvSpPr>
      <dsp:spPr>
        <a:xfrm>
          <a:off x="2590805" y="4693663"/>
          <a:ext cx="3245868" cy="1783336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volunteer</a:t>
          </a:r>
          <a:endParaRPr lang="en-US" sz="4200" kern="1200" dirty="0"/>
        </a:p>
      </dsp:txBody>
      <dsp:txXfrm>
        <a:off x="3066151" y="4954827"/>
        <a:ext cx="2295176" cy="1261008"/>
      </dsp:txXfrm>
    </dsp:sp>
    <dsp:sp modelId="{8C70D1D1-65DA-4A25-8919-FD3A338732E3}">
      <dsp:nvSpPr>
        <dsp:cNvPr id="0" name=""/>
        <dsp:cNvSpPr/>
      </dsp:nvSpPr>
      <dsp:spPr>
        <a:xfrm rot="10605266">
          <a:off x="3117048" y="3290270"/>
          <a:ext cx="16112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161128" y="18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93584" y="3304882"/>
        <a:ext cx="8056" cy="8056"/>
      </dsp:txXfrm>
    </dsp:sp>
    <dsp:sp modelId="{25C020F3-B2F8-4074-825A-1E0C7976CE8B}">
      <dsp:nvSpPr>
        <dsp:cNvPr id="0" name=""/>
        <dsp:cNvSpPr/>
      </dsp:nvSpPr>
      <dsp:spPr>
        <a:xfrm>
          <a:off x="0" y="2509968"/>
          <a:ext cx="3124833" cy="1783336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Put out </a:t>
          </a:r>
          <a:endParaRPr lang="en-US" sz="4200" kern="1200" dirty="0"/>
        </a:p>
      </dsp:txBody>
      <dsp:txXfrm>
        <a:off x="457621" y="2771132"/>
        <a:ext cx="2209591" cy="126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0B51-AAFF-4C5F-AF67-19AF40FDC40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AEB3-B33F-4CCD-86D5-4E6550DB7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9"/>
            <a:ext cx="9144000" cy="6084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4419600"/>
            <a:ext cx="5867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6"/>
                </a:solidFill>
              </a:rPr>
              <a:t>Welcome everyone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66097996_bd8e578e52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0198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19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soon a Fire brigade came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Fire_Blanket_warehouse_Bakshibazar_071114_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772400" cy="5181600"/>
          </a:xfrm>
          <a:prstGeom prst="rect">
            <a:avLst/>
          </a:prstGeom>
        </p:spPr>
      </p:pic>
      <p:pic>
        <p:nvPicPr>
          <p:cNvPr id="3" name="Picture 2" descr="06_Fire_Blanket_warehouse_Bakshibazar_071114_0002.jpg"/>
          <p:cNvPicPr>
            <a:picLocks noChangeAspect="1"/>
          </p:cNvPicPr>
          <p:nvPr/>
        </p:nvPicPr>
        <p:blipFill>
          <a:blip r:embed="rId2"/>
          <a:srcRect l="35294" t="26470" r="30392" b="51471"/>
          <a:stretch>
            <a:fillRect/>
          </a:stretch>
        </p:blipFill>
        <p:spPr>
          <a:xfrm>
            <a:off x="4876800" y="3276600"/>
            <a:ext cx="26670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5626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Put out fire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4512875-bangladesh-fire-service-hold-training-exercise_4149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09600"/>
            <a:ext cx="4572000" cy="4214812"/>
          </a:xfrm>
          <a:prstGeom prst="rect">
            <a:avLst/>
          </a:prstGeom>
        </p:spPr>
      </p:pic>
      <p:pic>
        <p:nvPicPr>
          <p:cNvPr id="3" name="Picture 2" descr="108-fighting-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3621251" cy="4267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1981200"/>
            <a:ext cx="7620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791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 after finishing the H.S.C Join a volunteer the fire department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Raju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2800" b="1" dirty="0" smtClean="0"/>
              <a:t>Fire department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-service-and-civil-defence-online-dhaka-gu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67818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867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Now, </a:t>
            </a:r>
            <a:r>
              <a:rPr lang="en-US" sz="2800" b="1" dirty="0" err="1" smtClean="0"/>
              <a:t>Raju</a:t>
            </a:r>
            <a:r>
              <a:rPr lang="en-US" sz="2800" b="1" dirty="0" smtClean="0"/>
              <a:t> is a full time fire fighter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fighter-tries-fire-gar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665988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19800"/>
            <a:ext cx="459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His man job is Putting out fire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81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Panicked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9800" y="13716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362200" y="48768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08-fighting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3200400" cy="2133600"/>
          </a:xfrm>
          <a:prstGeom prst="rect">
            <a:avLst/>
          </a:prstGeom>
        </p:spPr>
      </p:pic>
      <p:pic>
        <p:nvPicPr>
          <p:cNvPr id="11" name="Picture 10" descr="image_1557_192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0"/>
            <a:ext cx="3124200" cy="220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800600"/>
            <a:ext cx="2438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Volunteer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72200" y="1524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1371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fear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124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got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panicked</a:t>
            </a:r>
            <a:r>
              <a:rPr lang="en-US" sz="2800" dirty="0" smtClean="0"/>
              <a:t> from the accident.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096000" y="47244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1" y="4724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works willingly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6400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am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volunteer</a:t>
            </a:r>
            <a:r>
              <a:rPr lang="en-US" sz="2400" dirty="0" smtClean="0"/>
              <a:t> in this game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85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3" grpId="0"/>
      <p:bldP spid="15" grpId="0" animBg="1"/>
      <p:bldP spid="16" grpId="0"/>
      <p:bldP spid="17" grpId="0"/>
      <p:bldP spid="12" grpId="0" animBg="1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4400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Put out </a:t>
            </a:r>
          </a:p>
        </p:txBody>
      </p:sp>
      <p:pic>
        <p:nvPicPr>
          <p:cNvPr id="5" name="Picture 4" descr="firefighter-tries-fire-gar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267200"/>
            <a:ext cx="2209800" cy="12913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76400" y="47244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24400" y="46482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8382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762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2800" b="1" dirty="0" smtClean="0"/>
              <a:t>All time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Full time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447800" y="7620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213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 is my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full time </a:t>
            </a:r>
            <a:r>
              <a:rPr lang="en-US" sz="3600" dirty="0" smtClean="0"/>
              <a:t>partner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419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close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5867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put out</a:t>
            </a:r>
            <a:r>
              <a:rPr lang="en-US" sz="3200" dirty="0" smtClean="0"/>
              <a:t> the lamp </a:t>
            </a:r>
            <a:endParaRPr lang="en-US" dirty="0"/>
          </a:p>
        </p:txBody>
      </p:sp>
      <p:pic>
        <p:nvPicPr>
          <p:cNvPr id="18" name="Picture 17" descr="f48d639dfaa4935adf77b2cfade30648d3933855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9" grpId="0" animBg="1"/>
      <p:bldP spid="11" grpId="0"/>
      <p:bldP spid="12" grpId="0"/>
      <p:bldP spid="13" grpId="0" animBg="1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ets read with me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Student  loud reading</a:t>
            </a:r>
          </a:p>
          <a:p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(with correct pronunciations and intonation  )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4648200" cy="36625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Teachers Introduction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i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MASUD RANA</a:t>
            </a:r>
            <a:endParaRPr lang="en-US" sz="2800" i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Assistant  teacher</a:t>
            </a:r>
          </a:p>
          <a:p>
            <a:r>
              <a:rPr lang="en-US" sz="2800" i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brommapur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Government Primary  school</a:t>
            </a: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01722729189</a:t>
            </a:r>
            <a:endParaRPr lang="en-US" sz="2800" i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mmrana3434@gmail.com</a:t>
            </a:r>
            <a:endParaRPr lang="en-US" sz="2800" i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038600"/>
            <a:ext cx="36576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Lesson  Introduction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Subject: English</a:t>
            </a:r>
          </a:p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Class: five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Group work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  the meaning of the word-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3352800"/>
            <a:ext cx="3429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1-fear/frighten/alarm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2--to close or protect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3-fear/frighten/alarm 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1600" y="1371600"/>
            <a:ext cx="6477000" cy="1815882"/>
            <a:chOff x="1981200" y="1701463"/>
            <a:chExt cx="4556554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981200" y="1752600"/>
              <a:ext cx="18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1-paniked</a:t>
              </a:r>
            </a:p>
            <a:p>
              <a:r>
                <a:rPr lang="en-US" sz="2800" dirty="0" smtClean="0"/>
                <a:t>2-put out</a:t>
              </a:r>
            </a:p>
            <a:p>
              <a:r>
                <a:rPr lang="en-US" sz="2800" dirty="0" smtClean="0"/>
                <a:t>3-volunteer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4576" y="1701463"/>
              <a:ext cx="26731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-to close or protect</a:t>
              </a:r>
            </a:p>
            <a:p>
              <a:r>
                <a:rPr lang="en-US" sz="2800" dirty="0" smtClean="0"/>
                <a:t>- who    works willingly </a:t>
              </a:r>
            </a:p>
            <a:p>
              <a:r>
                <a:rPr lang="en-US" sz="2800" dirty="0" smtClean="0"/>
                <a:t>-fear/frighten/alarm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124200" y="19050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5527" y="2311063"/>
              <a:ext cx="78980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17789" y="2615863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14400" y="4572000"/>
            <a:ext cx="6553200" cy="1299865"/>
            <a:chOff x="914400" y="3576935"/>
            <a:chExt cx="6553200" cy="1299865"/>
          </a:xfrm>
        </p:grpSpPr>
        <p:sp>
          <p:nvSpPr>
            <p:cNvPr id="30" name="TextBox 29"/>
            <p:cNvSpPr txBox="1"/>
            <p:nvPr/>
          </p:nvSpPr>
          <p:spPr>
            <a:xfrm>
              <a:off x="914400" y="3922693"/>
              <a:ext cx="655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1-when was </a:t>
              </a:r>
              <a:r>
                <a:rPr lang="en-US" sz="2800" dirty="0" err="1" smtClean="0"/>
                <a:t>Raju</a:t>
              </a:r>
              <a:r>
                <a:rPr lang="en-US" sz="2800" dirty="0" smtClean="0"/>
                <a:t> join as a volunteer?</a:t>
              </a:r>
            </a:p>
            <a:p>
              <a:r>
                <a:rPr lang="en-US" sz="2800" dirty="0" smtClean="0"/>
                <a:t>2-who put out the fire?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8400" y="3576935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Answer the short question-</a:t>
              </a:r>
              <a:endParaRPr lang="en-US" sz="24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495800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Individual work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200400"/>
            <a:ext cx="233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firefighter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183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panicked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600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Fill the blank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Choose the best answer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1-when was </a:t>
            </a:r>
            <a:r>
              <a:rPr lang="en-US" sz="2800" dirty="0" err="1" smtClean="0">
                <a:solidFill>
                  <a:srgbClr val="7030A0"/>
                </a:solidFill>
              </a:rPr>
              <a:t>Raju</a:t>
            </a:r>
            <a:r>
              <a:rPr lang="en-US" sz="2800" dirty="0" smtClean="0">
                <a:solidFill>
                  <a:srgbClr val="7030A0"/>
                </a:solidFill>
              </a:rPr>
              <a:t> joined the fire department?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(a)Before HSC(b)after HSC(d)before SSC(C)after eight 2-Now </a:t>
            </a:r>
            <a:r>
              <a:rPr lang="en-US" sz="2800" dirty="0" err="1" smtClean="0">
                <a:solidFill>
                  <a:srgbClr val="7030A0"/>
                </a:solidFill>
              </a:rPr>
              <a:t>Raju</a:t>
            </a:r>
            <a:r>
              <a:rPr lang="en-US" sz="2800" dirty="0" smtClean="0">
                <a:solidFill>
                  <a:srgbClr val="7030A0"/>
                </a:solidFill>
              </a:rPr>
              <a:t> is a –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(a)full-time fire fighter(b)half time fire fighter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(c)Volunteer (d)none of them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2667000"/>
            <a:ext cx="6443980" cy="1200329"/>
            <a:chOff x="1143000" y="2667000"/>
            <a:chExt cx="6443980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1143000" y="2667000"/>
              <a:ext cx="64439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1-Every one got</a:t>
              </a:r>
            </a:p>
            <a:p>
              <a:r>
                <a:rPr lang="en-US" sz="3600" dirty="0" smtClean="0"/>
                <a:t>2-a                 put out fire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05000" y="3581400"/>
              <a:ext cx="1676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124200"/>
              <a:ext cx="175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2819400" y="51054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8200" y="59436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0" grpId="0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TASK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Write five other profession that you know.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-to-say-good-b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1408"/>
            <a:ext cx="7391400" cy="5813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3733800" cy="2728546"/>
          </a:xfrm>
          <a:prstGeom prst="rect">
            <a:avLst/>
          </a:prstGeom>
        </p:spPr>
      </p:pic>
      <p:pic>
        <p:nvPicPr>
          <p:cNvPr id="6" name="Picture 5" descr="India_-_Varanasi_tailor_sewing_machine_-_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3886199" cy="2895600"/>
          </a:xfrm>
          <a:prstGeom prst="rect">
            <a:avLst/>
          </a:prstGeom>
        </p:spPr>
      </p:pic>
      <p:pic>
        <p:nvPicPr>
          <p:cNvPr id="7" name="Picture 6" descr="photo-1-biswanath-sylhet-30.04.14.jpg"/>
          <p:cNvPicPr>
            <a:picLocks noChangeAspect="1"/>
          </p:cNvPicPr>
          <p:nvPr/>
        </p:nvPicPr>
        <p:blipFill>
          <a:blip r:embed="rId4" cstate="print"/>
          <a:srcRect l="6929" r="-470" b="17961"/>
          <a:stretch>
            <a:fillRect/>
          </a:stretch>
        </p:blipFill>
        <p:spPr>
          <a:xfrm>
            <a:off x="304800" y="304800"/>
            <a:ext cx="3962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refighter-tries-fire-gar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04800" y="3736674"/>
            <a:ext cx="3810000" cy="2587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police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3276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tailor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4886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doctor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32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Fire fighter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</a:t>
            </a:r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</a:rPr>
              <a:t>A                      Firefighter      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</a:t>
            </a:r>
            <a:r>
              <a:rPr lang="en-US" sz="3200" b="1" dirty="0" err="1" smtClean="0"/>
              <a:t>Raju</a:t>
            </a:r>
            <a:r>
              <a:rPr lang="en-US" sz="3200" b="1" dirty="0" smtClean="0"/>
              <a:t> is---------------to become fire fighter)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Learning outcomes: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Student will be able to-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-listening to understand and enjoy the stories,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-read the simple stories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-write the short and simple paragraphs by arrange set  of question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-write the answer of the short question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-say what about people and talk about  object and event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fighting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916" y="560832"/>
            <a:ext cx="7440168" cy="500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534561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                     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</a:rPr>
              <a:t>Raju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 is a firefighter</a:t>
            </a:r>
            <a:r>
              <a:rPr lang="en-US" sz="3200" b="1" dirty="0" smtClean="0"/>
              <a:t>     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671-Exa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172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long time ago, when </a:t>
            </a:r>
            <a:r>
              <a:rPr lang="en-US" sz="2400" b="1" dirty="0" err="1" smtClean="0"/>
              <a:t>Raju</a:t>
            </a:r>
            <a:r>
              <a:rPr lang="en-US" sz="2400" b="1" dirty="0" smtClean="0"/>
              <a:t> in class five,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5638800" y="4800600"/>
            <a:ext cx="404430" cy="1219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khaliafire_28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39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there was a fire in school building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557_192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172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Every one got panicked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894</TotalTime>
  <Words>340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MY</cp:lastModifiedBy>
  <cp:revision>157</cp:revision>
  <dcterms:created xsi:type="dcterms:W3CDTF">2006-08-16T00:00:00Z</dcterms:created>
  <dcterms:modified xsi:type="dcterms:W3CDTF">2021-01-11T16:58:01Z</dcterms:modified>
</cp:coreProperties>
</file>