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3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080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1B1B50-FB0E-40AB-871F-95E1D3D29C5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FD3269-E87E-4C4A-B730-1ED59A288965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ক-</a:t>
          </a:r>
          <a:r>
            <a:rPr lang="en-US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গ্রুপ</a:t>
          </a:r>
          <a:r>
            <a: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</a:p>
      </dgm:t>
    </dgm:pt>
    <dgm:pt modelId="{355F9A4A-831F-4CBB-A921-73D77EBCC551}" type="parTrans" cxnId="{F77E0486-F248-4BA2-A4BB-ABD8FB3D2C0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1F9088A-DD3A-43E3-8162-FF02EC0C93DE}" type="sibTrans" cxnId="{F77E0486-F248-4BA2-A4BB-ABD8FB3D2C0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F4EEE8E-A115-47E0-A8C0-DCC90C540311}">
      <dgm:prSet phldrT="[Text]" custT="1"/>
      <dgm:spPr/>
      <dgm:t>
        <a:bodyPr/>
        <a:lstStyle/>
        <a:p>
          <a:r>
            <a:rPr lang="en-US" sz="3200" dirty="0" err="1">
              <a:latin typeface="NikoshBAN" pitchFamily="2" charset="0"/>
              <a:cs typeface="NikoshBAN" pitchFamily="2" charset="0"/>
            </a:rPr>
            <a:t>রাষ্ট্র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গঠনের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মৌলিক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উপাদান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গুলো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লিখ</a:t>
          </a:r>
          <a:r>
            <a:rPr lang="en-US" sz="3200" dirty="0">
              <a:latin typeface="NikoshBAN" pitchFamily="2" charset="0"/>
              <a:cs typeface="NikoshBAN" pitchFamily="2" charset="0"/>
            </a:rPr>
            <a:t> । </a:t>
          </a:r>
        </a:p>
      </dgm:t>
    </dgm:pt>
    <dgm:pt modelId="{4497799C-BAA2-45F8-A89D-3FA8D92B814C}" type="parTrans" cxnId="{CEDAF205-61D1-4853-BB6C-3577DD21A81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15CAE24-DD08-4634-A908-F16A82A007BD}" type="sibTrans" cxnId="{CEDAF205-61D1-4853-BB6C-3577DD21A81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02E7EA7-9298-4141-BD99-697FB4D90D77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খ-</a:t>
          </a:r>
          <a:r>
            <a:rPr lang="en-US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গ্রুপ</a:t>
          </a:r>
          <a:r>
            <a: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</a:p>
      </dgm:t>
    </dgm:pt>
    <dgm:pt modelId="{BC624298-B2CF-44B6-BE9A-E1F4C26DB9A1}" type="parTrans" cxnId="{161FCF5B-4C03-43C6-BF0B-45CC5692ADA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5C7F81B-D02E-49CC-8970-02D3424F3D92}" type="sibTrans" cxnId="{161FCF5B-4C03-43C6-BF0B-45CC5692ADA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166CA29-2B62-4CED-ABAE-9AB3B9D57D19}">
      <dgm:prSet phldrT="[Text]" custT="1"/>
      <dgm:spPr/>
      <dgm:t>
        <a:bodyPr/>
        <a:lstStyle/>
        <a:p>
          <a:r>
            <a:rPr lang="en-US" sz="3200" dirty="0" err="1">
              <a:latin typeface="NikoshBAN" pitchFamily="2" charset="0"/>
              <a:cs typeface="NikoshBAN" pitchFamily="2" charset="0"/>
            </a:rPr>
            <a:t>ভু-খন্ড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এবং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সার্বভৌমত্বের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কয়েটি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পার্থক্য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লিখ</a:t>
          </a:r>
          <a:r>
            <a:rPr lang="en-US" sz="3200" dirty="0">
              <a:latin typeface="NikoshBAN" pitchFamily="2" charset="0"/>
              <a:cs typeface="NikoshBAN" pitchFamily="2" charset="0"/>
            </a:rPr>
            <a:t> । </a:t>
          </a:r>
        </a:p>
      </dgm:t>
    </dgm:pt>
    <dgm:pt modelId="{8500787A-96A7-4BC8-8611-E52949C724FF}" type="parTrans" cxnId="{BFAC9509-1CB3-4935-9A20-D8D05BF4C50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B1C5E1B-5E8C-4614-80CF-A0BDB85398A0}" type="sibTrans" cxnId="{BFAC9509-1CB3-4935-9A20-D8D05BF4C50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FDA07A8-E304-4051-9279-5AAA77E49F1D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গ-</a:t>
          </a:r>
          <a:r>
            <a:rPr lang="en-US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গ্রুপ</a:t>
          </a:r>
          <a:r>
            <a: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</a:p>
      </dgm:t>
    </dgm:pt>
    <dgm:pt modelId="{5A51FDDD-392B-472C-A0EB-34FA2D98F075}" type="parTrans" cxnId="{AB5292D9-5D8B-4E9F-95A1-F36A72FC285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57C5BCA-3A24-4B78-85C5-0AFF23A4C98F}" type="sibTrans" cxnId="{AB5292D9-5D8B-4E9F-95A1-F36A72FC285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A1ADA4A-FD4A-4801-8080-E979D8218DD4}">
      <dgm:prSet phldrT="[Text]" custT="1"/>
      <dgm:spPr/>
      <dgm:t>
        <a:bodyPr/>
        <a:lstStyle/>
        <a:p>
          <a:r>
            <a:rPr lang="en-US" sz="3200" dirty="0" err="1">
              <a:latin typeface="NikoshBAN" pitchFamily="2" charset="0"/>
              <a:cs typeface="NikoshBAN" pitchFamily="2" charset="0"/>
            </a:rPr>
            <a:t>বাংলাদেশের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সরকার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পদ্ধতি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কি</a:t>
          </a:r>
          <a:r>
            <a:rPr lang="en-US" sz="3200" dirty="0">
              <a:latin typeface="NikoshBAN" pitchFamily="2" charset="0"/>
              <a:cs typeface="NikoshBAN" pitchFamily="2" charset="0"/>
            </a:rPr>
            <a:t> ও ৩টি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সরকার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পদ্ধতি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লিখ</a:t>
          </a:r>
          <a:r>
            <a:rPr lang="en-US" sz="3200" dirty="0">
              <a:latin typeface="NikoshBAN" pitchFamily="2" charset="0"/>
              <a:cs typeface="NikoshBAN" pitchFamily="2" charset="0"/>
            </a:rPr>
            <a:t> । </a:t>
          </a:r>
        </a:p>
      </dgm:t>
    </dgm:pt>
    <dgm:pt modelId="{BAF1F583-B5B8-45A1-869A-6179C96CD6BD}" type="parTrans" cxnId="{B8C46D80-2570-4B2B-9C1F-5AAA23082D1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047C64F-0645-4822-A759-414BAD5FAF8F}" type="sibTrans" cxnId="{B8C46D80-2570-4B2B-9C1F-5AAA23082D1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8504C5A-C1DF-44E1-829A-0A20DF42BD04}" type="pres">
      <dgm:prSet presAssocID="{A61B1B50-FB0E-40AB-871F-95E1D3D29C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A30A79-73F7-4C52-BC41-6023B73E9587}" type="pres">
      <dgm:prSet presAssocID="{34FD3269-E87E-4C4A-B730-1ED59A288965}" presName="composite" presStyleCnt="0"/>
      <dgm:spPr/>
    </dgm:pt>
    <dgm:pt modelId="{5B8C2721-4DD4-46F2-98AD-DAB988488322}" type="pres">
      <dgm:prSet presAssocID="{34FD3269-E87E-4C4A-B730-1ED59A28896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9DE142-0B43-4FB1-B63A-83CBD823A0C1}" type="pres">
      <dgm:prSet presAssocID="{34FD3269-E87E-4C4A-B730-1ED59A28896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A44510-4069-41C1-B0FA-D591FCB0C931}" type="pres">
      <dgm:prSet presAssocID="{61F9088A-DD3A-43E3-8162-FF02EC0C93DE}" presName="sp" presStyleCnt="0"/>
      <dgm:spPr/>
    </dgm:pt>
    <dgm:pt modelId="{08D794BA-6162-4A6F-8BEF-3EA152392DF8}" type="pres">
      <dgm:prSet presAssocID="{402E7EA7-9298-4141-BD99-697FB4D90D77}" presName="composite" presStyleCnt="0"/>
      <dgm:spPr/>
    </dgm:pt>
    <dgm:pt modelId="{F0AC8D43-3667-496B-9F19-03AF4C77FCD5}" type="pres">
      <dgm:prSet presAssocID="{402E7EA7-9298-4141-BD99-697FB4D90D7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3BAAAA-B75D-4FED-9F7F-CCD6435B5A27}" type="pres">
      <dgm:prSet presAssocID="{402E7EA7-9298-4141-BD99-697FB4D90D7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E573C-3BDB-468B-A114-124DC2B916F4}" type="pres">
      <dgm:prSet presAssocID="{C5C7F81B-D02E-49CC-8970-02D3424F3D92}" presName="sp" presStyleCnt="0"/>
      <dgm:spPr/>
    </dgm:pt>
    <dgm:pt modelId="{C398EEDE-929A-4593-9CFD-A6F8022C4CA3}" type="pres">
      <dgm:prSet presAssocID="{5FDA07A8-E304-4051-9279-5AAA77E49F1D}" presName="composite" presStyleCnt="0"/>
      <dgm:spPr/>
    </dgm:pt>
    <dgm:pt modelId="{11972618-C32C-4FF7-9F16-55B4C2402ED3}" type="pres">
      <dgm:prSet presAssocID="{5FDA07A8-E304-4051-9279-5AAA77E49F1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3BC113-CF78-47D9-8C8B-889FF14367BA}" type="pres">
      <dgm:prSet presAssocID="{5FDA07A8-E304-4051-9279-5AAA77E49F1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5292D9-5D8B-4E9F-95A1-F36A72FC2852}" srcId="{A61B1B50-FB0E-40AB-871F-95E1D3D29C55}" destId="{5FDA07A8-E304-4051-9279-5AAA77E49F1D}" srcOrd="2" destOrd="0" parTransId="{5A51FDDD-392B-472C-A0EB-34FA2D98F075}" sibTransId="{C57C5BCA-3A24-4B78-85C5-0AFF23A4C98F}"/>
    <dgm:cxn modelId="{DFBE91C8-8B87-42F3-A472-911151D2954C}" type="presOf" srcId="{A61B1B50-FB0E-40AB-871F-95E1D3D29C55}" destId="{58504C5A-C1DF-44E1-829A-0A20DF42BD04}" srcOrd="0" destOrd="0" presId="urn:microsoft.com/office/officeart/2005/8/layout/chevron2"/>
    <dgm:cxn modelId="{58B27FFA-8155-4B91-A0E0-5A3E8FFF25E4}" type="presOf" srcId="{34FD3269-E87E-4C4A-B730-1ED59A288965}" destId="{5B8C2721-4DD4-46F2-98AD-DAB988488322}" srcOrd="0" destOrd="0" presId="urn:microsoft.com/office/officeart/2005/8/layout/chevron2"/>
    <dgm:cxn modelId="{E817EEB5-F371-4FD5-9402-4ECB7EF20E6F}" type="presOf" srcId="{BA1ADA4A-FD4A-4801-8080-E979D8218DD4}" destId="{563BC113-CF78-47D9-8C8B-889FF14367BA}" srcOrd="0" destOrd="0" presId="urn:microsoft.com/office/officeart/2005/8/layout/chevron2"/>
    <dgm:cxn modelId="{799FDFB5-1E1A-497A-B9CA-168025067F27}" type="presOf" srcId="{2166CA29-2B62-4CED-ABAE-9AB3B9D57D19}" destId="{4C3BAAAA-B75D-4FED-9F7F-CCD6435B5A27}" srcOrd="0" destOrd="0" presId="urn:microsoft.com/office/officeart/2005/8/layout/chevron2"/>
    <dgm:cxn modelId="{161FCF5B-4C03-43C6-BF0B-45CC5692ADAF}" srcId="{A61B1B50-FB0E-40AB-871F-95E1D3D29C55}" destId="{402E7EA7-9298-4141-BD99-697FB4D90D77}" srcOrd="1" destOrd="0" parTransId="{BC624298-B2CF-44B6-BE9A-E1F4C26DB9A1}" sibTransId="{C5C7F81B-D02E-49CC-8970-02D3424F3D92}"/>
    <dgm:cxn modelId="{134ACBF2-77B0-4A4B-B257-4C1FF1D58EB0}" type="presOf" srcId="{402E7EA7-9298-4141-BD99-697FB4D90D77}" destId="{F0AC8D43-3667-496B-9F19-03AF4C77FCD5}" srcOrd="0" destOrd="0" presId="urn:microsoft.com/office/officeart/2005/8/layout/chevron2"/>
    <dgm:cxn modelId="{5BCB5C53-DE17-4158-ABAF-628FF6129B3C}" type="presOf" srcId="{5FDA07A8-E304-4051-9279-5AAA77E49F1D}" destId="{11972618-C32C-4FF7-9F16-55B4C2402ED3}" srcOrd="0" destOrd="0" presId="urn:microsoft.com/office/officeart/2005/8/layout/chevron2"/>
    <dgm:cxn modelId="{F77E0486-F248-4BA2-A4BB-ABD8FB3D2C0C}" srcId="{A61B1B50-FB0E-40AB-871F-95E1D3D29C55}" destId="{34FD3269-E87E-4C4A-B730-1ED59A288965}" srcOrd="0" destOrd="0" parTransId="{355F9A4A-831F-4CBB-A921-73D77EBCC551}" sibTransId="{61F9088A-DD3A-43E3-8162-FF02EC0C93DE}"/>
    <dgm:cxn modelId="{FCD5C907-7783-44EB-B6D3-4ABDE3E3634F}" type="presOf" srcId="{4F4EEE8E-A115-47E0-A8C0-DCC90C540311}" destId="{EE9DE142-0B43-4FB1-B63A-83CBD823A0C1}" srcOrd="0" destOrd="0" presId="urn:microsoft.com/office/officeart/2005/8/layout/chevron2"/>
    <dgm:cxn modelId="{BFAC9509-1CB3-4935-9A20-D8D05BF4C504}" srcId="{402E7EA7-9298-4141-BD99-697FB4D90D77}" destId="{2166CA29-2B62-4CED-ABAE-9AB3B9D57D19}" srcOrd="0" destOrd="0" parTransId="{8500787A-96A7-4BC8-8611-E52949C724FF}" sibTransId="{3B1C5E1B-5E8C-4614-80CF-A0BDB85398A0}"/>
    <dgm:cxn modelId="{CEDAF205-61D1-4853-BB6C-3577DD21A814}" srcId="{34FD3269-E87E-4C4A-B730-1ED59A288965}" destId="{4F4EEE8E-A115-47E0-A8C0-DCC90C540311}" srcOrd="0" destOrd="0" parTransId="{4497799C-BAA2-45F8-A89D-3FA8D92B814C}" sibTransId="{715CAE24-DD08-4634-A908-F16A82A007BD}"/>
    <dgm:cxn modelId="{B8C46D80-2570-4B2B-9C1F-5AAA23082D13}" srcId="{5FDA07A8-E304-4051-9279-5AAA77E49F1D}" destId="{BA1ADA4A-FD4A-4801-8080-E979D8218DD4}" srcOrd="0" destOrd="0" parTransId="{BAF1F583-B5B8-45A1-869A-6179C96CD6BD}" sibTransId="{E047C64F-0645-4822-A759-414BAD5FAF8F}"/>
    <dgm:cxn modelId="{BD1BE5A3-6C84-4357-9961-23185A315527}" type="presParOf" srcId="{58504C5A-C1DF-44E1-829A-0A20DF42BD04}" destId="{A1A30A79-73F7-4C52-BC41-6023B73E9587}" srcOrd="0" destOrd="0" presId="urn:microsoft.com/office/officeart/2005/8/layout/chevron2"/>
    <dgm:cxn modelId="{7EBD8E29-B12F-4E28-A0F1-8E0DFA8FEA9C}" type="presParOf" srcId="{A1A30A79-73F7-4C52-BC41-6023B73E9587}" destId="{5B8C2721-4DD4-46F2-98AD-DAB988488322}" srcOrd="0" destOrd="0" presId="urn:microsoft.com/office/officeart/2005/8/layout/chevron2"/>
    <dgm:cxn modelId="{3EF3908A-0FF4-469A-B1B0-A9E6B065FCB3}" type="presParOf" srcId="{A1A30A79-73F7-4C52-BC41-6023B73E9587}" destId="{EE9DE142-0B43-4FB1-B63A-83CBD823A0C1}" srcOrd="1" destOrd="0" presId="urn:microsoft.com/office/officeart/2005/8/layout/chevron2"/>
    <dgm:cxn modelId="{0423A9B7-0B4C-46E9-A8BA-1F1D84E4B38E}" type="presParOf" srcId="{58504C5A-C1DF-44E1-829A-0A20DF42BD04}" destId="{31A44510-4069-41C1-B0FA-D591FCB0C931}" srcOrd="1" destOrd="0" presId="urn:microsoft.com/office/officeart/2005/8/layout/chevron2"/>
    <dgm:cxn modelId="{B9026F4C-03D3-40A6-B220-8500A6166506}" type="presParOf" srcId="{58504C5A-C1DF-44E1-829A-0A20DF42BD04}" destId="{08D794BA-6162-4A6F-8BEF-3EA152392DF8}" srcOrd="2" destOrd="0" presId="urn:microsoft.com/office/officeart/2005/8/layout/chevron2"/>
    <dgm:cxn modelId="{1E499C65-7657-42F0-90C1-0095F5D8153F}" type="presParOf" srcId="{08D794BA-6162-4A6F-8BEF-3EA152392DF8}" destId="{F0AC8D43-3667-496B-9F19-03AF4C77FCD5}" srcOrd="0" destOrd="0" presId="urn:microsoft.com/office/officeart/2005/8/layout/chevron2"/>
    <dgm:cxn modelId="{F4F3FE1B-1721-48C2-81F1-CD714E935D09}" type="presParOf" srcId="{08D794BA-6162-4A6F-8BEF-3EA152392DF8}" destId="{4C3BAAAA-B75D-4FED-9F7F-CCD6435B5A27}" srcOrd="1" destOrd="0" presId="urn:microsoft.com/office/officeart/2005/8/layout/chevron2"/>
    <dgm:cxn modelId="{32D2CF0F-05DE-4F13-91D7-487474DB57D0}" type="presParOf" srcId="{58504C5A-C1DF-44E1-829A-0A20DF42BD04}" destId="{085E573C-3BDB-468B-A114-124DC2B916F4}" srcOrd="3" destOrd="0" presId="urn:microsoft.com/office/officeart/2005/8/layout/chevron2"/>
    <dgm:cxn modelId="{F1E7A321-9555-4420-A90B-593C4BAE6734}" type="presParOf" srcId="{58504C5A-C1DF-44E1-829A-0A20DF42BD04}" destId="{C398EEDE-929A-4593-9CFD-A6F8022C4CA3}" srcOrd="4" destOrd="0" presId="urn:microsoft.com/office/officeart/2005/8/layout/chevron2"/>
    <dgm:cxn modelId="{E48488BB-073F-40D3-BDD6-9239737BA531}" type="presParOf" srcId="{C398EEDE-929A-4593-9CFD-A6F8022C4CA3}" destId="{11972618-C32C-4FF7-9F16-55B4C2402ED3}" srcOrd="0" destOrd="0" presId="urn:microsoft.com/office/officeart/2005/8/layout/chevron2"/>
    <dgm:cxn modelId="{1EEDE0F6-4515-4ADC-A46E-A93F1360C23D}" type="presParOf" srcId="{C398EEDE-929A-4593-9CFD-A6F8022C4CA3}" destId="{563BC113-CF78-47D9-8C8B-889FF14367B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3C4572-4BC8-4AA4-9556-88130B0FBBB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1682A6-4E1C-45DC-BDE6-012DBD821A4B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১. </a:t>
          </a:r>
          <a:r>
            <a:rPr lang="en-US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বিশ্ব</a:t>
          </a:r>
          <a:r>
            <a: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মানচিত্রে</a:t>
          </a:r>
          <a:r>
            <a: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বাংলাদেশের</a:t>
          </a:r>
          <a:r>
            <a: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ভূ-খন্ড</a:t>
          </a:r>
          <a:r>
            <a: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কবে</a:t>
          </a:r>
          <a:r>
            <a: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স্থান</a:t>
          </a:r>
          <a:r>
            <a: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পায়</a:t>
          </a:r>
          <a:r>
            <a: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?  </a:t>
          </a:r>
        </a:p>
      </dgm:t>
    </dgm:pt>
    <dgm:pt modelId="{D7CC64A6-B621-463E-A0F7-A37E08DBDE09}" type="parTrans" cxnId="{F87F2135-6A83-43F5-9D3E-E168B7B5F12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256F1F3-34EF-4790-9DC2-0B11F7D0E829}" type="sibTrans" cxnId="{F87F2135-6A83-43F5-9D3E-E168B7B5F12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CCBFA82-B686-419C-8887-F340DF905E79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২. </a:t>
          </a:r>
          <a:r>
            <a:rPr lang="en-US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আমাদের</a:t>
          </a:r>
          <a:r>
            <a: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দেশের</a:t>
          </a:r>
          <a:r>
            <a: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সবচেয়ে</a:t>
          </a:r>
          <a:r>
            <a: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গুরুত্ত্বপূর্ণ</a:t>
          </a:r>
          <a:r>
            <a: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উপাদান</a:t>
          </a:r>
          <a:r>
            <a: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কোনটি</a:t>
          </a:r>
          <a:r>
            <a: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? </a:t>
          </a:r>
        </a:p>
      </dgm:t>
    </dgm:pt>
    <dgm:pt modelId="{BF780528-FC4B-49FD-90B0-D8E2165EE2ED}" type="parTrans" cxnId="{DDD2D46D-2654-4B12-A553-6504BD674E7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7DAF0F5-84F1-45D7-9671-D6B7799BD6E0}" type="sibTrans" cxnId="{DDD2D46D-2654-4B12-A553-6504BD674E7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1F0533A-12E7-4257-B67D-3587501D13F8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৩. </a:t>
          </a:r>
          <a:r>
            <a:rPr lang="en-US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সবচেয়ে</a:t>
          </a:r>
          <a:r>
            <a: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কম</a:t>
          </a:r>
          <a:r>
            <a: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এবং</a:t>
          </a:r>
          <a:r>
            <a: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বেশি</a:t>
          </a:r>
          <a:r>
            <a: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জনসমষ্টি</a:t>
          </a:r>
          <a:r>
            <a: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রয়েছে</a:t>
          </a:r>
          <a:r>
            <a: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কোন</a:t>
          </a:r>
          <a:r>
            <a: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রাষ্ট্রে</a:t>
          </a:r>
          <a:r>
            <a: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? </a:t>
          </a:r>
        </a:p>
      </dgm:t>
    </dgm:pt>
    <dgm:pt modelId="{84A794DB-2C06-4ABE-B1E3-794380184DC4}" type="parTrans" cxnId="{CD8160C1-75EA-4405-BCDD-8395D03760C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E68371D-C0C4-4645-9A91-6B132296066C}" type="sibTrans" cxnId="{CD8160C1-75EA-4405-BCDD-8395D03760C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0788E6E-70CD-46CA-824C-F5BB4321F289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৪. </a:t>
          </a:r>
          <a:r>
            <a:rPr lang="en-US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গনতান্ত্রিক</a:t>
          </a:r>
          <a:r>
            <a: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পদ্ধতি</a:t>
          </a:r>
          <a:r>
            <a: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বলতে</a:t>
          </a:r>
          <a:r>
            <a: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কি</a:t>
          </a:r>
          <a:r>
            <a: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বুঝ</a:t>
          </a:r>
          <a:r>
            <a: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? </a:t>
          </a:r>
        </a:p>
      </dgm:t>
    </dgm:pt>
    <dgm:pt modelId="{726E4999-E7AE-47C2-8733-EC72EBA8CC6E}" type="sibTrans" cxnId="{36AF1E89-A022-45CF-B595-C174CCA39DA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4E270D4-29BB-42E4-849A-15CD80112B94}" type="parTrans" cxnId="{36AF1E89-A022-45CF-B595-C174CCA39DA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9422D1C-1E7D-4D40-A0A0-30DF973793F4}" type="pres">
      <dgm:prSet presAssocID="{533C4572-4BC8-4AA4-9556-88130B0FBBB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137401-48D7-4C8D-9839-85CC3282C369}" type="pres">
      <dgm:prSet presAssocID="{911682A6-4E1C-45DC-BDE6-012DBD821A4B}" presName="parentLin" presStyleCnt="0"/>
      <dgm:spPr/>
    </dgm:pt>
    <dgm:pt modelId="{D9A49BFC-65A5-438E-B82D-D6EC423FC01E}" type="pres">
      <dgm:prSet presAssocID="{911682A6-4E1C-45DC-BDE6-012DBD821A4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BB49F03A-D949-4F73-901A-757A237CEEF9}" type="pres">
      <dgm:prSet presAssocID="{911682A6-4E1C-45DC-BDE6-012DBD821A4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DC42F1-9CA6-4A77-83D6-E6C02262F981}" type="pres">
      <dgm:prSet presAssocID="{911682A6-4E1C-45DC-BDE6-012DBD821A4B}" presName="negativeSpace" presStyleCnt="0"/>
      <dgm:spPr/>
    </dgm:pt>
    <dgm:pt modelId="{7815DE15-C618-417C-A9F5-7E3811B535B3}" type="pres">
      <dgm:prSet presAssocID="{911682A6-4E1C-45DC-BDE6-012DBD821A4B}" presName="childText" presStyleLbl="conFgAcc1" presStyleIdx="0" presStyleCnt="4">
        <dgm:presLayoutVars>
          <dgm:bulletEnabled val="1"/>
        </dgm:presLayoutVars>
      </dgm:prSet>
      <dgm:spPr/>
    </dgm:pt>
    <dgm:pt modelId="{3DA2142B-4F3E-4753-A871-B00905CA9776}" type="pres">
      <dgm:prSet presAssocID="{6256F1F3-34EF-4790-9DC2-0B11F7D0E829}" presName="spaceBetweenRectangles" presStyleCnt="0"/>
      <dgm:spPr/>
    </dgm:pt>
    <dgm:pt modelId="{D7CED729-9CCA-49F9-910C-FDACCC22A168}" type="pres">
      <dgm:prSet presAssocID="{6CCBFA82-B686-419C-8887-F340DF905E79}" presName="parentLin" presStyleCnt="0"/>
      <dgm:spPr/>
    </dgm:pt>
    <dgm:pt modelId="{549AB672-C8E3-4A3A-ABFC-4C39EC8C80B8}" type="pres">
      <dgm:prSet presAssocID="{6CCBFA82-B686-419C-8887-F340DF905E79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E294BE0-D639-45FB-B421-AA5ED0C4D2FD}" type="pres">
      <dgm:prSet presAssocID="{6CCBFA82-B686-419C-8887-F340DF905E7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70A9CA-1ADD-4236-923F-39D477F1EDB2}" type="pres">
      <dgm:prSet presAssocID="{6CCBFA82-B686-419C-8887-F340DF905E79}" presName="negativeSpace" presStyleCnt="0"/>
      <dgm:spPr/>
    </dgm:pt>
    <dgm:pt modelId="{C365A78A-7BB7-45D4-BC5A-B81F9E8EB3F7}" type="pres">
      <dgm:prSet presAssocID="{6CCBFA82-B686-419C-8887-F340DF905E79}" presName="childText" presStyleLbl="conFgAcc1" presStyleIdx="1" presStyleCnt="4">
        <dgm:presLayoutVars>
          <dgm:bulletEnabled val="1"/>
        </dgm:presLayoutVars>
      </dgm:prSet>
      <dgm:spPr/>
    </dgm:pt>
    <dgm:pt modelId="{110502BC-AAB2-4F93-BE8F-3FADF95CA068}" type="pres">
      <dgm:prSet presAssocID="{67DAF0F5-84F1-45D7-9671-D6B7799BD6E0}" presName="spaceBetweenRectangles" presStyleCnt="0"/>
      <dgm:spPr/>
    </dgm:pt>
    <dgm:pt modelId="{31984723-080A-4AFE-AAA3-DA6B33046D00}" type="pres">
      <dgm:prSet presAssocID="{D1F0533A-12E7-4257-B67D-3587501D13F8}" presName="parentLin" presStyleCnt="0"/>
      <dgm:spPr/>
    </dgm:pt>
    <dgm:pt modelId="{F651F4B7-553F-4EED-9424-6B97D2250E55}" type="pres">
      <dgm:prSet presAssocID="{D1F0533A-12E7-4257-B67D-3587501D13F8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64F9F96C-B751-4606-914F-A4403E6C80AC}" type="pres">
      <dgm:prSet presAssocID="{D1F0533A-12E7-4257-B67D-3587501D13F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FA3374-7F06-4FB2-9562-C10332C97401}" type="pres">
      <dgm:prSet presAssocID="{D1F0533A-12E7-4257-B67D-3587501D13F8}" presName="negativeSpace" presStyleCnt="0"/>
      <dgm:spPr/>
    </dgm:pt>
    <dgm:pt modelId="{FEF06AFD-6DD0-4642-965D-FC494A72CA62}" type="pres">
      <dgm:prSet presAssocID="{D1F0533A-12E7-4257-B67D-3587501D13F8}" presName="childText" presStyleLbl="conFgAcc1" presStyleIdx="2" presStyleCnt="4">
        <dgm:presLayoutVars>
          <dgm:bulletEnabled val="1"/>
        </dgm:presLayoutVars>
      </dgm:prSet>
      <dgm:spPr/>
    </dgm:pt>
    <dgm:pt modelId="{EACA4954-3B14-45E0-8A93-FEBFFD0ED108}" type="pres">
      <dgm:prSet presAssocID="{3E68371D-C0C4-4645-9A91-6B132296066C}" presName="spaceBetweenRectangles" presStyleCnt="0"/>
      <dgm:spPr/>
    </dgm:pt>
    <dgm:pt modelId="{3C95AF1C-E14B-48F0-BD48-F2A234B138E3}" type="pres">
      <dgm:prSet presAssocID="{F0788E6E-70CD-46CA-824C-F5BB4321F289}" presName="parentLin" presStyleCnt="0"/>
      <dgm:spPr/>
    </dgm:pt>
    <dgm:pt modelId="{B2B31157-E572-46CC-9820-1A4A2B2D1C23}" type="pres">
      <dgm:prSet presAssocID="{F0788E6E-70CD-46CA-824C-F5BB4321F289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D17597F2-2AF1-4D1C-84EF-C8D25473BAA9}" type="pres">
      <dgm:prSet presAssocID="{F0788E6E-70CD-46CA-824C-F5BB4321F28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536AE7-7490-4C05-9931-88B1D7B0D34D}" type="pres">
      <dgm:prSet presAssocID="{F0788E6E-70CD-46CA-824C-F5BB4321F289}" presName="negativeSpace" presStyleCnt="0"/>
      <dgm:spPr/>
    </dgm:pt>
    <dgm:pt modelId="{5469CB90-5765-4541-ADA9-1A28AED1E531}" type="pres">
      <dgm:prSet presAssocID="{F0788E6E-70CD-46CA-824C-F5BB4321F28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610B9D5-DB4E-46ED-9F0A-4735826E9AE8}" type="presOf" srcId="{D1F0533A-12E7-4257-B67D-3587501D13F8}" destId="{64F9F96C-B751-4606-914F-A4403E6C80AC}" srcOrd="1" destOrd="0" presId="urn:microsoft.com/office/officeart/2005/8/layout/list1"/>
    <dgm:cxn modelId="{36AF1E89-A022-45CF-B595-C174CCA39DAB}" srcId="{533C4572-4BC8-4AA4-9556-88130B0FBBBE}" destId="{F0788E6E-70CD-46CA-824C-F5BB4321F289}" srcOrd="3" destOrd="0" parTransId="{34E270D4-29BB-42E4-849A-15CD80112B94}" sibTransId="{726E4999-E7AE-47C2-8733-EC72EBA8CC6E}"/>
    <dgm:cxn modelId="{DDD2D46D-2654-4B12-A553-6504BD674E79}" srcId="{533C4572-4BC8-4AA4-9556-88130B0FBBBE}" destId="{6CCBFA82-B686-419C-8887-F340DF905E79}" srcOrd="1" destOrd="0" parTransId="{BF780528-FC4B-49FD-90B0-D8E2165EE2ED}" sibTransId="{67DAF0F5-84F1-45D7-9671-D6B7799BD6E0}"/>
    <dgm:cxn modelId="{68465F98-978B-4118-A346-2818979170BA}" type="presOf" srcId="{D1F0533A-12E7-4257-B67D-3587501D13F8}" destId="{F651F4B7-553F-4EED-9424-6B97D2250E55}" srcOrd="0" destOrd="0" presId="urn:microsoft.com/office/officeart/2005/8/layout/list1"/>
    <dgm:cxn modelId="{F87F2135-6A83-43F5-9D3E-E168B7B5F12B}" srcId="{533C4572-4BC8-4AA4-9556-88130B0FBBBE}" destId="{911682A6-4E1C-45DC-BDE6-012DBD821A4B}" srcOrd="0" destOrd="0" parTransId="{D7CC64A6-B621-463E-A0F7-A37E08DBDE09}" sibTransId="{6256F1F3-34EF-4790-9DC2-0B11F7D0E829}"/>
    <dgm:cxn modelId="{6075A75F-8914-463D-9F7B-1F47C3E6A6A2}" type="presOf" srcId="{6CCBFA82-B686-419C-8887-F340DF905E79}" destId="{549AB672-C8E3-4A3A-ABFC-4C39EC8C80B8}" srcOrd="0" destOrd="0" presId="urn:microsoft.com/office/officeart/2005/8/layout/list1"/>
    <dgm:cxn modelId="{86B9E2A0-F372-43AC-9CE8-2D075283547A}" type="presOf" srcId="{F0788E6E-70CD-46CA-824C-F5BB4321F289}" destId="{B2B31157-E572-46CC-9820-1A4A2B2D1C23}" srcOrd="0" destOrd="0" presId="urn:microsoft.com/office/officeart/2005/8/layout/list1"/>
    <dgm:cxn modelId="{97F39357-92E8-4E9C-ABB2-53F50ECC212C}" type="presOf" srcId="{F0788E6E-70CD-46CA-824C-F5BB4321F289}" destId="{D17597F2-2AF1-4D1C-84EF-C8D25473BAA9}" srcOrd="1" destOrd="0" presId="urn:microsoft.com/office/officeart/2005/8/layout/list1"/>
    <dgm:cxn modelId="{4E3B80C9-E5DD-4B06-AF61-657B5D07ACE6}" type="presOf" srcId="{911682A6-4E1C-45DC-BDE6-012DBD821A4B}" destId="{BB49F03A-D949-4F73-901A-757A237CEEF9}" srcOrd="1" destOrd="0" presId="urn:microsoft.com/office/officeart/2005/8/layout/list1"/>
    <dgm:cxn modelId="{4CCE38E5-34E0-4B23-8EA7-3F99D7BD6C8D}" type="presOf" srcId="{911682A6-4E1C-45DC-BDE6-012DBD821A4B}" destId="{D9A49BFC-65A5-438E-B82D-D6EC423FC01E}" srcOrd="0" destOrd="0" presId="urn:microsoft.com/office/officeart/2005/8/layout/list1"/>
    <dgm:cxn modelId="{48B89888-22CC-4BAC-8A85-6E3D3D1015E2}" type="presOf" srcId="{533C4572-4BC8-4AA4-9556-88130B0FBBBE}" destId="{49422D1C-1E7D-4D40-A0A0-30DF973793F4}" srcOrd="0" destOrd="0" presId="urn:microsoft.com/office/officeart/2005/8/layout/list1"/>
    <dgm:cxn modelId="{CD8160C1-75EA-4405-BCDD-8395D03760C2}" srcId="{533C4572-4BC8-4AA4-9556-88130B0FBBBE}" destId="{D1F0533A-12E7-4257-B67D-3587501D13F8}" srcOrd="2" destOrd="0" parTransId="{84A794DB-2C06-4ABE-B1E3-794380184DC4}" sibTransId="{3E68371D-C0C4-4645-9A91-6B132296066C}"/>
    <dgm:cxn modelId="{EF2D80DD-5903-4BEC-A266-108666E6167D}" type="presOf" srcId="{6CCBFA82-B686-419C-8887-F340DF905E79}" destId="{DE294BE0-D639-45FB-B421-AA5ED0C4D2FD}" srcOrd="1" destOrd="0" presId="urn:microsoft.com/office/officeart/2005/8/layout/list1"/>
    <dgm:cxn modelId="{1CE913D7-FAD3-4A49-A36A-A2D61FA186E7}" type="presParOf" srcId="{49422D1C-1E7D-4D40-A0A0-30DF973793F4}" destId="{CD137401-48D7-4C8D-9839-85CC3282C369}" srcOrd="0" destOrd="0" presId="urn:microsoft.com/office/officeart/2005/8/layout/list1"/>
    <dgm:cxn modelId="{2C156DF1-397D-4ED7-A64F-2F067ECE1E23}" type="presParOf" srcId="{CD137401-48D7-4C8D-9839-85CC3282C369}" destId="{D9A49BFC-65A5-438E-B82D-D6EC423FC01E}" srcOrd="0" destOrd="0" presId="urn:microsoft.com/office/officeart/2005/8/layout/list1"/>
    <dgm:cxn modelId="{769B9280-605E-4885-8E70-FF70D479DA21}" type="presParOf" srcId="{CD137401-48D7-4C8D-9839-85CC3282C369}" destId="{BB49F03A-D949-4F73-901A-757A237CEEF9}" srcOrd="1" destOrd="0" presId="urn:microsoft.com/office/officeart/2005/8/layout/list1"/>
    <dgm:cxn modelId="{5905A2B7-FB3C-423D-BDA3-C704E0DD1A72}" type="presParOf" srcId="{49422D1C-1E7D-4D40-A0A0-30DF973793F4}" destId="{B7DC42F1-9CA6-4A77-83D6-E6C02262F981}" srcOrd="1" destOrd="0" presId="urn:microsoft.com/office/officeart/2005/8/layout/list1"/>
    <dgm:cxn modelId="{6BA33CC9-61B5-4418-BA3A-01B570CE0ACC}" type="presParOf" srcId="{49422D1C-1E7D-4D40-A0A0-30DF973793F4}" destId="{7815DE15-C618-417C-A9F5-7E3811B535B3}" srcOrd="2" destOrd="0" presId="urn:microsoft.com/office/officeart/2005/8/layout/list1"/>
    <dgm:cxn modelId="{03FD6165-400A-4C91-A877-BF66FB666A08}" type="presParOf" srcId="{49422D1C-1E7D-4D40-A0A0-30DF973793F4}" destId="{3DA2142B-4F3E-4753-A871-B00905CA9776}" srcOrd="3" destOrd="0" presId="urn:microsoft.com/office/officeart/2005/8/layout/list1"/>
    <dgm:cxn modelId="{D6402DFD-BBD0-4AA3-90EE-29185A50FD1F}" type="presParOf" srcId="{49422D1C-1E7D-4D40-A0A0-30DF973793F4}" destId="{D7CED729-9CCA-49F9-910C-FDACCC22A168}" srcOrd="4" destOrd="0" presId="urn:microsoft.com/office/officeart/2005/8/layout/list1"/>
    <dgm:cxn modelId="{8027C8A3-422C-4B99-BB5E-B6FE92C78839}" type="presParOf" srcId="{D7CED729-9CCA-49F9-910C-FDACCC22A168}" destId="{549AB672-C8E3-4A3A-ABFC-4C39EC8C80B8}" srcOrd="0" destOrd="0" presId="urn:microsoft.com/office/officeart/2005/8/layout/list1"/>
    <dgm:cxn modelId="{4ED633B6-213B-4EAB-8C64-AB45CDFF738E}" type="presParOf" srcId="{D7CED729-9CCA-49F9-910C-FDACCC22A168}" destId="{DE294BE0-D639-45FB-B421-AA5ED0C4D2FD}" srcOrd="1" destOrd="0" presId="urn:microsoft.com/office/officeart/2005/8/layout/list1"/>
    <dgm:cxn modelId="{A68619D4-11F0-49D2-A6B1-31CF37EAA103}" type="presParOf" srcId="{49422D1C-1E7D-4D40-A0A0-30DF973793F4}" destId="{DF70A9CA-1ADD-4236-923F-39D477F1EDB2}" srcOrd="5" destOrd="0" presId="urn:microsoft.com/office/officeart/2005/8/layout/list1"/>
    <dgm:cxn modelId="{F3DDB8EC-7991-42B0-8C29-929D92AF1D6B}" type="presParOf" srcId="{49422D1C-1E7D-4D40-A0A0-30DF973793F4}" destId="{C365A78A-7BB7-45D4-BC5A-B81F9E8EB3F7}" srcOrd="6" destOrd="0" presId="urn:microsoft.com/office/officeart/2005/8/layout/list1"/>
    <dgm:cxn modelId="{3CA94437-4538-4C77-A211-2DC029AF0E83}" type="presParOf" srcId="{49422D1C-1E7D-4D40-A0A0-30DF973793F4}" destId="{110502BC-AAB2-4F93-BE8F-3FADF95CA068}" srcOrd="7" destOrd="0" presId="urn:microsoft.com/office/officeart/2005/8/layout/list1"/>
    <dgm:cxn modelId="{FF88F8ED-C9D1-4980-B836-9F3528271B24}" type="presParOf" srcId="{49422D1C-1E7D-4D40-A0A0-30DF973793F4}" destId="{31984723-080A-4AFE-AAA3-DA6B33046D00}" srcOrd="8" destOrd="0" presId="urn:microsoft.com/office/officeart/2005/8/layout/list1"/>
    <dgm:cxn modelId="{C22064F1-AD4B-446F-AAAB-8E75AC3E2F14}" type="presParOf" srcId="{31984723-080A-4AFE-AAA3-DA6B33046D00}" destId="{F651F4B7-553F-4EED-9424-6B97D2250E55}" srcOrd="0" destOrd="0" presId="urn:microsoft.com/office/officeart/2005/8/layout/list1"/>
    <dgm:cxn modelId="{3C792BB6-3143-4BE2-A4E3-09DF074D26E3}" type="presParOf" srcId="{31984723-080A-4AFE-AAA3-DA6B33046D00}" destId="{64F9F96C-B751-4606-914F-A4403E6C80AC}" srcOrd="1" destOrd="0" presId="urn:microsoft.com/office/officeart/2005/8/layout/list1"/>
    <dgm:cxn modelId="{0D9032DB-55FE-4054-993B-772E5E29FBB6}" type="presParOf" srcId="{49422D1C-1E7D-4D40-A0A0-30DF973793F4}" destId="{CAFA3374-7F06-4FB2-9562-C10332C97401}" srcOrd="9" destOrd="0" presId="urn:microsoft.com/office/officeart/2005/8/layout/list1"/>
    <dgm:cxn modelId="{9C58D14E-697F-439A-B883-26B8E271B81C}" type="presParOf" srcId="{49422D1C-1E7D-4D40-A0A0-30DF973793F4}" destId="{FEF06AFD-6DD0-4642-965D-FC494A72CA62}" srcOrd="10" destOrd="0" presId="urn:microsoft.com/office/officeart/2005/8/layout/list1"/>
    <dgm:cxn modelId="{2F81E8A3-8959-48E3-ABC7-240C95A81A5C}" type="presParOf" srcId="{49422D1C-1E7D-4D40-A0A0-30DF973793F4}" destId="{EACA4954-3B14-45E0-8A93-FEBFFD0ED108}" srcOrd="11" destOrd="0" presId="urn:microsoft.com/office/officeart/2005/8/layout/list1"/>
    <dgm:cxn modelId="{509FEBA8-ECC8-43C0-B71E-D6001842A2C5}" type="presParOf" srcId="{49422D1C-1E7D-4D40-A0A0-30DF973793F4}" destId="{3C95AF1C-E14B-48F0-BD48-F2A234B138E3}" srcOrd="12" destOrd="0" presId="urn:microsoft.com/office/officeart/2005/8/layout/list1"/>
    <dgm:cxn modelId="{A18A13DF-FF68-4634-9A3E-14DD57BC228B}" type="presParOf" srcId="{3C95AF1C-E14B-48F0-BD48-F2A234B138E3}" destId="{B2B31157-E572-46CC-9820-1A4A2B2D1C23}" srcOrd="0" destOrd="0" presId="urn:microsoft.com/office/officeart/2005/8/layout/list1"/>
    <dgm:cxn modelId="{D3EC6B6A-3291-4ACF-B33F-B5F3216D26E8}" type="presParOf" srcId="{3C95AF1C-E14B-48F0-BD48-F2A234B138E3}" destId="{D17597F2-2AF1-4D1C-84EF-C8D25473BAA9}" srcOrd="1" destOrd="0" presId="urn:microsoft.com/office/officeart/2005/8/layout/list1"/>
    <dgm:cxn modelId="{D9F32C6F-7BBD-4136-9B23-5DB3AF7A93CF}" type="presParOf" srcId="{49422D1C-1E7D-4D40-A0A0-30DF973793F4}" destId="{5F536AE7-7490-4C05-9931-88B1D7B0D34D}" srcOrd="13" destOrd="0" presId="urn:microsoft.com/office/officeart/2005/8/layout/list1"/>
    <dgm:cxn modelId="{3F64AD82-28E0-4550-9F08-47877683EA76}" type="presParOf" srcId="{49422D1C-1E7D-4D40-A0A0-30DF973793F4}" destId="{5469CB90-5765-4541-ADA9-1A28AED1E53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2099F4-2D36-4436-8372-97072D58AEC1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CC0AF72A-0D94-4776-B526-607ABEC707CF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en-US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বাড়ির</a:t>
          </a:r>
          <a:r>
            <a: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কাজ</a:t>
          </a:r>
          <a:r>
            <a: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</a:p>
      </dgm:t>
    </dgm:pt>
    <dgm:pt modelId="{A079CA44-4B35-4408-85D2-B680CCF64580}" type="parTrans" cxnId="{1920FE02-4714-4744-8C59-2FDF50745BA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3CAFED6-D29D-4827-A497-32CDED80B9D1}" type="sibTrans" cxnId="{1920FE02-4714-4744-8C59-2FDF50745BA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4BD953F-F4F8-46A4-9F7E-51F72A94A321}">
      <dgm:prSet phldrT="[Text]" custT="1"/>
      <dgm:spPr>
        <a:noFill/>
        <a:ln>
          <a:noFill/>
        </a:ln>
      </dgm:spPr>
      <dgm:t>
        <a:bodyPr/>
        <a:lstStyle/>
        <a:p>
          <a:pPr algn="l"/>
          <a:r>
            <a:rPr lang="en-US" sz="2800" dirty="0" err="1">
              <a:latin typeface="NikoshBAN" pitchFamily="2" charset="0"/>
              <a:cs typeface="NikoshBAN" pitchFamily="2" charset="0"/>
            </a:rPr>
            <a:t>একটি</a:t>
          </a:r>
          <a:r>
            <a:rPr lang="en-US" sz="28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latin typeface="NikoshBAN" pitchFamily="2" charset="0"/>
              <a:cs typeface="NikoshBAN" pitchFamily="2" charset="0"/>
            </a:rPr>
            <a:t>স্বাধীন</a:t>
          </a:r>
          <a:r>
            <a:rPr lang="en-US" sz="28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latin typeface="NikoshBAN" pitchFamily="2" charset="0"/>
              <a:cs typeface="NikoshBAN" pitchFamily="2" charset="0"/>
            </a:rPr>
            <a:t>রাষ্ট্র</a:t>
          </a:r>
          <a:r>
            <a:rPr lang="en-US" sz="28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latin typeface="NikoshBAN" pitchFamily="2" charset="0"/>
              <a:cs typeface="NikoshBAN" pitchFamily="2" charset="0"/>
            </a:rPr>
            <a:t>গঠনের</a:t>
          </a:r>
          <a:r>
            <a:rPr lang="en-US" sz="28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latin typeface="NikoshBAN" pitchFamily="2" charset="0"/>
              <a:cs typeface="NikoshBAN" pitchFamily="2" charset="0"/>
            </a:rPr>
            <a:t>মূখ্য</a:t>
          </a:r>
          <a:r>
            <a:rPr lang="en-US" sz="28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latin typeface="NikoshBAN" pitchFamily="2" charset="0"/>
              <a:cs typeface="NikoshBAN" pitchFamily="2" charset="0"/>
            </a:rPr>
            <a:t>উপাদান</a:t>
          </a:r>
          <a:r>
            <a:rPr lang="en-US" sz="28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latin typeface="NikoshBAN" pitchFamily="2" charset="0"/>
              <a:cs typeface="NikoshBAN" pitchFamily="2" charset="0"/>
            </a:rPr>
            <a:t>গুলোর</a:t>
          </a:r>
          <a:r>
            <a:rPr lang="en-US" sz="28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latin typeface="NikoshBAN" pitchFamily="2" charset="0"/>
              <a:cs typeface="NikoshBAN" pitchFamily="2" charset="0"/>
            </a:rPr>
            <a:t>কতটুকু</a:t>
          </a:r>
          <a:r>
            <a:rPr lang="en-US" sz="28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latin typeface="NikoshBAN" pitchFamily="2" charset="0"/>
              <a:cs typeface="NikoshBAN" pitchFamily="2" charset="0"/>
            </a:rPr>
            <a:t>প্রয়োজনীয়তা</a:t>
          </a:r>
          <a:r>
            <a:rPr lang="en-US" sz="28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latin typeface="NikoshBAN" pitchFamily="2" charset="0"/>
              <a:cs typeface="NikoshBAN" pitchFamily="2" charset="0"/>
            </a:rPr>
            <a:t>রয়েছে</a:t>
          </a:r>
          <a:r>
            <a:rPr lang="en-US" sz="28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latin typeface="NikoshBAN" pitchFamily="2" charset="0"/>
              <a:cs typeface="NikoshBAN" pitchFamily="2" charset="0"/>
            </a:rPr>
            <a:t>ব্যাখ্যা</a:t>
          </a:r>
          <a:r>
            <a:rPr lang="en-US" sz="28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latin typeface="NikoshBAN" pitchFamily="2" charset="0"/>
              <a:cs typeface="NikoshBAN" pitchFamily="2" charset="0"/>
            </a:rPr>
            <a:t>কর</a:t>
          </a:r>
          <a:r>
            <a:rPr lang="en-US" sz="2800" dirty="0">
              <a:latin typeface="NikoshBAN" pitchFamily="2" charset="0"/>
              <a:cs typeface="NikoshBAN" pitchFamily="2" charset="0"/>
            </a:rPr>
            <a:t> । </a:t>
          </a:r>
        </a:p>
      </dgm:t>
    </dgm:pt>
    <dgm:pt modelId="{0668463D-8F7D-4219-93CD-6D840C01D95C}" type="parTrans" cxnId="{97C5BC3F-6C7B-47EB-8803-18F60AB4C2BF}">
      <dgm:prSet/>
      <dgm:spPr>
        <a:ln>
          <a:noFill/>
        </a:ln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C77E450-1990-4D88-8A3D-0E1AA1BE8869}" type="sibTrans" cxnId="{97C5BC3F-6C7B-47EB-8803-18F60AB4C2B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2699F12-053D-4154-AD27-EC9A7F1B2BFE}" type="pres">
      <dgm:prSet presAssocID="{D72099F4-2D36-4436-8372-97072D58AEC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8C1816A-2F8C-4C60-9D8A-C03644245C92}" type="pres">
      <dgm:prSet presAssocID="{CC0AF72A-0D94-4776-B526-607ABEC707CF}" presName="root" presStyleCnt="0"/>
      <dgm:spPr/>
    </dgm:pt>
    <dgm:pt modelId="{FD05969C-4C8D-4841-8095-329858FE2071}" type="pres">
      <dgm:prSet presAssocID="{CC0AF72A-0D94-4776-B526-607ABEC707CF}" presName="rootComposite" presStyleCnt="0"/>
      <dgm:spPr/>
    </dgm:pt>
    <dgm:pt modelId="{2DB209AA-97E3-4A5E-94DB-2D962D2E2511}" type="pres">
      <dgm:prSet presAssocID="{CC0AF72A-0D94-4776-B526-607ABEC707CF}" presName="rootText" presStyleLbl="node1" presStyleIdx="0" presStyleCnt="1" custScaleX="94496" custScaleY="99373" custLinFactNeighborX="90819" custLinFactNeighborY="-26806"/>
      <dgm:spPr/>
      <dgm:t>
        <a:bodyPr/>
        <a:lstStyle/>
        <a:p>
          <a:endParaRPr lang="en-US"/>
        </a:p>
      </dgm:t>
    </dgm:pt>
    <dgm:pt modelId="{D6953BA7-1E72-4A1E-A80B-B730278A942D}" type="pres">
      <dgm:prSet presAssocID="{CC0AF72A-0D94-4776-B526-607ABEC707CF}" presName="rootConnector" presStyleLbl="node1" presStyleIdx="0" presStyleCnt="1"/>
      <dgm:spPr/>
      <dgm:t>
        <a:bodyPr/>
        <a:lstStyle/>
        <a:p>
          <a:endParaRPr lang="en-US"/>
        </a:p>
      </dgm:t>
    </dgm:pt>
    <dgm:pt modelId="{01B212A9-44FD-4EEE-88BA-1A3CE01790F9}" type="pres">
      <dgm:prSet presAssocID="{CC0AF72A-0D94-4776-B526-607ABEC707CF}" presName="childShape" presStyleCnt="0"/>
      <dgm:spPr/>
    </dgm:pt>
    <dgm:pt modelId="{3FCFA3EA-4A1C-405D-80C2-972E0B027E52}" type="pres">
      <dgm:prSet presAssocID="{0668463D-8F7D-4219-93CD-6D840C01D95C}" presName="Name13" presStyleLbl="parChTrans1D2" presStyleIdx="0" presStyleCnt="1"/>
      <dgm:spPr/>
      <dgm:t>
        <a:bodyPr/>
        <a:lstStyle/>
        <a:p>
          <a:endParaRPr lang="en-US"/>
        </a:p>
      </dgm:t>
    </dgm:pt>
    <dgm:pt modelId="{3D46CB5B-84E0-461C-BF37-01D430CB7F24}" type="pres">
      <dgm:prSet presAssocID="{94BD953F-F4F8-46A4-9F7E-51F72A94A321}" presName="childText" presStyleLbl="bgAcc1" presStyleIdx="0" presStyleCnt="1" custScaleX="342246" custScaleY="132813" custLinFactNeighborX="-4654" custLinFactNeighborY="-24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05A35C-1B23-4431-8CBB-53CD1C68BA42}" type="presOf" srcId="{0668463D-8F7D-4219-93CD-6D840C01D95C}" destId="{3FCFA3EA-4A1C-405D-80C2-972E0B027E52}" srcOrd="0" destOrd="0" presId="urn:microsoft.com/office/officeart/2005/8/layout/hierarchy3"/>
    <dgm:cxn modelId="{1920FE02-4714-4744-8C59-2FDF50745BA4}" srcId="{D72099F4-2D36-4436-8372-97072D58AEC1}" destId="{CC0AF72A-0D94-4776-B526-607ABEC707CF}" srcOrd="0" destOrd="0" parTransId="{A079CA44-4B35-4408-85D2-B680CCF64580}" sibTransId="{83CAFED6-D29D-4827-A497-32CDED80B9D1}"/>
    <dgm:cxn modelId="{4AD9FE93-0827-424A-B597-E3A7A490E483}" type="presOf" srcId="{D72099F4-2D36-4436-8372-97072D58AEC1}" destId="{42699F12-053D-4154-AD27-EC9A7F1B2BFE}" srcOrd="0" destOrd="0" presId="urn:microsoft.com/office/officeart/2005/8/layout/hierarchy3"/>
    <dgm:cxn modelId="{99F63AFF-3689-4421-A26E-0B812E2C4429}" type="presOf" srcId="{CC0AF72A-0D94-4776-B526-607ABEC707CF}" destId="{2DB209AA-97E3-4A5E-94DB-2D962D2E2511}" srcOrd="0" destOrd="0" presId="urn:microsoft.com/office/officeart/2005/8/layout/hierarchy3"/>
    <dgm:cxn modelId="{02B74BD7-C10D-4532-A78F-DF3A789C5C92}" type="presOf" srcId="{CC0AF72A-0D94-4776-B526-607ABEC707CF}" destId="{D6953BA7-1E72-4A1E-A80B-B730278A942D}" srcOrd="1" destOrd="0" presId="urn:microsoft.com/office/officeart/2005/8/layout/hierarchy3"/>
    <dgm:cxn modelId="{97C5BC3F-6C7B-47EB-8803-18F60AB4C2BF}" srcId="{CC0AF72A-0D94-4776-B526-607ABEC707CF}" destId="{94BD953F-F4F8-46A4-9F7E-51F72A94A321}" srcOrd="0" destOrd="0" parTransId="{0668463D-8F7D-4219-93CD-6D840C01D95C}" sibTransId="{5C77E450-1990-4D88-8A3D-0E1AA1BE8869}"/>
    <dgm:cxn modelId="{3BE497FD-8A77-4644-9D36-A4E21EDB9FD6}" type="presOf" srcId="{94BD953F-F4F8-46A4-9F7E-51F72A94A321}" destId="{3D46CB5B-84E0-461C-BF37-01D430CB7F24}" srcOrd="0" destOrd="0" presId="urn:microsoft.com/office/officeart/2005/8/layout/hierarchy3"/>
    <dgm:cxn modelId="{0ACDDB27-0D02-4C69-AE21-B8A4F06C4451}" type="presParOf" srcId="{42699F12-053D-4154-AD27-EC9A7F1B2BFE}" destId="{E8C1816A-2F8C-4C60-9D8A-C03644245C92}" srcOrd="0" destOrd="0" presId="urn:microsoft.com/office/officeart/2005/8/layout/hierarchy3"/>
    <dgm:cxn modelId="{01B4AD43-3485-47D6-809E-69A23EC44774}" type="presParOf" srcId="{E8C1816A-2F8C-4C60-9D8A-C03644245C92}" destId="{FD05969C-4C8D-4841-8095-329858FE2071}" srcOrd="0" destOrd="0" presId="urn:microsoft.com/office/officeart/2005/8/layout/hierarchy3"/>
    <dgm:cxn modelId="{34ECBECC-06C6-40D6-8445-8AE647C0ADDC}" type="presParOf" srcId="{FD05969C-4C8D-4841-8095-329858FE2071}" destId="{2DB209AA-97E3-4A5E-94DB-2D962D2E2511}" srcOrd="0" destOrd="0" presId="urn:microsoft.com/office/officeart/2005/8/layout/hierarchy3"/>
    <dgm:cxn modelId="{9532AA54-3AFC-487F-A8F1-EE0EFDFF2617}" type="presParOf" srcId="{FD05969C-4C8D-4841-8095-329858FE2071}" destId="{D6953BA7-1E72-4A1E-A80B-B730278A942D}" srcOrd="1" destOrd="0" presId="urn:microsoft.com/office/officeart/2005/8/layout/hierarchy3"/>
    <dgm:cxn modelId="{21E7FD24-3210-4CCA-8575-0427E2CEB875}" type="presParOf" srcId="{E8C1816A-2F8C-4C60-9D8A-C03644245C92}" destId="{01B212A9-44FD-4EEE-88BA-1A3CE01790F9}" srcOrd="1" destOrd="0" presId="urn:microsoft.com/office/officeart/2005/8/layout/hierarchy3"/>
    <dgm:cxn modelId="{41C526C6-BD25-4DD6-A98C-7C4C5F4965CB}" type="presParOf" srcId="{01B212A9-44FD-4EEE-88BA-1A3CE01790F9}" destId="{3FCFA3EA-4A1C-405D-80C2-972E0B027E52}" srcOrd="0" destOrd="0" presId="urn:microsoft.com/office/officeart/2005/8/layout/hierarchy3"/>
    <dgm:cxn modelId="{873B3FCD-AE9F-464E-9CB0-C7025C8C2812}" type="presParOf" srcId="{01B212A9-44FD-4EEE-88BA-1A3CE01790F9}" destId="{3D46CB5B-84E0-461C-BF37-01D430CB7F24}" srcOrd="1" destOrd="0" presId="urn:microsoft.com/office/officeart/2005/8/layout/hierarchy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C2721-4DD4-46F2-98AD-DAB988488322}">
      <dsp:nvSpPr>
        <dsp:cNvPr id="0" name=""/>
        <dsp:cNvSpPr/>
      </dsp:nvSpPr>
      <dsp:spPr>
        <a:xfrm rot="5400000">
          <a:off x="-222429" y="225592"/>
          <a:ext cx="1482862" cy="1038004"/>
        </a:xfrm>
        <a:prstGeom prst="chevron">
          <a:avLst/>
        </a:prstGeom>
        <a:gradFill rotWithShape="1">
          <a:gsLst>
            <a:gs pos="0">
              <a:schemeClr val="accent5">
                <a:tint val="45000"/>
                <a:satMod val="200000"/>
              </a:schemeClr>
            </a:gs>
            <a:gs pos="30000">
              <a:schemeClr val="accent5">
                <a:tint val="61000"/>
                <a:satMod val="200000"/>
              </a:schemeClr>
            </a:gs>
            <a:gs pos="45000">
              <a:schemeClr val="accent5">
                <a:tint val="66000"/>
                <a:satMod val="200000"/>
              </a:schemeClr>
            </a:gs>
            <a:gs pos="55000">
              <a:schemeClr val="accent5">
                <a:tint val="66000"/>
                <a:satMod val="200000"/>
              </a:schemeClr>
            </a:gs>
            <a:gs pos="73000">
              <a:schemeClr val="accent5">
                <a:tint val="61000"/>
                <a:satMod val="200000"/>
              </a:schemeClr>
            </a:gs>
            <a:gs pos="100000">
              <a:schemeClr val="accent5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5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ক-</a:t>
          </a:r>
          <a:r>
            <a:rPr lang="en-US" sz="21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গ্রুপ</a:t>
          </a:r>
          <a:r>
            <a:rPr lang="en-US" sz="21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</a:p>
      </dsp:txBody>
      <dsp:txXfrm rot="-5400000">
        <a:off x="0" y="522165"/>
        <a:ext cx="1038004" cy="444858"/>
      </dsp:txXfrm>
    </dsp:sp>
    <dsp:sp modelId="{EE9DE142-0B43-4FB1-B63A-83CBD823A0C1}">
      <dsp:nvSpPr>
        <dsp:cNvPr id="0" name=""/>
        <dsp:cNvSpPr/>
      </dsp:nvSpPr>
      <dsp:spPr>
        <a:xfrm rot="5400000">
          <a:off x="3085071" y="-2043904"/>
          <a:ext cx="963860" cy="5057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>
              <a:latin typeface="NikoshBAN" pitchFamily="2" charset="0"/>
              <a:cs typeface="NikoshBAN" pitchFamily="2" charset="0"/>
            </a:rPr>
            <a:t>রাষ্ট্র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গঠনের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মৌলিক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উপাদান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গুলো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লিখ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। </a:t>
          </a:r>
        </a:p>
      </dsp:txBody>
      <dsp:txXfrm rot="-5400000">
        <a:off x="1038004" y="50215"/>
        <a:ext cx="5010943" cy="869756"/>
      </dsp:txXfrm>
    </dsp:sp>
    <dsp:sp modelId="{F0AC8D43-3667-496B-9F19-03AF4C77FCD5}">
      <dsp:nvSpPr>
        <dsp:cNvPr id="0" name=""/>
        <dsp:cNvSpPr/>
      </dsp:nvSpPr>
      <dsp:spPr>
        <a:xfrm rot="5400000">
          <a:off x="-222429" y="1512997"/>
          <a:ext cx="1482862" cy="1038004"/>
        </a:xfrm>
        <a:prstGeom prst="chevron">
          <a:avLst/>
        </a:prstGeom>
        <a:gradFill rotWithShape="1">
          <a:gsLst>
            <a:gs pos="0">
              <a:schemeClr val="accent6">
                <a:tint val="45000"/>
                <a:satMod val="200000"/>
              </a:schemeClr>
            </a:gs>
            <a:gs pos="30000">
              <a:schemeClr val="accent6">
                <a:tint val="61000"/>
                <a:satMod val="200000"/>
              </a:schemeClr>
            </a:gs>
            <a:gs pos="45000">
              <a:schemeClr val="accent6">
                <a:tint val="66000"/>
                <a:satMod val="200000"/>
              </a:schemeClr>
            </a:gs>
            <a:gs pos="55000">
              <a:schemeClr val="accent6">
                <a:tint val="66000"/>
                <a:satMod val="200000"/>
              </a:schemeClr>
            </a:gs>
            <a:gs pos="73000">
              <a:schemeClr val="accent6">
                <a:tint val="61000"/>
                <a:satMod val="200000"/>
              </a:schemeClr>
            </a:gs>
            <a:gs pos="100000">
              <a:schemeClr val="accent6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6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খ-</a:t>
          </a:r>
          <a:r>
            <a:rPr lang="en-US" sz="21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গ্রুপ</a:t>
          </a:r>
          <a:r>
            <a:rPr lang="en-US" sz="21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</a:p>
      </dsp:txBody>
      <dsp:txXfrm rot="-5400000">
        <a:off x="0" y="1809570"/>
        <a:ext cx="1038004" cy="444858"/>
      </dsp:txXfrm>
    </dsp:sp>
    <dsp:sp modelId="{4C3BAAAA-B75D-4FED-9F7F-CCD6435B5A27}">
      <dsp:nvSpPr>
        <dsp:cNvPr id="0" name=""/>
        <dsp:cNvSpPr/>
      </dsp:nvSpPr>
      <dsp:spPr>
        <a:xfrm rot="5400000">
          <a:off x="3085071" y="-756498"/>
          <a:ext cx="963860" cy="5057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>
              <a:latin typeface="NikoshBAN" pitchFamily="2" charset="0"/>
              <a:cs typeface="NikoshBAN" pitchFamily="2" charset="0"/>
            </a:rPr>
            <a:t>ভু-খন্ড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এবং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সার্বভৌমত্বের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কয়েটি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পার্থক্য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লিখ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। </a:t>
          </a:r>
        </a:p>
      </dsp:txBody>
      <dsp:txXfrm rot="-5400000">
        <a:off x="1038004" y="1337621"/>
        <a:ext cx="5010943" cy="869756"/>
      </dsp:txXfrm>
    </dsp:sp>
    <dsp:sp modelId="{11972618-C32C-4FF7-9F16-55B4C2402ED3}">
      <dsp:nvSpPr>
        <dsp:cNvPr id="0" name=""/>
        <dsp:cNvSpPr/>
      </dsp:nvSpPr>
      <dsp:spPr>
        <a:xfrm rot="5400000">
          <a:off x="-222429" y="2800403"/>
          <a:ext cx="1482862" cy="1038004"/>
        </a:xfrm>
        <a:prstGeom prst="chevron">
          <a:avLst/>
        </a:prstGeom>
        <a:gradFill rotWithShape="1">
          <a:gsLst>
            <a:gs pos="0">
              <a:schemeClr val="accent2">
                <a:tint val="45000"/>
                <a:satMod val="200000"/>
              </a:schemeClr>
            </a:gs>
            <a:gs pos="30000">
              <a:schemeClr val="accent2">
                <a:tint val="61000"/>
                <a:satMod val="200000"/>
              </a:schemeClr>
            </a:gs>
            <a:gs pos="45000">
              <a:schemeClr val="accent2">
                <a:tint val="66000"/>
                <a:satMod val="200000"/>
              </a:schemeClr>
            </a:gs>
            <a:gs pos="55000">
              <a:schemeClr val="accent2">
                <a:tint val="66000"/>
                <a:satMod val="200000"/>
              </a:schemeClr>
            </a:gs>
            <a:gs pos="73000">
              <a:schemeClr val="accent2">
                <a:tint val="61000"/>
                <a:satMod val="200000"/>
              </a:schemeClr>
            </a:gs>
            <a:gs pos="100000">
              <a:schemeClr val="accent2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2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গ-</a:t>
          </a:r>
          <a:r>
            <a:rPr lang="en-US" sz="21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গ্রুপ</a:t>
          </a:r>
          <a:r>
            <a:rPr lang="en-US" sz="21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</a:p>
      </dsp:txBody>
      <dsp:txXfrm rot="-5400000">
        <a:off x="0" y="3096976"/>
        <a:ext cx="1038004" cy="444858"/>
      </dsp:txXfrm>
    </dsp:sp>
    <dsp:sp modelId="{563BC113-CF78-47D9-8C8B-889FF14367BA}">
      <dsp:nvSpPr>
        <dsp:cNvPr id="0" name=""/>
        <dsp:cNvSpPr/>
      </dsp:nvSpPr>
      <dsp:spPr>
        <a:xfrm rot="5400000">
          <a:off x="3085071" y="530906"/>
          <a:ext cx="963860" cy="5057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>
              <a:latin typeface="NikoshBAN" pitchFamily="2" charset="0"/>
              <a:cs typeface="NikoshBAN" pitchFamily="2" charset="0"/>
            </a:rPr>
            <a:t>বাংলাদেশের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সরকার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পদ্ধতি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কি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ও ৩টি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সরকার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পদ্ধতি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লিখ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। </a:t>
          </a:r>
        </a:p>
      </dsp:txBody>
      <dsp:txXfrm rot="-5400000">
        <a:off x="1038004" y="2625025"/>
        <a:ext cx="5010943" cy="869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5DE15-C618-417C-A9F5-7E3811B535B3}">
      <dsp:nvSpPr>
        <dsp:cNvPr id="0" name=""/>
        <dsp:cNvSpPr/>
      </dsp:nvSpPr>
      <dsp:spPr>
        <a:xfrm>
          <a:off x="0" y="1266240"/>
          <a:ext cx="76962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49F03A-D949-4F73-901A-757A237CEEF9}">
      <dsp:nvSpPr>
        <dsp:cNvPr id="0" name=""/>
        <dsp:cNvSpPr/>
      </dsp:nvSpPr>
      <dsp:spPr>
        <a:xfrm>
          <a:off x="384810" y="1030080"/>
          <a:ext cx="5387340" cy="472320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১. </a:t>
          </a:r>
          <a:r>
            <a:rPr lang="en-US" sz="1600" kern="1200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বিশ্ব</a:t>
          </a:r>
          <a:r>
            <a:rPr lang="en-US" sz="1600" kern="1200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মানচিত্রে</a:t>
          </a:r>
          <a:r>
            <a:rPr lang="en-US" sz="1600" kern="1200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বাংলাদেশের</a:t>
          </a:r>
          <a:r>
            <a:rPr lang="en-US" sz="1600" kern="1200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ভূ-খন্ড</a:t>
          </a:r>
          <a:r>
            <a:rPr lang="en-US" sz="1600" kern="1200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কবে</a:t>
          </a:r>
          <a:r>
            <a:rPr lang="en-US" sz="1600" kern="1200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স্থান</a:t>
          </a:r>
          <a:r>
            <a:rPr lang="en-US" sz="1600" kern="1200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পায়</a:t>
          </a:r>
          <a:r>
            <a:rPr lang="en-US" sz="1600" kern="1200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?  </a:t>
          </a:r>
        </a:p>
      </dsp:txBody>
      <dsp:txXfrm>
        <a:off x="407867" y="1053137"/>
        <a:ext cx="5341226" cy="426206"/>
      </dsp:txXfrm>
    </dsp:sp>
    <dsp:sp modelId="{C365A78A-7BB7-45D4-BC5A-B81F9E8EB3F7}">
      <dsp:nvSpPr>
        <dsp:cNvPr id="0" name=""/>
        <dsp:cNvSpPr/>
      </dsp:nvSpPr>
      <dsp:spPr>
        <a:xfrm>
          <a:off x="0" y="1992000"/>
          <a:ext cx="76962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294BE0-D639-45FB-B421-AA5ED0C4D2FD}">
      <dsp:nvSpPr>
        <dsp:cNvPr id="0" name=""/>
        <dsp:cNvSpPr/>
      </dsp:nvSpPr>
      <dsp:spPr>
        <a:xfrm>
          <a:off x="384810" y="1755840"/>
          <a:ext cx="5387340" cy="472320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২. </a:t>
          </a:r>
          <a:r>
            <a:rPr lang="en-US" sz="1600" kern="1200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আমাদের</a:t>
          </a:r>
          <a:r>
            <a:rPr lang="en-US" sz="1600" kern="1200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দেশের</a:t>
          </a:r>
          <a:r>
            <a:rPr lang="en-US" sz="1600" kern="1200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সবচেয়ে</a:t>
          </a:r>
          <a:r>
            <a:rPr lang="en-US" sz="1600" kern="1200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গুরুত্ত্বপূর্ণ</a:t>
          </a:r>
          <a:r>
            <a:rPr lang="en-US" sz="1600" kern="1200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উপাদান</a:t>
          </a:r>
          <a:r>
            <a:rPr lang="en-US" sz="1600" kern="1200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কোনটি</a:t>
          </a:r>
          <a:r>
            <a:rPr lang="en-US" sz="1600" kern="1200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? </a:t>
          </a:r>
        </a:p>
      </dsp:txBody>
      <dsp:txXfrm>
        <a:off x="407867" y="1778897"/>
        <a:ext cx="5341226" cy="426206"/>
      </dsp:txXfrm>
    </dsp:sp>
    <dsp:sp modelId="{FEF06AFD-6DD0-4642-965D-FC494A72CA62}">
      <dsp:nvSpPr>
        <dsp:cNvPr id="0" name=""/>
        <dsp:cNvSpPr/>
      </dsp:nvSpPr>
      <dsp:spPr>
        <a:xfrm>
          <a:off x="0" y="2717760"/>
          <a:ext cx="76962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F9F96C-B751-4606-914F-A4403E6C80AC}">
      <dsp:nvSpPr>
        <dsp:cNvPr id="0" name=""/>
        <dsp:cNvSpPr/>
      </dsp:nvSpPr>
      <dsp:spPr>
        <a:xfrm>
          <a:off x="384810" y="2481600"/>
          <a:ext cx="5387340" cy="472320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৩. </a:t>
          </a:r>
          <a:r>
            <a:rPr lang="en-US" sz="1600" kern="1200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সবচেয়ে</a:t>
          </a:r>
          <a:r>
            <a:rPr lang="en-US" sz="1600" kern="1200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কম</a:t>
          </a:r>
          <a:r>
            <a:rPr lang="en-US" sz="1600" kern="1200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এবং</a:t>
          </a:r>
          <a:r>
            <a:rPr lang="en-US" sz="1600" kern="1200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বেশি</a:t>
          </a:r>
          <a:r>
            <a:rPr lang="en-US" sz="1600" kern="1200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জনসমষ্টি</a:t>
          </a:r>
          <a:r>
            <a:rPr lang="en-US" sz="1600" kern="1200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রয়েছে</a:t>
          </a:r>
          <a:r>
            <a:rPr lang="en-US" sz="1600" kern="1200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কোন</a:t>
          </a:r>
          <a:r>
            <a:rPr lang="en-US" sz="1600" kern="1200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রাষ্ট্রে</a:t>
          </a:r>
          <a:r>
            <a:rPr lang="en-US" sz="1600" kern="1200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? </a:t>
          </a:r>
        </a:p>
      </dsp:txBody>
      <dsp:txXfrm>
        <a:off x="407867" y="2504657"/>
        <a:ext cx="5341226" cy="426206"/>
      </dsp:txXfrm>
    </dsp:sp>
    <dsp:sp modelId="{5469CB90-5765-4541-ADA9-1A28AED1E531}">
      <dsp:nvSpPr>
        <dsp:cNvPr id="0" name=""/>
        <dsp:cNvSpPr/>
      </dsp:nvSpPr>
      <dsp:spPr>
        <a:xfrm>
          <a:off x="0" y="3443520"/>
          <a:ext cx="76962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7597F2-2AF1-4D1C-84EF-C8D25473BAA9}">
      <dsp:nvSpPr>
        <dsp:cNvPr id="0" name=""/>
        <dsp:cNvSpPr/>
      </dsp:nvSpPr>
      <dsp:spPr>
        <a:xfrm>
          <a:off x="384810" y="3207360"/>
          <a:ext cx="5387340" cy="472320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৪. </a:t>
          </a:r>
          <a:r>
            <a:rPr lang="en-US" sz="1600" kern="1200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গনতান্ত্রিক</a:t>
          </a:r>
          <a:r>
            <a:rPr lang="en-US" sz="1600" kern="1200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পদ্ধতি</a:t>
          </a:r>
          <a:r>
            <a:rPr lang="en-US" sz="1600" kern="1200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বলতে</a:t>
          </a:r>
          <a:r>
            <a:rPr lang="en-US" sz="1600" kern="1200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কি</a:t>
          </a:r>
          <a:r>
            <a:rPr lang="en-US" sz="1600" kern="1200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বুঝ</a:t>
          </a:r>
          <a:r>
            <a:rPr lang="en-US" sz="1600" kern="1200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? </a:t>
          </a:r>
        </a:p>
      </dsp:txBody>
      <dsp:txXfrm>
        <a:off x="407867" y="3230417"/>
        <a:ext cx="5341226" cy="426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209AA-97E3-4A5E-94DB-2D962D2E2511}">
      <dsp:nvSpPr>
        <dsp:cNvPr id="0" name=""/>
        <dsp:cNvSpPr/>
      </dsp:nvSpPr>
      <dsp:spPr>
        <a:xfrm>
          <a:off x="2683592" y="57282"/>
          <a:ext cx="2787731" cy="1465804"/>
        </a:xfrm>
        <a:prstGeom prst="roundRect">
          <a:avLst>
            <a:gd name="adj" fmla="val 10000"/>
          </a:avLst>
        </a:prstGeom>
        <a:noFill/>
        <a:ln w="9525" cap="flat" cmpd="sng" algn="ctr">
          <a:noFill/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বাড়ির</a:t>
          </a:r>
          <a:r>
            <a:rPr lang="en-US" sz="41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1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কাজ</a:t>
          </a:r>
          <a:r>
            <a:rPr lang="en-US" sz="41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</a:p>
      </dsp:txBody>
      <dsp:txXfrm>
        <a:off x="2726524" y="100214"/>
        <a:ext cx="2701867" cy="1379940"/>
      </dsp:txXfrm>
    </dsp:sp>
    <dsp:sp modelId="{3FCFA3EA-4A1C-405D-80C2-972E0B027E52}">
      <dsp:nvSpPr>
        <dsp:cNvPr id="0" name=""/>
        <dsp:cNvSpPr/>
      </dsp:nvSpPr>
      <dsp:spPr>
        <a:xfrm>
          <a:off x="452044" y="1523086"/>
          <a:ext cx="2510321" cy="1381925"/>
        </a:xfrm>
        <a:custGeom>
          <a:avLst/>
          <a:gdLst/>
          <a:ahLst/>
          <a:cxnLst/>
          <a:rect l="0" t="0" r="0" b="0"/>
          <a:pathLst>
            <a:path>
              <a:moveTo>
                <a:pt x="2510321" y="0"/>
              </a:moveTo>
              <a:lnTo>
                <a:pt x="0" y="1381925"/>
              </a:lnTo>
            </a:path>
          </a:pathLst>
        </a:cu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46CB5B-84E0-461C-BF37-01D430CB7F24}">
      <dsp:nvSpPr>
        <dsp:cNvPr id="0" name=""/>
        <dsp:cNvSpPr/>
      </dsp:nvSpPr>
      <dsp:spPr>
        <a:xfrm>
          <a:off x="452044" y="1925481"/>
          <a:ext cx="8077294" cy="1959061"/>
        </a:xfrm>
        <a:prstGeom prst="roundRect">
          <a:avLst>
            <a:gd name="adj" fmla="val 10000"/>
          </a:avLst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NikoshBAN" pitchFamily="2" charset="0"/>
              <a:cs typeface="NikoshBAN" pitchFamily="2" charset="0"/>
            </a:rPr>
            <a:t>একটি</a:t>
          </a:r>
          <a:r>
            <a:rPr lang="en-US" sz="28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latin typeface="NikoshBAN" pitchFamily="2" charset="0"/>
              <a:cs typeface="NikoshBAN" pitchFamily="2" charset="0"/>
            </a:rPr>
            <a:t>স্বাধীন</a:t>
          </a:r>
          <a:r>
            <a:rPr lang="en-US" sz="28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latin typeface="NikoshBAN" pitchFamily="2" charset="0"/>
              <a:cs typeface="NikoshBAN" pitchFamily="2" charset="0"/>
            </a:rPr>
            <a:t>রাষ্ট্র</a:t>
          </a:r>
          <a:r>
            <a:rPr lang="en-US" sz="28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latin typeface="NikoshBAN" pitchFamily="2" charset="0"/>
              <a:cs typeface="NikoshBAN" pitchFamily="2" charset="0"/>
            </a:rPr>
            <a:t>গঠনের</a:t>
          </a:r>
          <a:r>
            <a:rPr lang="en-US" sz="28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latin typeface="NikoshBAN" pitchFamily="2" charset="0"/>
              <a:cs typeface="NikoshBAN" pitchFamily="2" charset="0"/>
            </a:rPr>
            <a:t>মূখ্য</a:t>
          </a:r>
          <a:r>
            <a:rPr lang="en-US" sz="28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latin typeface="NikoshBAN" pitchFamily="2" charset="0"/>
              <a:cs typeface="NikoshBAN" pitchFamily="2" charset="0"/>
            </a:rPr>
            <a:t>উপাদান</a:t>
          </a:r>
          <a:r>
            <a:rPr lang="en-US" sz="28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latin typeface="NikoshBAN" pitchFamily="2" charset="0"/>
              <a:cs typeface="NikoshBAN" pitchFamily="2" charset="0"/>
            </a:rPr>
            <a:t>গুলোর</a:t>
          </a:r>
          <a:r>
            <a:rPr lang="en-US" sz="28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latin typeface="NikoshBAN" pitchFamily="2" charset="0"/>
              <a:cs typeface="NikoshBAN" pitchFamily="2" charset="0"/>
            </a:rPr>
            <a:t>কতটুকু</a:t>
          </a:r>
          <a:r>
            <a:rPr lang="en-US" sz="28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latin typeface="NikoshBAN" pitchFamily="2" charset="0"/>
              <a:cs typeface="NikoshBAN" pitchFamily="2" charset="0"/>
            </a:rPr>
            <a:t>প্রয়োজনীয়তা</a:t>
          </a:r>
          <a:r>
            <a:rPr lang="en-US" sz="28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latin typeface="NikoshBAN" pitchFamily="2" charset="0"/>
              <a:cs typeface="NikoshBAN" pitchFamily="2" charset="0"/>
            </a:rPr>
            <a:t>রয়েছে</a:t>
          </a:r>
          <a:r>
            <a:rPr lang="en-US" sz="28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latin typeface="NikoshBAN" pitchFamily="2" charset="0"/>
              <a:cs typeface="NikoshBAN" pitchFamily="2" charset="0"/>
            </a:rPr>
            <a:t>ব্যাখ্যা</a:t>
          </a:r>
          <a:r>
            <a:rPr lang="en-US" sz="28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latin typeface="NikoshBAN" pitchFamily="2" charset="0"/>
              <a:cs typeface="NikoshBAN" pitchFamily="2" charset="0"/>
            </a:rPr>
            <a:t>কর</a:t>
          </a:r>
          <a:r>
            <a:rPr lang="en-US" sz="2800" kern="1200" dirty="0">
              <a:latin typeface="NikoshBAN" pitchFamily="2" charset="0"/>
              <a:cs typeface="NikoshBAN" pitchFamily="2" charset="0"/>
            </a:rPr>
            <a:t> । </a:t>
          </a:r>
        </a:p>
      </dsp:txBody>
      <dsp:txXfrm>
        <a:off x="509423" y="1982860"/>
        <a:ext cx="7962536" cy="18443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58A057E1-0E80-42D2-8E5C-3E063B3D60DA}" type="datetimeFigureOut">
              <a:rPr lang="en-US" smtClean="0"/>
              <a:t>11-Jan-21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073356ED-6D0B-4361-A463-F66286F6E18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57E1-0E80-42D2-8E5C-3E063B3D60DA}" type="datetimeFigureOut">
              <a:rPr lang="en-US" smtClean="0"/>
              <a:t>11-Jan-21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56ED-6D0B-4361-A463-F66286F6E1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57E1-0E80-42D2-8E5C-3E063B3D60DA}" type="datetimeFigureOut">
              <a:rPr lang="en-US" smtClean="0"/>
              <a:t>11-Jan-21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56ED-6D0B-4361-A463-F66286F6E18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57E1-0E80-42D2-8E5C-3E063B3D60DA}" type="datetimeFigureOut">
              <a:rPr lang="en-US" smtClean="0"/>
              <a:t>11-Jan-21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56ED-6D0B-4361-A463-F66286F6E1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58A057E1-0E80-42D2-8E5C-3E063B3D60DA}" type="datetimeFigureOut">
              <a:rPr lang="en-US" smtClean="0"/>
              <a:t>11-Jan-21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073356ED-6D0B-4361-A463-F66286F6E18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57E1-0E80-42D2-8E5C-3E063B3D60DA}" type="datetimeFigureOut">
              <a:rPr lang="en-US" smtClean="0"/>
              <a:t>11-Jan-21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56ED-6D0B-4361-A463-F66286F6E1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57E1-0E80-42D2-8E5C-3E063B3D60DA}" type="datetimeFigureOut">
              <a:rPr lang="en-US" smtClean="0"/>
              <a:t>11-Jan-21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56ED-6D0B-4361-A463-F66286F6E18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57E1-0E80-42D2-8E5C-3E063B3D60DA}" type="datetimeFigureOut">
              <a:rPr lang="en-US" smtClean="0"/>
              <a:t>11-Jan-21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56ED-6D0B-4361-A463-F66286F6E18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57E1-0E80-42D2-8E5C-3E063B3D60DA}" type="datetimeFigureOut">
              <a:rPr lang="en-US" smtClean="0"/>
              <a:t>11-Jan-21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56ED-6D0B-4361-A463-F66286F6E18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57E1-0E80-42D2-8E5C-3E063B3D60DA}" type="datetimeFigureOut">
              <a:rPr lang="en-US" smtClean="0"/>
              <a:t>11-Jan-21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56ED-6D0B-4361-A463-F66286F6E1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57E1-0E80-42D2-8E5C-3E063B3D60DA}" type="datetimeFigureOut">
              <a:rPr lang="en-US" smtClean="0"/>
              <a:t>11-Jan-21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56ED-6D0B-4361-A463-F66286F6E1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8A057E1-0E80-42D2-8E5C-3E063B3D60DA}" type="datetimeFigureOut">
              <a:rPr lang="en-US" smtClean="0"/>
              <a:t>11-Jan-21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73356ED-6D0B-4361-A463-F66286F6E181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5F4D120-3921-42A8-A063-46B023CB0C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3115" b="1"/>
          <a:stretch/>
        </p:blipFill>
        <p:spPr>
          <a:xfrm>
            <a:off x="4476307" y="595421"/>
            <a:ext cx="7715693" cy="56584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D01B3E5-85F4-41A9-A504-D5E6268DEC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24" name="Freeform 23"/>
          <p:cNvSpPr/>
          <p:nvPr/>
        </p:nvSpPr>
        <p:spPr>
          <a:xfrm>
            <a:off x="5535299" y="3724797"/>
            <a:ext cx="825764" cy="902910"/>
          </a:xfrm>
          <a:custGeom>
            <a:avLst/>
            <a:gdLst/>
            <a:ahLst/>
            <a:cxnLst/>
            <a:rect l="l" t="t" r="r" b="b"/>
            <a:pathLst>
              <a:path w="825764" h="902910">
                <a:moveTo>
                  <a:pt x="825764" y="0"/>
                </a:moveTo>
                <a:lnTo>
                  <a:pt x="825764" y="902910"/>
                </a:lnTo>
                <a:lnTo>
                  <a:pt x="749350" y="819102"/>
                </a:lnTo>
                <a:cubicBezTo>
                  <a:pt x="749350" y="792808"/>
                  <a:pt x="741955" y="755423"/>
                  <a:pt x="727165" y="706946"/>
                </a:cubicBezTo>
                <a:cubicBezTo>
                  <a:pt x="712375" y="658468"/>
                  <a:pt x="691834" y="608758"/>
                  <a:pt x="665541" y="557815"/>
                </a:cubicBezTo>
                <a:cubicBezTo>
                  <a:pt x="639248" y="506872"/>
                  <a:pt x="608025" y="460038"/>
                  <a:pt x="571872" y="417312"/>
                </a:cubicBezTo>
                <a:cubicBezTo>
                  <a:pt x="535720" y="374586"/>
                  <a:pt x="496280" y="345828"/>
                  <a:pt x="453554" y="331038"/>
                </a:cubicBezTo>
                <a:cubicBezTo>
                  <a:pt x="445337" y="360618"/>
                  <a:pt x="432602" y="387322"/>
                  <a:pt x="415347" y="411150"/>
                </a:cubicBezTo>
                <a:cubicBezTo>
                  <a:pt x="398092" y="434978"/>
                  <a:pt x="378783" y="455519"/>
                  <a:pt x="357420" y="472774"/>
                </a:cubicBezTo>
                <a:cubicBezTo>
                  <a:pt x="336057" y="490029"/>
                  <a:pt x="313051" y="503586"/>
                  <a:pt x="288401" y="513446"/>
                </a:cubicBezTo>
                <a:cubicBezTo>
                  <a:pt x="263751" y="523306"/>
                  <a:pt x="239924" y="528236"/>
                  <a:pt x="216917" y="528236"/>
                </a:cubicBezTo>
                <a:cubicBezTo>
                  <a:pt x="157758" y="528236"/>
                  <a:pt x="106816" y="508516"/>
                  <a:pt x="64089" y="469076"/>
                </a:cubicBezTo>
                <a:cubicBezTo>
                  <a:pt x="21363" y="429637"/>
                  <a:pt x="0" y="382803"/>
                  <a:pt x="0" y="328573"/>
                </a:cubicBezTo>
                <a:cubicBezTo>
                  <a:pt x="0" y="307210"/>
                  <a:pt x="4520" y="283382"/>
                  <a:pt x="13557" y="257089"/>
                </a:cubicBezTo>
                <a:cubicBezTo>
                  <a:pt x="22596" y="230796"/>
                  <a:pt x="37386" y="206558"/>
                  <a:pt x="57927" y="184373"/>
                </a:cubicBezTo>
                <a:cubicBezTo>
                  <a:pt x="78469" y="162188"/>
                  <a:pt x="104351" y="143290"/>
                  <a:pt x="135573" y="127679"/>
                </a:cubicBezTo>
                <a:cubicBezTo>
                  <a:pt x="166796" y="112067"/>
                  <a:pt x="204592" y="104261"/>
                  <a:pt x="248962" y="104261"/>
                </a:cubicBezTo>
                <a:cubicBezTo>
                  <a:pt x="267038" y="104261"/>
                  <a:pt x="284293" y="105083"/>
                  <a:pt x="300726" y="106726"/>
                </a:cubicBezTo>
                <a:cubicBezTo>
                  <a:pt x="317159" y="108370"/>
                  <a:pt x="335235" y="111656"/>
                  <a:pt x="354955" y="116586"/>
                </a:cubicBezTo>
                <a:cubicBezTo>
                  <a:pt x="361529" y="111656"/>
                  <a:pt x="366458" y="102618"/>
                  <a:pt x="369745" y="89472"/>
                </a:cubicBezTo>
                <a:cubicBezTo>
                  <a:pt x="373032" y="76325"/>
                  <a:pt x="374675" y="61535"/>
                  <a:pt x="374675" y="45102"/>
                </a:cubicBezTo>
                <a:lnTo>
                  <a:pt x="371578" y="23796"/>
                </a:lnTo>
                <a:lnTo>
                  <a:pt x="499378" y="17100"/>
                </a:lnTo>
                <a:lnTo>
                  <a:pt x="499464" y="17371"/>
                </a:lnTo>
                <a:cubicBezTo>
                  <a:pt x="505010" y="44897"/>
                  <a:pt x="507783" y="73860"/>
                  <a:pt x="507783" y="104261"/>
                </a:cubicBezTo>
                <a:cubicBezTo>
                  <a:pt x="507783" y="130554"/>
                  <a:pt x="505318" y="160956"/>
                  <a:pt x="500388" y="195465"/>
                </a:cubicBezTo>
                <a:cubicBezTo>
                  <a:pt x="549687" y="233261"/>
                  <a:pt x="588716" y="270647"/>
                  <a:pt x="617474" y="307621"/>
                </a:cubicBezTo>
                <a:cubicBezTo>
                  <a:pt x="646232" y="344596"/>
                  <a:pt x="672936" y="382803"/>
                  <a:pt x="697585" y="422242"/>
                </a:cubicBezTo>
                <a:lnTo>
                  <a:pt x="697585" y="6716"/>
                </a:lnTo>
                <a:lnTo>
                  <a:pt x="825764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4083506" y="3787104"/>
            <a:ext cx="1107293" cy="636011"/>
          </a:xfrm>
          <a:custGeom>
            <a:avLst/>
            <a:gdLst/>
            <a:ahLst/>
            <a:cxnLst/>
            <a:rect l="l" t="t" r="r" b="b"/>
            <a:pathLst>
              <a:path w="1107293" h="636011">
                <a:moveTo>
                  <a:pt x="1088323" y="0"/>
                </a:moveTo>
                <a:lnTo>
                  <a:pt x="1092195" y="12991"/>
                </a:lnTo>
                <a:cubicBezTo>
                  <a:pt x="1102261" y="57772"/>
                  <a:pt x="1107293" y="107687"/>
                  <a:pt x="1107293" y="162738"/>
                </a:cubicBezTo>
                <a:cubicBezTo>
                  <a:pt x="1107293" y="220254"/>
                  <a:pt x="1098666" y="276948"/>
                  <a:pt x="1081411" y="332820"/>
                </a:cubicBezTo>
                <a:cubicBezTo>
                  <a:pt x="1064157" y="388693"/>
                  <a:pt x="1037453" y="439225"/>
                  <a:pt x="1001300" y="484416"/>
                </a:cubicBezTo>
                <a:cubicBezTo>
                  <a:pt x="965147" y="529607"/>
                  <a:pt x="920367" y="566170"/>
                  <a:pt x="866959" y="594107"/>
                </a:cubicBezTo>
                <a:cubicBezTo>
                  <a:pt x="813552" y="622043"/>
                  <a:pt x="749873" y="636011"/>
                  <a:pt x="675924" y="636011"/>
                </a:cubicBezTo>
                <a:cubicBezTo>
                  <a:pt x="651275" y="636011"/>
                  <a:pt x="618819" y="632724"/>
                  <a:pt x="578558" y="626151"/>
                </a:cubicBezTo>
                <a:cubicBezTo>
                  <a:pt x="538297" y="619578"/>
                  <a:pt x="493928" y="604788"/>
                  <a:pt x="445450" y="581782"/>
                </a:cubicBezTo>
                <a:cubicBezTo>
                  <a:pt x="396972" y="558775"/>
                  <a:pt x="345619" y="524677"/>
                  <a:pt x="291390" y="479486"/>
                </a:cubicBezTo>
                <a:cubicBezTo>
                  <a:pt x="237160" y="434295"/>
                  <a:pt x="183342" y="373081"/>
                  <a:pt x="129934" y="295846"/>
                </a:cubicBezTo>
                <a:cubicBezTo>
                  <a:pt x="103231" y="257228"/>
                  <a:pt x="77143" y="213988"/>
                  <a:pt x="51672" y="166127"/>
                </a:cubicBezTo>
                <a:lnTo>
                  <a:pt x="0" y="57019"/>
                </a:lnTo>
                <a:lnTo>
                  <a:pt x="107502" y="51387"/>
                </a:lnTo>
                <a:lnTo>
                  <a:pt x="136559" y="101576"/>
                </a:lnTo>
                <a:cubicBezTo>
                  <a:pt x="179388" y="170903"/>
                  <a:pt x="223604" y="228676"/>
                  <a:pt x="269205" y="274894"/>
                </a:cubicBezTo>
                <a:cubicBezTo>
                  <a:pt x="330008" y="336518"/>
                  <a:pt x="392864" y="379655"/>
                  <a:pt x="457775" y="404304"/>
                </a:cubicBezTo>
                <a:cubicBezTo>
                  <a:pt x="522686" y="428954"/>
                  <a:pt x="587186" y="441279"/>
                  <a:pt x="651275" y="441279"/>
                </a:cubicBezTo>
                <a:cubicBezTo>
                  <a:pt x="712077" y="441279"/>
                  <a:pt x="763842" y="429365"/>
                  <a:pt x="806568" y="405537"/>
                </a:cubicBezTo>
                <a:cubicBezTo>
                  <a:pt x="849294" y="381709"/>
                  <a:pt x="884214" y="352129"/>
                  <a:pt x="911329" y="316798"/>
                </a:cubicBezTo>
                <a:cubicBezTo>
                  <a:pt x="938443" y="281467"/>
                  <a:pt x="958574" y="243671"/>
                  <a:pt x="971720" y="203410"/>
                </a:cubicBezTo>
                <a:cubicBezTo>
                  <a:pt x="984867" y="163148"/>
                  <a:pt x="991440" y="126585"/>
                  <a:pt x="991440" y="93719"/>
                </a:cubicBezTo>
                <a:cubicBezTo>
                  <a:pt x="991440" y="79751"/>
                  <a:pt x="990002" y="65372"/>
                  <a:pt x="987126" y="50582"/>
                </a:cubicBezTo>
                <a:lnTo>
                  <a:pt x="974465" y="5965"/>
                </a:lnTo>
                <a:lnTo>
                  <a:pt x="1088323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425361" y="3805086"/>
            <a:ext cx="403235" cy="120106"/>
          </a:xfrm>
          <a:custGeom>
            <a:avLst/>
            <a:gdLst/>
            <a:ahLst/>
            <a:cxnLst/>
            <a:rect l="l" t="t" r="r" b="b"/>
            <a:pathLst>
              <a:path w="403235" h="120106">
                <a:moveTo>
                  <a:pt x="403235" y="0"/>
                </a:moveTo>
                <a:lnTo>
                  <a:pt x="398158" y="12880"/>
                </a:lnTo>
                <a:cubicBezTo>
                  <a:pt x="383369" y="38351"/>
                  <a:pt x="365292" y="58893"/>
                  <a:pt x="343929" y="74504"/>
                </a:cubicBezTo>
                <a:cubicBezTo>
                  <a:pt x="322566" y="90116"/>
                  <a:pt x="298738" y="101619"/>
                  <a:pt x="272445" y="109014"/>
                </a:cubicBezTo>
                <a:cubicBezTo>
                  <a:pt x="246152" y="116409"/>
                  <a:pt x="222324" y="120106"/>
                  <a:pt x="200961" y="120106"/>
                </a:cubicBezTo>
                <a:cubicBezTo>
                  <a:pt x="125369" y="120106"/>
                  <a:pt x="65799" y="96689"/>
                  <a:pt x="22251" y="49855"/>
                </a:cubicBezTo>
                <a:lnTo>
                  <a:pt x="0" y="21126"/>
                </a:lnTo>
                <a:lnTo>
                  <a:pt x="403235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587520" y="3863264"/>
            <a:ext cx="130644" cy="759513"/>
          </a:xfrm>
          <a:custGeom>
            <a:avLst/>
            <a:gdLst/>
            <a:ahLst/>
            <a:cxnLst/>
            <a:rect l="l" t="t" r="r" b="b"/>
            <a:pathLst>
              <a:path w="130644" h="759513">
                <a:moveTo>
                  <a:pt x="130644" y="0"/>
                </a:moveTo>
                <a:lnTo>
                  <a:pt x="130644" y="759513"/>
                </a:lnTo>
                <a:lnTo>
                  <a:pt x="0" y="641195"/>
                </a:lnTo>
                <a:lnTo>
                  <a:pt x="0" y="6844"/>
                </a:lnTo>
                <a:lnTo>
                  <a:pt x="130644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949095" y="3885561"/>
            <a:ext cx="343483" cy="271338"/>
          </a:xfrm>
          <a:custGeom>
            <a:avLst/>
            <a:gdLst/>
            <a:ahLst/>
            <a:cxnLst/>
            <a:rect l="l" t="t" r="r" b="b"/>
            <a:pathLst>
              <a:path w="343483" h="271338">
                <a:moveTo>
                  <a:pt x="343483" y="0"/>
                </a:moveTo>
                <a:lnTo>
                  <a:pt x="332770" y="24841"/>
                </a:lnTo>
                <a:cubicBezTo>
                  <a:pt x="294973" y="100433"/>
                  <a:pt x="235814" y="182599"/>
                  <a:pt x="155292" y="271338"/>
                </a:cubicBezTo>
                <a:lnTo>
                  <a:pt x="0" y="93860"/>
                </a:lnTo>
                <a:lnTo>
                  <a:pt x="17254" y="84000"/>
                </a:lnTo>
                <a:cubicBezTo>
                  <a:pt x="30401" y="74141"/>
                  <a:pt x="48477" y="59762"/>
                  <a:pt x="71483" y="40864"/>
                </a:cubicBezTo>
                <a:lnTo>
                  <a:pt x="103263" y="12585"/>
                </a:lnTo>
                <a:lnTo>
                  <a:pt x="343483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359335" y="3927740"/>
            <a:ext cx="128178" cy="695037"/>
          </a:xfrm>
          <a:custGeom>
            <a:avLst/>
            <a:gdLst/>
            <a:ahLst/>
            <a:cxnLst/>
            <a:rect l="l" t="t" r="r" b="b"/>
            <a:pathLst>
              <a:path w="128178" h="695037">
                <a:moveTo>
                  <a:pt x="128178" y="0"/>
                </a:moveTo>
                <a:lnTo>
                  <a:pt x="128178" y="695037"/>
                </a:lnTo>
                <a:lnTo>
                  <a:pt x="0" y="576719"/>
                </a:lnTo>
                <a:lnTo>
                  <a:pt x="0" y="6715"/>
                </a:lnTo>
                <a:lnTo>
                  <a:pt x="128178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310980" y="3951319"/>
            <a:ext cx="726482" cy="659134"/>
          </a:xfrm>
          <a:custGeom>
            <a:avLst/>
            <a:gdLst/>
            <a:ahLst/>
            <a:cxnLst/>
            <a:rect l="l" t="t" r="r" b="b"/>
            <a:pathLst>
              <a:path w="726482" h="659134">
                <a:moveTo>
                  <a:pt x="726482" y="0"/>
                </a:moveTo>
                <a:lnTo>
                  <a:pt x="724700" y="659134"/>
                </a:lnTo>
                <a:lnTo>
                  <a:pt x="663076" y="619694"/>
                </a:lnTo>
                <a:lnTo>
                  <a:pt x="653216" y="592580"/>
                </a:lnTo>
                <a:cubicBezTo>
                  <a:pt x="651573" y="587650"/>
                  <a:pt x="649930" y="584363"/>
                  <a:pt x="648286" y="582720"/>
                </a:cubicBezTo>
                <a:cubicBezTo>
                  <a:pt x="646643" y="581076"/>
                  <a:pt x="645000" y="579433"/>
                  <a:pt x="643356" y="577790"/>
                </a:cubicBezTo>
                <a:lnTo>
                  <a:pt x="606382" y="521096"/>
                </a:lnTo>
                <a:lnTo>
                  <a:pt x="606382" y="526025"/>
                </a:lnTo>
                <a:lnTo>
                  <a:pt x="502853" y="424962"/>
                </a:lnTo>
                <a:cubicBezTo>
                  <a:pt x="499567" y="424962"/>
                  <a:pt x="496280" y="423318"/>
                  <a:pt x="492993" y="420032"/>
                </a:cubicBezTo>
                <a:lnTo>
                  <a:pt x="485599" y="407707"/>
                </a:lnTo>
                <a:lnTo>
                  <a:pt x="446159" y="375663"/>
                </a:lnTo>
                <a:cubicBezTo>
                  <a:pt x="442873" y="372376"/>
                  <a:pt x="436710" y="368268"/>
                  <a:pt x="427672" y="363338"/>
                </a:cubicBezTo>
                <a:cubicBezTo>
                  <a:pt x="418634" y="358408"/>
                  <a:pt x="401790" y="347726"/>
                  <a:pt x="377140" y="331293"/>
                </a:cubicBezTo>
                <a:cubicBezTo>
                  <a:pt x="354134" y="321433"/>
                  <a:pt x="335236" y="313217"/>
                  <a:pt x="320446" y="306643"/>
                </a:cubicBezTo>
                <a:cubicBezTo>
                  <a:pt x="305656" y="300070"/>
                  <a:pt x="292510" y="294730"/>
                  <a:pt x="281006" y="290621"/>
                </a:cubicBezTo>
                <a:cubicBezTo>
                  <a:pt x="269503" y="286513"/>
                  <a:pt x="259233" y="283226"/>
                  <a:pt x="250194" y="280761"/>
                </a:cubicBezTo>
                <a:cubicBezTo>
                  <a:pt x="241156" y="278296"/>
                  <a:pt x="230885" y="276242"/>
                  <a:pt x="219382" y="274599"/>
                </a:cubicBezTo>
                <a:cubicBezTo>
                  <a:pt x="201306" y="272956"/>
                  <a:pt x="188981" y="272545"/>
                  <a:pt x="182408" y="273366"/>
                </a:cubicBezTo>
                <a:cubicBezTo>
                  <a:pt x="175835" y="274188"/>
                  <a:pt x="165975" y="273777"/>
                  <a:pt x="152828" y="272134"/>
                </a:cubicBezTo>
                <a:cubicBezTo>
                  <a:pt x="149542" y="272134"/>
                  <a:pt x="147077" y="272134"/>
                  <a:pt x="145433" y="272134"/>
                </a:cubicBezTo>
                <a:cubicBezTo>
                  <a:pt x="143790" y="272134"/>
                  <a:pt x="140503" y="274599"/>
                  <a:pt x="135573" y="279529"/>
                </a:cubicBezTo>
                <a:lnTo>
                  <a:pt x="0" y="111911"/>
                </a:lnTo>
                <a:lnTo>
                  <a:pt x="138288" y="30816"/>
                </a:lnTo>
                <a:lnTo>
                  <a:pt x="436974" y="15168"/>
                </a:lnTo>
                <a:lnTo>
                  <a:pt x="229242" y="126701"/>
                </a:lnTo>
                <a:lnTo>
                  <a:pt x="364815" y="193255"/>
                </a:lnTo>
                <a:lnTo>
                  <a:pt x="362350" y="193255"/>
                </a:lnTo>
                <a:lnTo>
                  <a:pt x="394395" y="215440"/>
                </a:lnTo>
                <a:cubicBezTo>
                  <a:pt x="400968" y="215440"/>
                  <a:pt x="405898" y="217083"/>
                  <a:pt x="409185" y="220370"/>
                </a:cubicBezTo>
                <a:lnTo>
                  <a:pt x="406720" y="220370"/>
                </a:lnTo>
                <a:lnTo>
                  <a:pt x="488064" y="279529"/>
                </a:lnTo>
                <a:lnTo>
                  <a:pt x="596522" y="383057"/>
                </a:lnTo>
                <a:lnTo>
                  <a:pt x="596522" y="6809"/>
                </a:lnTo>
                <a:lnTo>
                  <a:pt x="726482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729248" y="2981110"/>
            <a:ext cx="2034341" cy="1001025"/>
          </a:xfrm>
          <a:custGeom>
            <a:avLst/>
            <a:gdLst/>
            <a:ahLst/>
            <a:cxnLst/>
            <a:rect l="l" t="t" r="r" b="b"/>
            <a:pathLst>
              <a:path w="2034341" h="1001025">
                <a:moveTo>
                  <a:pt x="1630087" y="0"/>
                </a:moveTo>
                <a:cubicBezTo>
                  <a:pt x="1662953" y="19720"/>
                  <a:pt x="1688014" y="50121"/>
                  <a:pt x="1705268" y="91204"/>
                </a:cubicBezTo>
                <a:cubicBezTo>
                  <a:pt x="1722523" y="132287"/>
                  <a:pt x="1735259" y="169261"/>
                  <a:pt x="1743476" y="202127"/>
                </a:cubicBezTo>
                <a:lnTo>
                  <a:pt x="1755800" y="241567"/>
                </a:lnTo>
                <a:lnTo>
                  <a:pt x="1940673" y="241567"/>
                </a:lnTo>
                <a:lnTo>
                  <a:pt x="2034341" y="359885"/>
                </a:lnTo>
                <a:lnTo>
                  <a:pt x="1758265" y="359885"/>
                </a:lnTo>
                <a:lnTo>
                  <a:pt x="1758265" y="946630"/>
                </a:lnTo>
                <a:lnTo>
                  <a:pt x="1630087" y="953345"/>
                </a:lnTo>
                <a:lnTo>
                  <a:pt x="1630087" y="552152"/>
                </a:lnTo>
                <a:cubicBezTo>
                  <a:pt x="1630087" y="540649"/>
                  <a:pt x="1625568" y="525038"/>
                  <a:pt x="1616530" y="505318"/>
                </a:cubicBezTo>
                <a:cubicBezTo>
                  <a:pt x="1607491" y="485598"/>
                  <a:pt x="1596399" y="465879"/>
                  <a:pt x="1583253" y="446159"/>
                </a:cubicBezTo>
                <a:cubicBezTo>
                  <a:pt x="1570106" y="426439"/>
                  <a:pt x="1556549" y="408363"/>
                  <a:pt x="1542581" y="391930"/>
                </a:cubicBezTo>
                <a:cubicBezTo>
                  <a:pt x="1528613" y="375497"/>
                  <a:pt x="1515877" y="364815"/>
                  <a:pt x="1504374" y="359885"/>
                </a:cubicBezTo>
                <a:lnTo>
                  <a:pt x="1501165" y="359885"/>
                </a:lnTo>
                <a:lnTo>
                  <a:pt x="1395915" y="359885"/>
                </a:lnTo>
                <a:lnTo>
                  <a:pt x="1289178" y="359885"/>
                </a:lnTo>
                <a:cubicBezTo>
                  <a:pt x="1307254" y="387821"/>
                  <a:pt x="1322044" y="419455"/>
                  <a:pt x="1333547" y="454786"/>
                </a:cubicBezTo>
                <a:cubicBezTo>
                  <a:pt x="1345050" y="490118"/>
                  <a:pt x="1350802" y="524216"/>
                  <a:pt x="1350802" y="557082"/>
                </a:cubicBezTo>
                <a:cubicBezTo>
                  <a:pt x="1350802" y="570229"/>
                  <a:pt x="1349980" y="583375"/>
                  <a:pt x="1348337" y="596522"/>
                </a:cubicBezTo>
                <a:cubicBezTo>
                  <a:pt x="1346693" y="609668"/>
                  <a:pt x="1344228" y="622815"/>
                  <a:pt x="1340942" y="635961"/>
                </a:cubicBezTo>
                <a:cubicBezTo>
                  <a:pt x="1340942" y="635961"/>
                  <a:pt x="1341763" y="635140"/>
                  <a:pt x="1343407" y="633496"/>
                </a:cubicBezTo>
                <a:cubicBezTo>
                  <a:pt x="1340120" y="636783"/>
                  <a:pt x="1338477" y="639248"/>
                  <a:pt x="1338477" y="640891"/>
                </a:cubicBezTo>
                <a:lnTo>
                  <a:pt x="1318757" y="695121"/>
                </a:lnTo>
                <a:cubicBezTo>
                  <a:pt x="1317114" y="701694"/>
                  <a:pt x="1314649" y="706624"/>
                  <a:pt x="1311362" y="709910"/>
                </a:cubicBezTo>
                <a:cubicBezTo>
                  <a:pt x="1311362" y="711554"/>
                  <a:pt x="1310541" y="712375"/>
                  <a:pt x="1308897" y="712375"/>
                </a:cubicBezTo>
                <a:lnTo>
                  <a:pt x="1308897" y="717305"/>
                </a:lnTo>
                <a:lnTo>
                  <a:pt x="1308214" y="970209"/>
                </a:lnTo>
                <a:lnTo>
                  <a:pt x="1178254" y="977018"/>
                </a:lnTo>
                <a:lnTo>
                  <a:pt x="1178254" y="899713"/>
                </a:lnTo>
                <a:lnTo>
                  <a:pt x="1018706" y="985377"/>
                </a:lnTo>
                <a:lnTo>
                  <a:pt x="720020" y="1001025"/>
                </a:lnTo>
                <a:lnTo>
                  <a:pt x="981057" y="847948"/>
                </a:lnTo>
                <a:cubicBezTo>
                  <a:pt x="946547" y="834802"/>
                  <a:pt x="912859" y="815493"/>
                  <a:pt x="879993" y="790022"/>
                </a:cubicBezTo>
                <a:cubicBezTo>
                  <a:pt x="847127" y="764550"/>
                  <a:pt x="816726" y="736203"/>
                  <a:pt x="788789" y="704980"/>
                </a:cubicBezTo>
                <a:cubicBezTo>
                  <a:pt x="760853" y="673758"/>
                  <a:pt x="736204" y="640480"/>
                  <a:pt x="714841" y="605149"/>
                </a:cubicBezTo>
                <a:cubicBezTo>
                  <a:pt x="693477" y="569818"/>
                  <a:pt x="677044" y="535719"/>
                  <a:pt x="665541" y="502853"/>
                </a:cubicBezTo>
                <a:cubicBezTo>
                  <a:pt x="637605" y="542293"/>
                  <a:pt x="612955" y="579678"/>
                  <a:pt x="591592" y="615009"/>
                </a:cubicBezTo>
                <a:cubicBezTo>
                  <a:pt x="570229" y="650340"/>
                  <a:pt x="552153" y="680331"/>
                  <a:pt x="537363" y="704980"/>
                </a:cubicBezTo>
                <a:lnTo>
                  <a:pt x="537363" y="702515"/>
                </a:lnTo>
                <a:cubicBezTo>
                  <a:pt x="512713" y="746885"/>
                  <a:pt x="490939" y="781394"/>
                  <a:pt x="472041" y="806044"/>
                </a:cubicBezTo>
                <a:cubicBezTo>
                  <a:pt x="453143" y="830694"/>
                  <a:pt x="431369" y="843018"/>
                  <a:pt x="406720" y="843018"/>
                </a:cubicBezTo>
                <a:cubicBezTo>
                  <a:pt x="380427" y="843018"/>
                  <a:pt x="341809" y="825764"/>
                  <a:pt x="290866" y="791254"/>
                </a:cubicBezTo>
                <a:cubicBezTo>
                  <a:pt x="239924" y="756745"/>
                  <a:pt x="188981" y="692656"/>
                  <a:pt x="138038" y="598987"/>
                </a:cubicBezTo>
                <a:lnTo>
                  <a:pt x="229242" y="557082"/>
                </a:lnTo>
                <a:cubicBezTo>
                  <a:pt x="240745" y="583375"/>
                  <a:pt x="256357" y="608436"/>
                  <a:pt x="276077" y="632264"/>
                </a:cubicBezTo>
                <a:cubicBezTo>
                  <a:pt x="295796" y="656092"/>
                  <a:pt x="312229" y="668006"/>
                  <a:pt x="325376" y="668006"/>
                </a:cubicBezTo>
                <a:cubicBezTo>
                  <a:pt x="348382" y="668006"/>
                  <a:pt x="368102" y="656092"/>
                  <a:pt x="384535" y="632264"/>
                </a:cubicBezTo>
                <a:cubicBezTo>
                  <a:pt x="400968" y="608436"/>
                  <a:pt x="418223" y="580089"/>
                  <a:pt x="436299" y="547223"/>
                </a:cubicBezTo>
                <a:cubicBezTo>
                  <a:pt x="454376" y="517643"/>
                  <a:pt x="472863" y="486831"/>
                  <a:pt x="491761" y="454786"/>
                </a:cubicBezTo>
                <a:cubicBezTo>
                  <a:pt x="510659" y="422742"/>
                  <a:pt x="534898" y="391108"/>
                  <a:pt x="564478" y="359885"/>
                </a:cubicBezTo>
                <a:lnTo>
                  <a:pt x="81344" y="359885"/>
                </a:lnTo>
                <a:lnTo>
                  <a:pt x="0" y="241567"/>
                </a:lnTo>
                <a:lnTo>
                  <a:pt x="1302247" y="241567"/>
                </a:lnTo>
                <a:lnTo>
                  <a:pt x="1400101" y="241567"/>
                </a:lnTo>
                <a:lnTo>
                  <a:pt x="1524093" y="241567"/>
                </a:lnTo>
                <a:cubicBezTo>
                  <a:pt x="1555316" y="264573"/>
                  <a:pt x="1578734" y="282650"/>
                  <a:pt x="1594345" y="295796"/>
                </a:cubicBezTo>
                <a:cubicBezTo>
                  <a:pt x="1609957" y="308942"/>
                  <a:pt x="1621870" y="324554"/>
                  <a:pt x="1630087" y="342630"/>
                </a:cubicBezTo>
                <a:lnTo>
                  <a:pt x="1630087" y="0"/>
                </a:lnTo>
                <a:close/>
                <a:moveTo>
                  <a:pt x="778930" y="359885"/>
                </a:moveTo>
                <a:cubicBezTo>
                  <a:pt x="770713" y="359885"/>
                  <a:pt x="765372" y="364404"/>
                  <a:pt x="762907" y="373442"/>
                </a:cubicBezTo>
                <a:cubicBezTo>
                  <a:pt x="760442" y="382481"/>
                  <a:pt x="759210" y="391108"/>
                  <a:pt x="759210" y="399325"/>
                </a:cubicBezTo>
                <a:cubicBezTo>
                  <a:pt x="759210" y="427261"/>
                  <a:pt x="768248" y="456841"/>
                  <a:pt x="786325" y="488063"/>
                </a:cubicBezTo>
                <a:cubicBezTo>
                  <a:pt x="804401" y="519286"/>
                  <a:pt x="827818" y="548866"/>
                  <a:pt x="856576" y="576802"/>
                </a:cubicBezTo>
                <a:cubicBezTo>
                  <a:pt x="885334" y="604738"/>
                  <a:pt x="916146" y="627745"/>
                  <a:pt x="949012" y="645821"/>
                </a:cubicBezTo>
                <a:cubicBezTo>
                  <a:pt x="981879" y="663898"/>
                  <a:pt x="1013101" y="672936"/>
                  <a:pt x="1042681" y="672936"/>
                </a:cubicBezTo>
                <a:cubicBezTo>
                  <a:pt x="1060757" y="672936"/>
                  <a:pt x="1080066" y="669649"/>
                  <a:pt x="1100608" y="663076"/>
                </a:cubicBezTo>
                <a:cubicBezTo>
                  <a:pt x="1121149" y="656503"/>
                  <a:pt x="1140047" y="647054"/>
                  <a:pt x="1157302" y="634729"/>
                </a:cubicBezTo>
                <a:cubicBezTo>
                  <a:pt x="1174557" y="622404"/>
                  <a:pt x="1188936" y="607203"/>
                  <a:pt x="1200439" y="589127"/>
                </a:cubicBezTo>
                <a:cubicBezTo>
                  <a:pt x="1211942" y="571051"/>
                  <a:pt x="1217694" y="549688"/>
                  <a:pt x="1217694" y="525038"/>
                </a:cubicBezTo>
                <a:lnTo>
                  <a:pt x="1217694" y="502853"/>
                </a:lnTo>
                <a:cubicBezTo>
                  <a:pt x="1217694" y="469987"/>
                  <a:pt x="1212353" y="445337"/>
                  <a:pt x="1201671" y="428904"/>
                </a:cubicBezTo>
                <a:cubicBezTo>
                  <a:pt x="1190990" y="412471"/>
                  <a:pt x="1175789" y="392751"/>
                  <a:pt x="1156069" y="369745"/>
                </a:cubicBezTo>
                <a:lnTo>
                  <a:pt x="1156069" y="367280"/>
                </a:lnTo>
                <a:lnTo>
                  <a:pt x="1151139" y="359885"/>
                </a:lnTo>
                <a:lnTo>
                  <a:pt x="778930" y="35988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766687" y="2983575"/>
            <a:ext cx="3858127" cy="914571"/>
          </a:xfrm>
          <a:custGeom>
            <a:avLst/>
            <a:gdLst/>
            <a:ahLst/>
            <a:cxnLst/>
            <a:rect l="l" t="t" r="r" b="b"/>
            <a:pathLst>
              <a:path w="3858127" h="914571">
                <a:moveTo>
                  <a:pt x="820833" y="0"/>
                </a:moveTo>
                <a:cubicBezTo>
                  <a:pt x="860273" y="18076"/>
                  <a:pt x="887798" y="47656"/>
                  <a:pt x="903410" y="88739"/>
                </a:cubicBezTo>
                <a:cubicBezTo>
                  <a:pt x="919021" y="129822"/>
                  <a:pt x="930935" y="167618"/>
                  <a:pt x="939152" y="202127"/>
                </a:cubicBezTo>
                <a:cubicBezTo>
                  <a:pt x="942439" y="210344"/>
                  <a:pt x="944082" y="216917"/>
                  <a:pt x="944082" y="221847"/>
                </a:cubicBezTo>
                <a:cubicBezTo>
                  <a:pt x="944082" y="226777"/>
                  <a:pt x="945725" y="232529"/>
                  <a:pt x="949012" y="239102"/>
                </a:cubicBezTo>
                <a:lnTo>
                  <a:pt x="1048661" y="239102"/>
                </a:lnTo>
                <a:lnTo>
                  <a:pt x="1064865" y="239102"/>
                </a:lnTo>
                <a:lnTo>
                  <a:pt x="2467887" y="239102"/>
                </a:lnTo>
                <a:lnTo>
                  <a:pt x="2478342" y="239102"/>
                </a:lnTo>
                <a:lnTo>
                  <a:pt x="3766923" y="239102"/>
                </a:lnTo>
                <a:lnTo>
                  <a:pt x="3858127" y="357420"/>
                </a:lnTo>
                <a:lnTo>
                  <a:pt x="3594376" y="357420"/>
                </a:lnTo>
                <a:lnTo>
                  <a:pt x="3594376" y="741222"/>
                </a:lnTo>
                <a:lnTo>
                  <a:pt x="3466197" y="747938"/>
                </a:lnTo>
                <a:lnTo>
                  <a:pt x="3466197" y="357420"/>
                </a:lnTo>
                <a:lnTo>
                  <a:pt x="2835166" y="357420"/>
                </a:lnTo>
                <a:cubicBezTo>
                  <a:pt x="2897612" y="382070"/>
                  <a:pt x="2955949" y="410006"/>
                  <a:pt x="3010179" y="441229"/>
                </a:cubicBezTo>
                <a:cubicBezTo>
                  <a:pt x="3064408" y="472452"/>
                  <a:pt x="3111242" y="507783"/>
                  <a:pt x="3150682" y="547223"/>
                </a:cubicBezTo>
                <a:cubicBezTo>
                  <a:pt x="3190121" y="586662"/>
                  <a:pt x="3220933" y="631031"/>
                  <a:pt x="3243118" y="680331"/>
                </a:cubicBezTo>
                <a:lnTo>
                  <a:pt x="3267990" y="758322"/>
                </a:lnTo>
                <a:lnTo>
                  <a:pt x="3140190" y="765018"/>
                </a:lnTo>
                <a:lnTo>
                  <a:pt x="3133119" y="716381"/>
                </a:lnTo>
                <a:cubicBezTo>
                  <a:pt x="3126341" y="695223"/>
                  <a:pt x="3116173" y="676222"/>
                  <a:pt x="3102615" y="659379"/>
                </a:cubicBezTo>
                <a:cubicBezTo>
                  <a:pt x="3075500" y="625691"/>
                  <a:pt x="3041402" y="598165"/>
                  <a:pt x="3000319" y="576802"/>
                </a:cubicBezTo>
                <a:cubicBezTo>
                  <a:pt x="2959236" y="555439"/>
                  <a:pt x="2914867" y="538595"/>
                  <a:pt x="2867211" y="526270"/>
                </a:cubicBezTo>
                <a:cubicBezTo>
                  <a:pt x="2819555" y="513945"/>
                  <a:pt x="2775185" y="503675"/>
                  <a:pt x="2734103" y="495458"/>
                </a:cubicBezTo>
                <a:cubicBezTo>
                  <a:pt x="2709453" y="490528"/>
                  <a:pt x="2686447" y="486009"/>
                  <a:pt x="2665084" y="481901"/>
                </a:cubicBezTo>
                <a:cubicBezTo>
                  <a:pt x="2643721" y="477793"/>
                  <a:pt x="2624001" y="472452"/>
                  <a:pt x="2605925" y="465879"/>
                </a:cubicBezTo>
                <a:lnTo>
                  <a:pt x="2566485" y="357420"/>
                </a:lnTo>
                <a:lnTo>
                  <a:pt x="2564615" y="357420"/>
                </a:lnTo>
                <a:lnTo>
                  <a:pt x="2549230" y="357420"/>
                </a:lnTo>
                <a:lnTo>
                  <a:pt x="1158534" y="357420"/>
                </a:lnTo>
                <a:lnTo>
                  <a:pt x="1130005" y="357420"/>
                </a:lnTo>
                <a:lnTo>
                  <a:pt x="951477" y="357420"/>
                </a:lnTo>
                <a:lnTo>
                  <a:pt x="951477" y="879689"/>
                </a:lnTo>
                <a:lnTo>
                  <a:pt x="820833" y="886533"/>
                </a:lnTo>
                <a:lnTo>
                  <a:pt x="820833" y="815904"/>
                </a:lnTo>
                <a:cubicBezTo>
                  <a:pt x="820833" y="797827"/>
                  <a:pt x="813849" y="769480"/>
                  <a:pt x="799881" y="730863"/>
                </a:cubicBezTo>
                <a:cubicBezTo>
                  <a:pt x="785913" y="692245"/>
                  <a:pt x="762496" y="652394"/>
                  <a:pt x="729630" y="611312"/>
                </a:cubicBezTo>
                <a:cubicBezTo>
                  <a:pt x="721413" y="591592"/>
                  <a:pt x="706623" y="570640"/>
                  <a:pt x="685260" y="548455"/>
                </a:cubicBezTo>
                <a:cubicBezTo>
                  <a:pt x="663897" y="526270"/>
                  <a:pt x="639248" y="505318"/>
                  <a:pt x="611311" y="485598"/>
                </a:cubicBezTo>
                <a:cubicBezTo>
                  <a:pt x="583375" y="465879"/>
                  <a:pt x="553795" y="449856"/>
                  <a:pt x="522573" y="437532"/>
                </a:cubicBezTo>
                <a:cubicBezTo>
                  <a:pt x="491350" y="425207"/>
                  <a:pt x="461770" y="419044"/>
                  <a:pt x="433834" y="419044"/>
                </a:cubicBezTo>
                <a:cubicBezTo>
                  <a:pt x="387821" y="419044"/>
                  <a:pt x="344684" y="430547"/>
                  <a:pt x="304423" y="453554"/>
                </a:cubicBezTo>
                <a:cubicBezTo>
                  <a:pt x="264162" y="476560"/>
                  <a:pt x="232529" y="514356"/>
                  <a:pt x="209522" y="566942"/>
                </a:cubicBezTo>
                <a:cubicBezTo>
                  <a:pt x="239102" y="558726"/>
                  <a:pt x="270324" y="554617"/>
                  <a:pt x="303191" y="554617"/>
                </a:cubicBezTo>
                <a:cubicBezTo>
                  <a:pt x="401789" y="554617"/>
                  <a:pt x="471219" y="572694"/>
                  <a:pt x="511480" y="608847"/>
                </a:cubicBezTo>
                <a:cubicBezTo>
                  <a:pt x="551741" y="644999"/>
                  <a:pt x="571872" y="695121"/>
                  <a:pt x="571872" y="759210"/>
                </a:cubicBezTo>
                <a:cubicBezTo>
                  <a:pt x="571872" y="777286"/>
                  <a:pt x="567148" y="800292"/>
                  <a:pt x="557699" y="828229"/>
                </a:cubicBezTo>
                <a:lnTo>
                  <a:pt x="525891" y="901986"/>
                </a:lnTo>
                <a:lnTo>
                  <a:pt x="285671" y="914571"/>
                </a:lnTo>
                <a:lnTo>
                  <a:pt x="290250" y="910497"/>
                </a:lnTo>
                <a:cubicBezTo>
                  <a:pt x="302985" y="898378"/>
                  <a:pt x="316337" y="884923"/>
                  <a:pt x="330305" y="870133"/>
                </a:cubicBezTo>
                <a:cubicBezTo>
                  <a:pt x="368101" y="830694"/>
                  <a:pt x="395216" y="796595"/>
                  <a:pt x="411649" y="767837"/>
                </a:cubicBezTo>
                <a:cubicBezTo>
                  <a:pt x="428082" y="739079"/>
                  <a:pt x="436299" y="718127"/>
                  <a:pt x="436299" y="704980"/>
                </a:cubicBezTo>
                <a:cubicBezTo>
                  <a:pt x="436299" y="678687"/>
                  <a:pt x="419044" y="665541"/>
                  <a:pt x="384534" y="665541"/>
                </a:cubicBezTo>
                <a:cubicBezTo>
                  <a:pt x="379605" y="665541"/>
                  <a:pt x="368101" y="669649"/>
                  <a:pt x="350025" y="677866"/>
                </a:cubicBezTo>
                <a:cubicBezTo>
                  <a:pt x="331948" y="686082"/>
                  <a:pt x="311407" y="695121"/>
                  <a:pt x="288401" y="704980"/>
                </a:cubicBezTo>
                <a:cubicBezTo>
                  <a:pt x="260465" y="718127"/>
                  <a:pt x="235404" y="730452"/>
                  <a:pt x="213220" y="741955"/>
                </a:cubicBezTo>
                <a:cubicBezTo>
                  <a:pt x="191035" y="753458"/>
                  <a:pt x="171726" y="759210"/>
                  <a:pt x="155293" y="759210"/>
                </a:cubicBezTo>
                <a:cubicBezTo>
                  <a:pt x="122427" y="759210"/>
                  <a:pt x="96133" y="753458"/>
                  <a:pt x="76414" y="741955"/>
                </a:cubicBezTo>
                <a:cubicBezTo>
                  <a:pt x="56694" y="730452"/>
                  <a:pt x="41083" y="716073"/>
                  <a:pt x="29580" y="698818"/>
                </a:cubicBezTo>
                <a:cubicBezTo>
                  <a:pt x="18076" y="681563"/>
                  <a:pt x="10271" y="662665"/>
                  <a:pt x="6162" y="642124"/>
                </a:cubicBezTo>
                <a:cubicBezTo>
                  <a:pt x="2054" y="621582"/>
                  <a:pt x="0" y="603095"/>
                  <a:pt x="0" y="586662"/>
                </a:cubicBezTo>
                <a:cubicBezTo>
                  <a:pt x="0" y="562012"/>
                  <a:pt x="4519" y="535719"/>
                  <a:pt x="13557" y="507783"/>
                </a:cubicBezTo>
                <a:cubicBezTo>
                  <a:pt x="22595" y="479847"/>
                  <a:pt x="37796" y="451911"/>
                  <a:pt x="59159" y="423974"/>
                </a:cubicBezTo>
                <a:cubicBezTo>
                  <a:pt x="88739" y="384535"/>
                  <a:pt x="120783" y="353723"/>
                  <a:pt x="155293" y="331538"/>
                </a:cubicBezTo>
                <a:cubicBezTo>
                  <a:pt x="189802" y="309353"/>
                  <a:pt x="223079" y="292920"/>
                  <a:pt x="255124" y="282239"/>
                </a:cubicBezTo>
                <a:cubicBezTo>
                  <a:pt x="287168" y="271557"/>
                  <a:pt x="315926" y="264573"/>
                  <a:pt x="341398" y="261286"/>
                </a:cubicBezTo>
                <a:cubicBezTo>
                  <a:pt x="366869" y="258000"/>
                  <a:pt x="386178" y="256357"/>
                  <a:pt x="399324" y="256357"/>
                </a:cubicBezTo>
                <a:lnTo>
                  <a:pt x="414114" y="256357"/>
                </a:lnTo>
                <a:cubicBezTo>
                  <a:pt x="463413" y="258000"/>
                  <a:pt x="507783" y="268681"/>
                  <a:pt x="547222" y="288401"/>
                </a:cubicBezTo>
                <a:cubicBezTo>
                  <a:pt x="586662" y="308121"/>
                  <a:pt x="622814" y="333181"/>
                  <a:pt x="655681" y="363583"/>
                </a:cubicBezTo>
                <a:cubicBezTo>
                  <a:pt x="688547" y="393984"/>
                  <a:pt x="718537" y="428904"/>
                  <a:pt x="745652" y="468344"/>
                </a:cubicBezTo>
                <a:cubicBezTo>
                  <a:pt x="772767" y="507783"/>
                  <a:pt x="797827" y="548866"/>
                  <a:pt x="820833" y="591592"/>
                </a:cubicBezTo>
                <a:lnTo>
                  <a:pt x="820833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931202" y="3380435"/>
            <a:ext cx="259806" cy="463688"/>
          </a:xfrm>
          <a:custGeom>
            <a:avLst/>
            <a:gdLst/>
            <a:ahLst/>
            <a:cxnLst/>
            <a:rect l="l" t="t" r="r" b="b"/>
            <a:pathLst>
              <a:path w="259806" h="463688">
                <a:moveTo>
                  <a:pt x="0" y="0"/>
                </a:moveTo>
                <a:lnTo>
                  <a:pt x="93668" y="46834"/>
                </a:lnTo>
                <a:cubicBezTo>
                  <a:pt x="139681" y="202948"/>
                  <a:pt x="190624" y="332359"/>
                  <a:pt x="246496" y="435066"/>
                </a:cubicBezTo>
                <a:lnTo>
                  <a:pt x="259806" y="458056"/>
                </a:lnTo>
                <a:lnTo>
                  <a:pt x="152304" y="463688"/>
                </a:lnTo>
                <a:lnTo>
                  <a:pt x="129410" y="415346"/>
                </a:lnTo>
                <a:cubicBezTo>
                  <a:pt x="80933" y="301136"/>
                  <a:pt x="37796" y="162687"/>
                  <a:pt x="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382291" y="3414944"/>
            <a:ext cx="789538" cy="411268"/>
          </a:xfrm>
          <a:custGeom>
            <a:avLst/>
            <a:gdLst/>
            <a:ahLst/>
            <a:cxnLst/>
            <a:rect l="l" t="t" r="r" b="b"/>
            <a:pathLst>
              <a:path w="789538" h="411268">
                <a:moveTo>
                  <a:pt x="310585" y="0"/>
                </a:moveTo>
                <a:cubicBezTo>
                  <a:pt x="341808" y="0"/>
                  <a:pt x="385356" y="7395"/>
                  <a:pt x="441228" y="22185"/>
                </a:cubicBezTo>
                <a:cubicBezTo>
                  <a:pt x="497101" y="36975"/>
                  <a:pt x="552152" y="64089"/>
                  <a:pt x="606381" y="103529"/>
                </a:cubicBezTo>
                <a:cubicBezTo>
                  <a:pt x="660610" y="142968"/>
                  <a:pt x="707856" y="197197"/>
                  <a:pt x="748117" y="266216"/>
                </a:cubicBezTo>
                <a:cubicBezTo>
                  <a:pt x="758182" y="283471"/>
                  <a:pt x="766990" y="302010"/>
                  <a:pt x="774538" y="321832"/>
                </a:cubicBezTo>
                <a:lnTo>
                  <a:pt x="789538" y="372160"/>
                </a:lnTo>
                <a:lnTo>
                  <a:pt x="675680" y="378125"/>
                </a:lnTo>
                <a:lnTo>
                  <a:pt x="675400" y="377140"/>
                </a:lnTo>
                <a:cubicBezTo>
                  <a:pt x="663897" y="345917"/>
                  <a:pt x="648286" y="316748"/>
                  <a:pt x="628566" y="289634"/>
                </a:cubicBezTo>
                <a:cubicBezTo>
                  <a:pt x="608846" y="262519"/>
                  <a:pt x="585429" y="240334"/>
                  <a:pt x="558314" y="223080"/>
                </a:cubicBezTo>
                <a:cubicBezTo>
                  <a:pt x="531200" y="205825"/>
                  <a:pt x="501209" y="197197"/>
                  <a:pt x="468343" y="197197"/>
                </a:cubicBezTo>
                <a:cubicBezTo>
                  <a:pt x="455197" y="197197"/>
                  <a:pt x="445337" y="198019"/>
                  <a:pt x="438763" y="199662"/>
                </a:cubicBezTo>
                <a:cubicBezTo>
                  <a:pt x="455197" y="242388"/>
                  <a:pt x="463413" y="279363"/>
                  <a:pt x="463413" y="310586"/>
                </a:cubicBezTo>
                <a:cubicBezTo>
                  <a:pt x="463413" y="328663"/>
                  <a:pt x="461564" y="345404"/>
                  <a:pt x="457867" y="360810"/>
                </a:cubicBezTo>
                <a:lnTo>
                  <a:pt x="446305" y="390142"/>
                </a:lnTo>
                <a:lnTo>
                  <a:pt x="43070" y="411268"/>
                </a:lnTo>
                <a:lnTo>
                  <a:pt x="36743" y="403099"/>
                </a:lnTo>
                <a:cubicBezTo>
                  <a:pt x="12248" y="364430"/>
                  <a:pt x="0" y="320446"/>
                  <a:pt x="0" y="271146"/>
                </a:cubicBezTo>
                <a:cubicBezTo>
                  <a:pt x="0" y="243210"/>
                  <a:pt x="6573" y="213630"/>
                  <a:pt x="19719" y="182408"/>
                </a:cubicBezTo>
                <a:cubicBezTo>
                  <a:pt x="32866" y="151185"/>
                  <a:pt x="52586" y="122016"/>
                  <a:pt x="78878" y="94901"/>
                </a:cubicBezTo>
                <a:cubicBezTo>
                  <a:pt x="105172" y="67787"/>
                  <a:pt x="137627" y="45191"/>
                  <a:pt x="176245" y="27115"/>
                </a:cubicBezTo>
                <a:cubicBezTo>
                  <a:pt x="214863" y="9038"/>
                  <a:pt x="259643" y="0"/>
                  <a:pt x="310585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2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22" grpId="0" animBg="1"/>
      <p:bldP spid="21" grpId="0" animBg="1"/>
      <p:bldP spid="19" grpId="0" animBg="1"/>
      <p:bldP spid="18" grpId="0" animBg="1"/>
      <p:bldP spid="17" grpId="0" animBg="1"/>
      <p:bldP spid="16" grpId="0" animBg="1"/>
      <p:bldP spid="15" grpId="0" animBg="1"/>
      <p:bldP spid="14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524000" y="2245810"/>
            <a:ext cx="9144000" cy="135575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আকাশসীমা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5" name="Picture 4" descr="1283848797.gif"/>
          <p:cNvPicPr>
            <a:picLocks noChangeAspect="1"/>
          </p:cNvPicPr>
          <p:nvPr/>
        </p:nvPicPr>
        <p:blipFill rotWithShape="1">
          <a:blip r:embed="rId2"/>
          <a:srcRect t="16721" r="1" b="9386"/>
          <a:stretch/>
        </p:blipFill>
        <p:spPr>
          <a:xfrm>
            <a:off x="3649318" y="10"/>
            <a:ext cx="8542682" cy="2130463"/>
          </a:xfrm>
          <a:custGeom>
            <a:avLst/>
            <a:gdLst/>
            <a:ahLst/>
            <a:cxnLst/>
            <a:rect l="l" t="t" r="r" b="b"/>
            <a:pathLst>
              <a:path w="8542682" h="2130473">
                <a:moveTo>
                  <a:pt x="986689" y="0"/>
                </a:moveTo>
                <a:lnTo>
                  <a:pt x="8542682" y="0"/>
                </a:lnTo>
                <a:lnTo>
                  <a:pt x="8542682" y="2130473"/>
                </a:lnTo>
                <a:lnTo>
                  <a:pt x="0" y="2130473"/>
                </a:lnTo>
                <a:close/>
              </a:path>
            </a:pathLst>
          </a:custGeom>
          <a:noFill/>
        </p:spPr>
      </p:pic>
      <p:pic>
        <p:nvPicPr>
          <p:cNvPr id="2" name="Picture 1" descr="Photo1527.jpg"/>
          <p:cNvPicPr>
            <a:picLocks noChangeAspect="1"/>
          </p:cNvPicPr>
          <p:nvPr/>
        </p:nvPicPr>
        <p:blipFill rotWithShape="1">
          <a:blip r:embed="rId3"/>
          <a:srcRect t="21304" r="2" b="15221"/>
          <a:stretch/>
        </p:blipFill>
        <p:spPr>
          <a:xfrm>
            <a:off x="20" y="-6956"/>
            <a:ext cx="4475120" cy="2130473"/>
          </a:xfrm>
          <a:custGeom>
            <a:avLst/>
            <a:gdLst/>
            <a:ahLst/>
            <a:cxnLst/>
            <a:rect l="l" t="t" r="r" b="b"/>
            <a:pathLst>
              <a:path w="4475140" h="2130473">
                <a:moveTo>
                  <a:pt x="0" y="0"/>
                </a:moveTo>
                <a:lnTo>
                  <a:pt x="1074821" y="0"/>
                </a:lnTo>
                <a:lnTo>
                  <a:pt x="1074821" y="239"/>
                </a:lnTo>
                <a:lnTo>
                  <a:pt x="4475140" y="239"/>
                </a:lnTo>
                <a:lnTo>
                  <a:pt x="3488563" y="2130473"/>
                </a:lnTo>
                <a:lnTo>
                  <a:pt x="0" y="2130473"/>
                </a:lnTo>
                <a:close/>
              </a:path>
            </a:pathLst>
          </a:custGeom>
          <a:noFill/>
        </p:spPr>
      </p:pic>
      <p:pic>
        <p:nvPicPr>
          <p:cNvPr id="3" name="Picture 2" descr="71608684_6a84d092-b1f1-4cf5-ab1f-d724f2f1091e.jpg"/>
          <p:cNvPicPr>
            <a:picLocks noChangeAspect="1"/>
          </p:cNvPicPr>
          <p:nvPr/>
        </p:nvPicPr>
        <p:blipFill rotWithShape="1">
          <a:blip r:embed="rId4"/>
          <a:srcRect r="1" b="13611"/>
          <a:stretch/>
        </p:blipFill>
        <p:spPr>
          <a:xfrm>
            <a:off x="7716860" y="4683320"/>
            <a:ext cx="4475140" cy="2174680"/>
          </a:xfrm>
          <a:custGeom>
            <a:avLst/>
            <a:gdLst/>
            <a:ahLst/>
            <a:cxnLst/>
            <a:rect l="l" t="t" r="r" b="b"/>
            <a:pathLst>
              <a:path w="4475140" h="2174680">
                <a:moveTo>
                  <a:pt x="1006941" y="0"/>
                </a:moveTo>
                <a:lnTo>
                  <a:pt x="4475140" y="0"/>
                </a:lnTo>
                <a:lnTo>
                  <a:pt x="4475140" y="2174680"/>
                </a:lnTo>
                <a:lnTo>
                  <a:pt x="3400319" y="2174680"/>
                </a:lnTo>
                <a:lnTo>
                  <a:pt x="3400319" y="2174202"/>
                </a:lnTo>
                <a:lnTo>
                  <a:pt x="0" y="2174202"/>
                </a:lnTo>
                <a:close/>
              </a:path>
            </a:pathLst>
          </a:custGeom>
          <a:noFill/>
        </p:spPr>
      </p:pic>
      <p:pic>
        <p:nvPicPr>
          <p:cNvPr id="4" name="Picture 3" descr="tuhin000_1330869348_9-cumulus-clouds-blue-sky-764422-sw.jpg"/>
          <p:cNvPicPr>
            <a:picLocks noChangeAspect="1"/>
          </p:cNvPicPr>
          <p:nvPr/>
        </p:nvPicPr>
        <p:blipFill rotWithShape="1">
          <a:blip r:embed="rId5"/>
          <a:srcRect t="28460" r="-2" b="36137"/>
          <a:stretch/>
        </p:blipFill>
        <p:spPr>
          <a:xfrm>
            <a:off x="20" y="4682840"/>
            <a:ext cx="8563356" cy="2175160"/>
          </a:xfrm>
          <a:custGeom>
            <a:avLst/>
            <a:gdLst/>
            <a:ahLst/>
            <a:cxnLst/>
            <a:rect l="l" t="t" r="r" b="b"/>
            <a:pathLst>
              <a:path w="8563376" h="2175160">
                <a:moveTo>
                  <a:pt x="0" y="0"/>
                </a:moveTo>
                <a:lnTo>
                  <a:pt x="8563376" y="0"/>
                </a:lnTo>
                <a:lnTo>
                  <a:pt x="7555992" y="2175160"/>
                </a:lnTo>
                <a:lnTo>
                  <a:pt x="0" y="217516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7887044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7001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47086"/>
            <a:ext cx="2602832" cy="2137062"/>
          </a:xfrm>
          <a:prstGeom prst="rect">
            <a:avLst/>
          </a:prstGeom>
          <a:noFill/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HC.sk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9411" y="914399"/>
            <a:ext cx="2915653" cy="2226499"/>
          </a:xfrm>
          <a:prstGeom prst="rect">
            <a:avLst/>
          </a:prstGeom>
          <a:noFill/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ound Same Side Corner Rectangle 3"/>
          <p:cNvSpPr/>
          <p:nvPr/>
        </p:nvSpPr>
        <p:spPr>
          <a:xfrm>
            <a:off x="5117432" y="76199"/>
            <a:ext cx="1981200" cy="838200"/>
          </a:xfrm>
          <a:prstGeom prst="round2Same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05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723311"/>
            <a:ext cx="11454064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ভূ-খন্ডের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কর্তৃত্ব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রাষ্ট্রে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</a:p>
          <a:p>
            <a:pPr lvl="1" algn="ctr"/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গনতান্ত্রিক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</a:p>
          <a:p>
            <a:pPr lvl="1" algn="ctr"/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রাজতান্ত্রিক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</a:p>
          <a:p>
            <a:pPr lvl="1" algn="ctr"/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একনায়কতন্ত্র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</a:p>
          <a:p>
            <a:pPr lvl="1" algn="ctr"/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ধনিকতন্ত্র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  </a:t>
            </a:r>
          </a:p>
        </p:txBody>
      </p:sp>
      <p:pic>
        <p:nvPicPr>
          <p:cNvPr id="6" name="Picture 5" descr="perliament_357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9074" y="1063784"/>
            <a:ext cx="3352800" cy="2077114"/>
          </a:xfrm>
          <a:prstGeom prst="roundRect">
            <a:avLst>
              <a:gd name="adj" fmla="val 4167"/>
            </a:avLst>
          </a:prstGeom>
          <a:noFill/>
          <a:ln w="76200" cap="sq">
            <a:noFill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958703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4439653" y="453189"/>
            <a:ext cx="2667000" cy="1676400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সার্বভৌমত্ব</a:t>
            </a:r>
            <a:r>
              <a:rPr lang="en-US" sz="44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5058" y="2326105"/>
            <a:ext cx="10080458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সার্বভৌমের</a:t>
            </a:r>
            <a:r>
              <a:rPr lang="en-US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আদর্শই</a:t>
            </a:r>
            <a:r>
              <a:rPr lang="en-US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চুড়ান্ত</a:t>
            </a:r>
            <a:r>
              <a:rPr lang="en-US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ক্ষমতাকেই</a:t>
            </a:r>
            <a:r>
              <a:rPr lang="en-US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সার্বভৌমত্ব</a:t>
            </a:r>
            <a:r>
              <a:rPr lang="en-US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সার্বভৌম</a:t>
            </a:r>
            <a:r>
              <a:rPr lang="en-US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ক্ষমতার</a:t>
            </a:r>
            <a:r>
              <a:rPr lang="en-US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- </a:t>
            </a:r>
          </a:p>
          <a:p>
            <a:pPr algn="just"/>
            <a:r>
              <a:rPr lang="en-US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	       ১. </a:t>
            </a:r>
            <a:r>
              <a:rPr lang="en-US" sz="36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en-US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।  </a:t>
            </a:r>
          </a:p>
          <a:p>
            <a:pPr algn="just"/>
            <a:r>
              <a:rPr lang="en-US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	       ২. </a:t>
            </a:r>
            <a:r>
              <a:rPr lang="en-US" sz="36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বাহ্যিক</a:t>
            </a:r>
            <a:r>
              <a:rPr lang="en-US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1358174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50625304"/>
              </p:ext>
            </p:extLst>
          </p:nvPr>
        </p:nvGraphicFramePr>
        <p:xfrm>
          <a:off x="1524000" y="1676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own Arrow Callout 2"/>
          <p:cNvSpPr/>
          <p:nvPr/>
        </p:nvSpPr>
        <p:spPr>
          <a:xfrm>
            <a:off x="1229710" y="391510"/>
            <a:ext cx="2869324" cy="1066800"/>
          </a:xfrm>
          <a:prstGeom prst="downArrowCallou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2102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3800871" y="431756"/>
            <a:ext cx="3876935" cy="137160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62650782"/>
              </p:ext>
            </p:extLst>
          </p:nvPr>
        </p:nvGraphicFramePr>
        <p:xfrm>
          <a:off x="2213810" y="1776664"/>
          <a:ext cx="7696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53994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19622640"/>
              </p:ext>
            </p:extLst>
          </p:nvPr>
        </p:nvGraphicFramePr>
        <p:xfrm>
          <a:off x="1986455" y="737936"/>
          <a:ext cx="8643514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425233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9000" y="203625"/>
            <a:ext cx="2587568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Lef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bn-IN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374748" y="1138276"/>
            <a:ext cx="9497389" cy="5087542"/>
            <a:chOff x="1429088" y="1530319"/>
            <a:chExt cx="9094067" cy="4798735"/>
          </a:xfrm>
        </p:grpSpPr>
        <p:sp>
          <p:nvSpPr>
            <p:cNvPr id="31" name="Rectangle 30"/>
            <p:cNvSpPr/>
            <p:nvPr/>
          </p:nvSpPr>
          <p:spPr>
            <a:xfrm>
              <a:off x="1924335" y="1561573"/>
              <a:ext cx="4053182" cy="4689102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469974" y="1561572"/>
              <a:ext cx="4053181" cy="4689103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40000" y="1569489"/>
              <a:ext cx="2229024" cy="43545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পরিচিতি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489970" y="1768291"/>
              <a:ext cx="1882130" cy="43545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429088" y="4188626"/>
              <a:ext cx="4794654" cy="1451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নজরুল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</a:t>
              </a:r>
              <a:endParaRPr lang="bn-IN" sz="2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ট্রেড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ইন্সট্রাক্টর</a:t>
              </a:r>
              <a:endParaRPr lang="bn-IN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হোমনা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আদর্শ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উ</a:t>
              </a:r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চ্চ বিদ্যালয় </a:t>
              </a:r>
            </a:p>
            <a:p>
              <a:pPr algn="ctr"/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হোমনা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কুমিল্লা</a:t>
              </a:r>
              <a:endParaRPr lang="en-US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NikoshBAN" panose="02000000000000000000" pitchFamily="2" charset="0"/>
                </a:rPr>
                <a:t>E-mail: nazrulislam98.ni98@gmail.com</a:t>
              </a:r>
              <a:r>
                <a:rPr lang="bn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763525" y="4933904"/>
              <a:ext cx="3473756" cy="1103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 </a:t>
              </a:r>
              <a:r>
                <a:rPr lang="en-US" sz="2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নবম</a:t>
              </a:r>
              <a:r>
                <a:rPr lang="bn-IN" sz="2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en-US" sz="2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</a:t>
              </a:r>
              <a:r>
                <a: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বিশ্ব</a:t>
              </a:r>
              <a:r>
                <a: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পরিচয়</a:t>
              </a:r>
              <a:endParaRPr lang="bn-IN" sz="2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6223743" y="1530319"/>
              <a:ext cx="0" cy="4798735"/>
            </a:xfrm>
            <a:prstGeom prst="straightConnector1">
              <a:avLst/>
            </a:prstGeom>
            <a:ln w="6350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12" y="1950230"/>
            <a:ext cx="1833832" cy="17068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812" y="1950229"/>
            <a:ext cx="2743200" cy="257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4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4D3D850-2041-4B7C-AED9-54DA385B14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222" r="1" b="10685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496" r="5615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497CCB5-5FC2-473C-AFCC-2430CEF1DF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86858" y="2761554"/>
            <a:ext cx="3618284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মনোযোগ দিয়ে দেখ </a:t>
            </a:r>
          </a:p>
        </p:txBody>
      </p:sp>
      <p:sp>
        <p:nvSpPr>
          <p:cNvPr id="13" name="Frame 12">
            <a:extLst>
              <a:ext uri="{FF2B5EF4-FFF2-40B4-BE49-F238E27FC236}">
                <a16:creationId xmlns="" xmlns:a16="http://schemas.microsoft.com/office/drawing/2014/main" id="{599C8C75-BFDF-44E7-A028-EEB5EDD588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21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18291" y="1371599"/>
            <a:ext cx="4645250" cy="11869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আজকের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62862" y="3756282"/>
            <a:ext cx="5985688" cy="11478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1DB7C82F-AB7E-4F0C-B829-FA1B9C4151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" r="1" b="1399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86728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57980" y="824540"/>
            <a:ext cx="11180578" cy="5290963"/>
            <a:chOff x="762000" y="1903685"/>
            <a:chExt cx="6172200" cy="3211366"/>
          </a:xfrm>
          <a:noFill/>
        </p:grpSpPr>
        <p:sp>
          <p:nvSpPr>
            <p:cNvPr id="3" name="Rectangle 2"/>
            <p:cNvSpPr/>
            <p:nvPr/>
          </p:nvSpPr>
          <p:spPr>
            <a:xfrm>
              <a:off x="762000" y="2524251"/>
              <a:ext cx="6172200" cy="259080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১।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রাষ্ট্রের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উপাদান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কয়টি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।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endPara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২।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নিদির্ষ্ট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ভূ-খন্ডে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থাকে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endPara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৩।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রাষ্ট্রের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উপাদানের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সমন্বয়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গঠন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৪।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রাষ্টের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সবচেয়ে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গুরুত্বপূর্ণ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উপাদানটি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sp>
          <p:nvSpPr>
            <p:cNvPr id="4" name="Diagonal Stripe 3"/>
            <p:cNvSpPr/>
            <p:nvPr/>
          </p:nvSpPr>
          <p:spPr>
            <a:xfrm>
              <a:off x="2209800" y="1903685"/>
              <a:ext cx="3276600" cy="457200"/>
            </a:xfrm>
            <a:prstGeom prst="diagStrip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54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শিখনফল</a:t>
              </a:r>
              <a:r>
                <a:rPr lang="en-US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632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ck Arc 1"/>
          <p:cNvSpPr/>
          <p:nvPr/>
        </p:nvSpPr>
        <p:spPr>
          <a:xfrm>
            <a:off x="3736428" y="699552"/>
            <a:ext cx="5237510" cy="4928538"/>
          </a:xfrm>
          <a:prstGeom prst="blockArc">
            <a:avLst>
              <a:gd name="adj1" fmla="val 10800000"/>
              <a:gd name="adj2" fmla="val 16200000"/>
              <a:gd name="adj3" fmla="val 4637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Block Arc 2"/>
          <p:cNvSpPr/>
          <p:nvPr/>
        </p:nvSpPr>
        <p:spPr>
          <a:xfrm>
            <a:off x="3736428" y="699552"/>
            <a:ext cx="5237510" cy="4928538"/>
          </a:xfrm>
          <a:prstGeom prst="blockArc">
            <a:avLst>
              <a:gd name="adj1" fmla="val 5400000"/>
              <a:gd name="adj2" fmla="val 10800000"/>
              <a:gd name="adj3" fmla="val 4637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Block Arc 3"/>
          <p:cNvSpPr/>
          <p:nvPr/>
        </p:nvSpPr>
        <p:spPr>
          <a:xfrm>
            <a:off x="3736428" y="699552"/>
            <a:ext cx="5237510" cy="4928538"/>
          </a:xfrm>
          <a:prstGeom prst="blockArc">
            <a:avLst>
              <a:gd name="adj1" fmla="val 0"/>
              <a:gd name="adj2" fmla="val 5400000"/>
              <a:gd name="adj3" fmla="val 4637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Block Arc 4"/>
          <p:cNvSpPr/>
          <p:nvPr/>
        </p:nvSpPr>
        <p:spPr>
          <a:xfrm>
            <a:off x="3736428" y="699552"/>
            <a:ext cx="5237510" cy="4928538"/>
          </a:xfrm>
          <a:prstGeom prst="blockArc">
            <a:avLst>
              <a:gd name="adj1" fmla="val 16200000"/>
              <a:gd name="adj2" fmla="val 0"/>
              <a:gd name="adj3" fmla="val 4637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" name="Group 5"/>
          <p:cNvGrpSpPr/>
          <p:nvPr/>
        </p:nvGrpSpPr>
        <p:grpSpPr>
          <a:xfrm>
            <a:off x="4861890" y="2149119"/>
            <a:ext cx="2739336" cy="2311067"/>
            <a:chOff x="3193226" y="1826313"/>
            <a:chExt cx="2300347" cy="2062373"/>
          </a:xfrm>
          <a:solidFill>
            <a:schemeClr val="accent4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Oval 18"/>
            <p:cNvSpPr/>
            <p:nvPr/>
          </p:nvSpPr>
          <p:spPr>
            <a:xfrm>
              <a:off x="3193226" y="1826313"/>
              <a:ext cx="2300347" cy="2062373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8"/>
            <p:cNvSpPr txBox="1"/>
            <p:nvPr/>
          </p:nvSpPr>
          <p:spPr>
            <a:xfrm>
              <a:off x="3530104" y="2128341"/>
              <a:ext cx="1626591" cy="145831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রাষ্ট্রের</a:t>
              </a:r>
              <a:r>
                <a:rPr lang="en-US" sz="2400" b="1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kern="1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উপাদান</a:t>
              </a:r>
              <a:r>
                <a:rPr lang="en-US" sz="2400" b="1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190075" y="400884"/>
            <a:ext cx="1960651" cy="1702157"/>
            <a:chOff x="3437475" y="-112749"/>
            <a:chExt cx="1811849" cy="164429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Oval 16"/>
            <p:cNvSpPr/>
            <p:nvPr/>
          </p:nvSpPr>
          <p:spPr>
            <a:xfrm>
              <a:off x="3437475" y="-112749"/>
              <a:ext cx="1811849" cy="1644290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10"/>
            <p:cNvSpPr txBox="1"/>
            <p:nvPr/>
          </p:nvSpPr>
          <p:spPr>
            <a:xfrm>
              <a:off x="3702814" y="128052"/>
              <a:ext cx="1281171" cy="116268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জনসমষ্টি</a:t>
              </a:r>
              <a:endParaRPr lang="en-US" sz="20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72068" y="2408576"/>
            <a:ext cx="2157615" cy="1842568"/>
            <a:chOff x="5585579" y="2035354"/>
            <a:chExt cx="1811849" cy="164429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Oval 14"/>
            <p:cNvSpPr/>
            <p:nvPr/>
          </p:nvSpPr>
          <p:spPr>
            <a:xfrm>
              <a:off x="5585579" y="2035354"/>
              <a:ext cx="1811849" cy="1644290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12"/>
            <p:cNvSpPr txBox="1"/>
            <p:nvPr/>
          </p:nvSpPr>
          <p:spPr>
            <a:xfrm>
              <a:off x="5850918" y="2276155"/>
              <a:ext cx="1281171" cy="116268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সার্বভৌমত্ত্ব</a:t>
              </a:r>
              <a:r>
                <a:rPr lang="en-US" b="1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90075" y="4754958"/>
            <a:ext cx="1811849" cy="1644290"/>
            <a:chOff x="3437475" y="4183458"/>
            <a:chExt cx="1811849" cy="164429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Oval 12"/>
            <p:cNvSpPr/>
            <p:nvPr/>
          </p:nvSpPr>
          <p:spPr>
            <a:xfrm>
              <a:off x="3437475" y="4183458"/>
              <a:ext cx="1811849" cy="1644290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14"/>
            <p:cNvSpPr txBox="1"/>
            <p:nvPr/>
          </p:nvSpPr>
          <p:spPr>
            <a:xfrm>
              <a:off x="3702814" y="4424259"/>
              <a:ext cx="1281171" cy="116268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সরকার</a:t>
              </a:r>
              <a:r>
                <a:rPr lang="en-US" b="1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75860" y="2408576"/>
            <a:ext cx="2157615" cy="1842568"/>
            <a:chOff x="1289371" y="2035354"/>
            <a:chExt cx="1811849" cy="164429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Oval 10"/>
            <p:cNvSpPr/>
            <p:nvPr/>
          </p:nvSpPr>
          <p:spPr>
            <a:xfrm>
              <a:off x="1289371" y="2035354"/>
              <a:ext cx="1811849" cy="1644290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16"/>
            <p:cNvSpPr txBox="1"/>
            <p:nvPr/>
          </p:nvSpPr>
          <p:spPr>
            <a:xfrm>
              <a:off x="1554710" y="2276155"/>
              <a:ext cx="1281171" cy="116268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নির্দিষ্ট্র</a:t>
              </a:r>
              <a:r>
                <a:rPr lang="en-US" b="1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ভূ-খন্ড</a:t>
              </a:r>
              <a:r>
                <a:rPr lang="en-US" b="1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811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1286075" y="3571557"/>
            <a:ext cx="1811849" cy="1644290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7" name="Rounded Rectangle 6"/>
          <p:cNvSpPr/>
          <p:nvPr/>
        </p:nvSpPr>
        <p:spPr>
          <a:xfrm>
            <a:off x="967287" y="4676306"/>
            <a:ext cx="10505957" cy="1600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জনসমষ্টি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বতর্মানে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১৪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৮০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লাখ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 </a:t>
            </a:r>
          </a:p>
          <a:p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277" y="288680"/>
            <a:ext cx="2679031" cy="82230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জনসমষ্টি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09" y="607552"/>
            <a:ext cx="5170511" cy="3993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18763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2221" y="821758"/>
            <a:ext cx="6172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স্থলভাগ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*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সমুদ্রসীমা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*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আকাশসীমা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64249" y="1872890"/>
            <a:ext cx="7537450" cy="4038600"/>
            <a:chOff x="990600" y="2286000"/>
            <a:chExt cx="7537450" cy="4038600"/>
          </a:xfrm>
          <a:noFill/>
        </p:grpSpPr>
        <p:pic>
          <p:nvPicPr>
            <p:cNvPr id="4" name="Picture 3" descr="Sawah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600" y="3962400"/>
              <a:ext cx="3581400" cy="2347996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5" name="Picture 4" descr="450px-MacedonEmpir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6800" y="3962400"/>
              <a:ext cx="3651250" cy="2362200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6" name="Down Arrow 5"/>
            <p:cNvSpPr/>
            <p:nvPr/>
          </p:nvSpPr>
          <p:spPr>
            <a:xfrm>
              <a:off x="3200400" y="2286000"/>
              <a:ext cx="3883572" cy="1676400"/>
            </a:xfrm>
            <a:prstGeom prst="downArrow">
              <a:avLst/>
            </a:prstGeom>
            <a:grp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স্থলভাগ</a:t>
              </a:r>
              <a:endParaRPr lang="en-US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7" name="Oval 6"/>
          <p:cNvSpPr/>
          <p:nvPr/>
        </p:nvSpPr>
        <p:spPr>
          <a:xfrm>
            <a:off x="152400" y="228600"/>
            <a:ext cx="1811849" cy="1644290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ভূ-খন্ড</a:t>
            </a:r>
            <a:r>
              <a:rPr 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1709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nkonhusain_1331742841_1-kkk.JPG"/>
          <p:cNvPicPr>
            <a:picLocks noChangeAspect="1"/>
          </p:cNvPicPr>
          <p:nvPr/>
        </p:nvPicPr>
        <p:blipFill rotWithShape="1">
          <a:blip r:embed="rId2"/>
          <a:srcRect b="17808"/>
          <a:stretch/>
        </p:blipFill>
        <p:spPr>
          <a:xfrm>
            <a:off x="20" y="10"/>
            <a:ext cx="6095980" cy="3428990"/>
          </a:xfrm>
          <a:prstGeom prst="rect">
            <a:avLst/>
          </a:prstGeom>
          <a:noFill/>
        </p:spPr>
      </p:pic>
      <p:pic>
        <p:nvPicPr>
          <p:cNvPr id="2" name="Picture 1" descr="image_1457_180101.jpg"/>
          <p:cNvPicPr>
            <a:picLocks noChangeAspect="1"/>
          </p:cNvPicPr>
          <p:nvPr/>
        </p:nvPicPr>
        <p:blipFill rotWithShape="1">
          <a:blip r:embed="rId3"/>
          <a:srcRect t="9274"/>
          <a:stretch/>
        </p:blipFill>
        <p:spPr>
          <a:xfrm>
            <a:off x="6096000" y="10"/>
            <a:ext cx="6096000" cy="3428990"/>
          </a:xfrm>
          <a:prstGeom prst="rect">
            <a:avLst/>
          </a:prstGeom>
          <a:noFill/>
        </p:spPr>
      </p:pic>
      <p:pic>
        <p:nvPicPr>
          <p:cNvPr id="5" name="Picture 4" descr="parjotan.jpg"/>
          <p:cNvPicPr>
            <a:picLocks noChangeAspect="1"/>
          </p:cNvPicPr>
          <p:nvPr/>
        </p:nvPicPr>
        <p:blipFill rotWithShape="1">
          <a:blip r:embed="rId4"/>
          <a:srcRect t="10273" b="1491"/>
          <a:stretch/>
        </p:blipFill>
        <p:spPr>
          <a:xfrm>
            <a:off x="20" y="3429000"/>
            <a:ext cx="6095980" cy="3429000"/>
          </a:xfrm>
          <a:prstGeom prst="rect">
            <a:avLst/>
          </a:prstGeom>
          <a:noFill/>
        </p:spPr>
      </p:pic>
      <p:pic>
        <p:nvPicPr>
          <p:cNvPr id="3" name="Picture 2" descr="image_88820_0.jpg"/>
          <p:cNvPicPr>
            <a:picLocks noChangeAspect="1"/>
          </p:cNvPicPr>
          <p:nvPr/>
        </p:nvPicPr>
        <p:blipFill rotWithShape="1">
          <a:blip r:embed="rId5"/>
          <a:srcRect t="25110" r="2" b="2"/>
          <a:stretch/>
        </p:blipFill>
        <p:spPr>
          <a:xfrm>
            <a:off x="6096000" y="3429000"/>
            <a:ext cx="6096000" cy="3429000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497CCB5-5FC2-473C-AFCC-2430CEF1DF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86858" y="2761554"/>
            <a:ext cx="3618284" cy="1345720"/>
          </a:xfrm>
          <a:prstGeom prst="ellipse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সমুদ্রসীমা </a:t>
            </a:r>
          </a:p>
        </p:txBody>
      </p:sp>
      <p:sp>
        <p:nvSpPr>
          <p:cNvPr id="13" name="Frame 12">
            <a:extLst>
              <a:ext uri="{FF2B5EF4-FFF2-40B4-BE49-F238E27FC236}">
                <a16:creationId xmlns="" xmlns:a16="http://schemas.microsoft.com/office/drawing/2014/main" id="{599C8C75-BFDF-44E7-A028-EEB5EDD588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218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75</TotalTime>
  <Words>252</Words>
  <Application>Microsoft Office PowerPoint</Application>
  <PresentationFormat>Custom</PresentationFormat>
  <Paragraphs>60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Origin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Mohanpur GPS</dc:creator>
  <cp:lastModifiedBy>Asus</cp:lastModifiedBy>
  <cp:revision>11</cp:revision>
  <dcterms:created xsi:type="dcterms:W3CDTF">2020-04-27T03:41:26Z</dcterms:created>
  <dcterms:modified xsi:type="dcterms:W3CDTF">2021-01-11T15:29:11Z</dcterms:modified>
</cp:coreProperties>
</file>