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64" r:id="rId11"/>
    <p:sldId id="265" r:id="rId12"/>
    <p:sldId id="281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0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2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9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1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7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9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0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AF1F1-AC47-4323-B5D3-4514DA81C41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1" y="1"/>
            <a:ext cx="12192000" cy="1110342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406"/>
            <a:ext cx="12192000" cy="64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06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6361611" y="0"/>
            <a:ext cx="5830389" cy="612648"/>
          </a:xfrm>
          <a:prstGeom prst="wedgeRectCallout">
            <a:avLst>
              <a:gd name="adj1" fmla="val -13849"/>
              <a:gd name="adj2" fmla="val 1861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সরব পাঠ 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1384664"/>
            <a:ext cx="6117771" cy="54733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1227909"/>
            <a:ext cx="6348549" cy="5630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গাঁয়ের এক চাষার ছেলে লম্বা মাথার চুল,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কালো মুখেই কালো ভ্রমর, কিসের রঙিন ফুল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কচি-মুখের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মাখিয়ে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দেছে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নবীন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ডগার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শাওন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মাখিয়ে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পিছলে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কেতাব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ভূবনময়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চাষিদের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6361611" cy="1188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জসীমউদদীন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bn-IN" sz="2800" dirty="0" smtClean="0"/>
              <a:t>   </a:t>
            </a:r>
            <a:endParaRPr lang="en-US" sz="2800" dirty="0"/>
          </a:p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Internal Storage 4"/>
          <p:cNvSpPr/>
          <p:nvPr/>
        </p:nvSpPr>
        <p:spPr>
          <a:xfrm>
            <a:off x="0" y="39189"/>
            <a:ext cx="12192001" cy="914400"/>
          </a:xfrm>
          <a:prstGeom prst="flowChartInternalStora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2777"/>
            <a:ext cx="3696789" cy="14107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’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51223" y="5206527"/>
            <a:ext cx="3971107" cy="16514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1407" y="3801291"/>
            <a:ext cx="4210593" cy="1404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55726" y="2311363"/>
            <a:ext cx="3936274" cy="14899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47165" y="1024127"/>
            <a:ext cx="3944984" cy="1301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মৌমাছি,ভোমরা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405578"/>
            <a:ext cx="3801291" cy="16144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’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’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3964794"/>
            <a:ext cx="3866606" cy="13467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’’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280766"/>
            <a:ext cx="3984171" cy="15772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9" y="1056786"/>
            <a:ext cx="4624251" cy="12292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8" y="3938669"/>
            <a:ext cx="3884024" cy="1241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63" y="2302329"/>
            <a:ext cx="4437563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75" y="5325292"/>
            <a:ext cx="3931920" cy="14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50" y="710141"/>
            <a:ext cx="7215052" cy="6266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999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9269"/>
            <a:ext cx="499001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1959428"/>
            <a:ext cx="4976949" cy="2090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শাওন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2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37"/>
            <a:ext cx="5455050" cy="4944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26" y="813816"/>
            <a:ext cx="6679474" cy="48554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6125"/>
            <a:ext cx="12192000" cy="6531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পাঠ-বিশ্লেষণ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617028"/>
            <a:ext cx="12192000" cy="1240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গাঁয়ের এক চাষার ছেলে লম্বা মাথার চুল,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কালো মুখেই কালো ভ্রমর, কিসের রঙিন ফুল !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526"/>
            <a:ext cx="5705475" cy="4781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914400"/>
            <a:ext cx="6509657" cy="4781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734594"/>
            <a:ext cx="12192000" cy="11234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কচি-মুখের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মাখিয়ে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দেছে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12192000" cy="8621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পাঠ-বিশ্লেষণ</a:t>
            </a:r>
            <a:r>
              <a:rPr lang="bn-IN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4" y="666207"/>
            <a:ext cx="6548846" cy="4950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6206"/>
            <a:ext cx="5779911" cy="4990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734594"/>
            <a:ext cx="12192000" cy="11234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ডগার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শাওন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531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পাঠ-বিশ্লেষণ</a:t>
            </a:r>
            <a:r>
              <a:rPr lang="bn-IN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395"/>
            <a:ext cx="5982789" cy="4859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09" y="666204"/>
            <a:ext cx="6252891" cy="46895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5512526"/>
            <a:ext cx="7080069" cy="13454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বাদল-ধোয়া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মাখিয়ে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পিছলে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531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পাঠ-বিশ্লেষণ</a:t>
            </a:r>
            <a:r>
              <a:rPr lang="bn-IN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2149"/>
            <a:ext cx="6062662" cy="47679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45" y="759414"/>
            <a:ext cx="6163355" cy="4883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43153"/>
            <a:ext cx="12192000" cy="13585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531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পাঠ-বিশ্লেষণ</a:t>
            </a:r>
            <a:r>
              <a:rPr lang="bn-IN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48" y="692331"/>
            <a:ext cx="6274051" cy="4885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43"/>
            <a:ext cx="6025896" cy="49246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499463"/>
            <a:ext cx="12192000" cy="13585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কেতাব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531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পাঠ-বিশ্লেষণ</a:t>
            </a:r>
            <a:r>
              <a:rPr lang="bn-IN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6505303" cy="5264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35" y="627017"/>
            <a:ext cx="5663565" cy="53296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ভূবনময়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531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পাঠ-বিশ্লেষণ</a:t>
            </a:r>
            <a:r>
              <a:rPr lang="bn-IN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110342"/>
            <a:ext cx="3474720" cy="3801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162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77349" y="2272937"/>
            <a:ext cx="4014651" cy="25995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 চন্দ্র মন্ডল,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মাধ্যমিক বিদ্যালয়,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রোহিতা, মনিরামপুর,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 ।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495006"/>
            <a:ext cx="4715689" cy="23121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97280"/>
            <a:ext cx="4702629" cy="1384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164287" y="1136469"/>
            <a:ext cx="4027714" cy="11713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শিক্ষক-পরিচিতি</a:t>
            </a:r>
            <a:r>
              <a:rPr lang="bn-IN" sz="3200" dirty="0" smtClean="0"/>
              <a:t>  </a:t>
            </a:r>
            <a:endParaRPr lang="en-US" sz="32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80201"/>
            <a:ext cx="768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            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9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84663"/>
            <a:ext cx="12192000" cy="3017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জসীমউদদীন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নক্সী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কাঁথার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কাহিনীকাব্যের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একবিতায়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গ্রাম-বাংলার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মর্কোদ্যোগ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গ্রাম-বাংলার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ভ্রমর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মূখের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মায়াবী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প্রায়শই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দুইখানি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লাউইয়ের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ডগার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999" cy="14369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12192000" cy="718457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33" y="3789180"/>
            <a:ext cx="4968240" cy="2480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4354"/>
            <a:ext cx="5081451" cy="2638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15737"/>
            <a:ext cx="4754880" cy="19724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ক= দল)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‘’-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1028" y="1785257"/>
            <a:ext cx="4754880" cy="19724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খ= দল) জালি লাউয়ের ডগার মতো বাহু দুখান সরু,-উক্তিটি দ্বারা কী বোঝানো হয়েছে 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0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7053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762000"/>
            <a:ext cx="9418321" cy="7532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১,কাঁচা ধানের পাতার মতো মুখে কিসের ছায়া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1554480"/>
            <a:ext cx="933994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503714"/>
            <a:ext cx="9339943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৩,কবি চাষির ছেলের বাহুকে কিসের সাথে তুলনা করেছেন 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18263"/>
            <a:ext cx="935300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৪,কবি জসীমউদদীন কত খ্রিষ্টাব্দে জন্মগ্রহণ করেন ?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4558936"/>
            <a:ext cx="9287691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৫,’জালি’ শব্দের অর্থ কী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74776" y="4554582"/>
            <a:ext cx="281722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৫,কচি।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09610" y="3570514"/>
            <a:ext cx="2782389" cy="779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৪,১৯০৩।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79130" y="2573382"/>
            <a:ext cx="281286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৩,জালি লাউয়ের ডগা।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35736" y="1602377"/>
            <a:ext cx="275626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96697" y="722810"/>
            <a:ext cx="2695303" cy="831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১,নবীন তৃণের।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বাড়ির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100149" y="1563187"/>
            <a:ext cx="4876800" cy="40538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‘রুপাই’ কবিতার আলোকে তোমার দেখা কোনো পল্লিগ্রামের বর্ণনা দাও।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937532"/>
            <a:ext cx="7228114" cy="592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>
            <a:off x="0" y="-91440"/>
            <a:ext cx="12192000" cy="1371600"/>
          </a:xfrm>
          <a:prstGeom prst="flowChartInternalStorag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044"/>
            <a:ext cx="12070080" cy="56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96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07443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:-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775"/>
            <a:ext cx="6309360" cy="5802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49" y="965675"/>
            <a:ext cx="5893751" cy="58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0"/>
            <a:ext cx="585216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343"/>
            <a:ext cx="6322423" cy="73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1999" cy="8621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1063" y="1384663"/>
            <a:ext cx="5320937" cy="1162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“রুপাই”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93131" y="3540034"/>
            <a:ext cx="5098869" cy="11756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জসীমউদদীন</a:t>
            </a:r>
            <a:r>
              <a:rPr lang="bn-IN" sz="4400" dirty="0" smtClean="0"/>
              <a:t>   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4" y="1881052"/>
            <a:ext cx="2913017" cy="31612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898572" y="5251268"/>
            <a:ext cx="729342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এই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27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000" dirty="0" smtClean="0"/>
              <a:t> 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9246" y="875212"/>
            <a:ext cx="8294915" cy="4441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</a:t>
            </a:r>
          </a:p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কবির জন্ম পরিচিতি বলতে,পড়তে ও লিখতে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নতুন শব্দগুলোর অর্থসহ বাক্য গঠন করতে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কৃষকের অবদান সম্পর্কে ধারণা লাভ করতে পারবে।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শুদ্ধাউচ্চারণে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43693"/>
            <a:ext cx="12361817" cy="124097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</a:t>
            </a:r>
            <a:r>
              <a:rPr lang="bn-IN" sz="5400" dirty="0" smtClean="0"/>
              <a:t> 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30" y="2142307"/>
            <a:ext cx="2847702" cy="27301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 Single Corner Rectangle 8"/>
          <p:cNvSpPr/>
          <p:nvPr/>
        </p:nvSpPr>
        <p:spPr>
          <a:xfrm>
            <a:off x="2847704" y="5630092"/>
            <a:ext cx="3997234" cy="927463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chemeClr val="tx1"/>
                </a:solidFill>
              </a:rPr>
              <a:t>.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: ১৯৭৬সালের ১৪ই মার্চ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4140926"/>
            <a:ext cx="2651760" cy="10319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 :পল্লিকবি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53052" y="979715"/>
            <a:ext cx="573894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:১৯০৩ সালে ৩০শে অক্টোবর, ফরিদপুর জেলার তাম্বুলখানা গ্রামে।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9988" y="1933303"/>
            <a:ext cx="5752011" cy="11625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শিক্ষজীবন : মাধ্যমিক ফরিদপুর জেলা স্কুল,উচ্চমাধ্যমিক রাজেন্দ্র কলেজ,এম এ বাংলা কলিকাতা বিশ্ববিদ্যালয়।   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6971" y="966651"/>
            <a:ext cx="286076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জসীম উদদীন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7817" y="4349932"/>
            <a:ext cx="5164183" cy="18941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রচনা : নকসী কাঁথার মাঠ, সোজন বাদিয়ার ঘাট, সখিনা,মা যে জননী কান্দে। রাখালী, বালুচর, ধানখেত, রুপবতী,মাটির কান্না,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39989" y="3174275"/>
            <a:ext cx="5752011" cy="11625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উচ্চপদে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058091"/>
            <a:ext cx="3082834" cy="17504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 : বিশ্বভারতী বিশ্ববিদ্যালয় ডি,লিট ডিগ্রি লাভ করেন।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2" grpId="0" animBg="1"/>
      <p:bldP spid="3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1123406"/>
            <a:ext cx="3892732" cy="31742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69780"/>
            <a:ext cx="7620000" cy="5901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624250"/>
            <a:ext cx="4558936" cy="16720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227909"/>
            <a:ext cx="6348549" cy="5630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গাঁয়ের এক চাষার ছেলে লম্বা মাথার চুল,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কালো মুখেই কালো ভ্রমর, কিসের রঙিন ফুল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কচি-মুখের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মাখিয়ে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দেছে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নবীন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লাউয়ের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ডগার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শাওন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মাখিয়ে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পিছলে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কেতাব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ভূবনময়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চাষিদের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6361611" cy="1188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রুপাই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জসীমউদদীন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bn-IN" sz="2800" dirty="0" smtClean="0"/>
              <a:t>   </a:t>
            </a:r>
            <a:endParaRPr lang="en-US" sz="2800" dirty="0"/>
          </a:p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9" y="836023"/>
            <a:ext cx="5843451" cy="6021977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6344194" y="0"/>
            <a:ext cx="5738949" cy="612648"/>
          </a:xfrm>
          <a:prstGeom prst="wedgeRectCallout">
            <a:avLst>
              <a:gd name="adj1" fmla="val -8746"/>
              <a:gd name="adj2" fmla="val 923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819</Words>
  <Application>Microsoft Office PowerPoint</Application>
  <PresentationFormat>Widescreen</PresentationFormat>
  <Paragraphs>176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Nirmala UI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201</cp:revision>
  <dcterms:created xsi:type="dcterms:W3CDTF">2020-03-22T09:55:10Z</dcterms:created>
  <dcterms:modified xsi:type="dcterms:W3CDTF">2021-01-11T09:47:34Z</dcterms:modified>
</cp:coreProperties>
</file>