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9"/>
  </p:notesMasterIdLst>
  <p:sldIdLst>
    <p:sldId id="256" r:id="rId2"/>
    <p:sldId id="265" r:id="rId3"/>
    <p:sldId id="266" r:id="rId4"/>
    <p:sldId id="267" r:id="rId5"/>
    <p:sldId id="257" r:id="rId6"/>
    <p:sldId id="258" r:id="rId7"/>
    <p:sldId id="269" r:id="rId8"/>
    <p:sldId id="270" r:id="rId9"/>
    <p:sldId id="271" r:id="rId10"/>
    <p:sldId id="272" r:id="rId11"/>
    <p:sldId id="273" r:id="rId12"/>
    <p:sldId id="259" r:id="rId13"/>
    <p:sldId id="260" r:id="rId14"/>
    <p:sldId id="261" r:id="rId15"/>
    <p:sldId id="262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0F7AB6-DE47-4771-A10C-09C45608AB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C7B1CA-F2B6-4893-A393-76D9E7F4D424}">
      <dgm:prSet custT="1"/>
      <dgm:spPr/>
      <dgm:t>
        <a:bodyPr/>
        <a:lstStyle/>
        <a:p>
          <a:pPr algn="ctr" rtl="0"/>
          <a:r>
            <a:rPr lang="bn-BD" sz="3200" dirty="0" smtClean="0">
              <a:latin typeface="NikoshBAN" pitchFamily="2" charset="0"/>
              <a:cs typeface="NikoshBAN" pitchFamily="2" charset="0"/>
            </a:rPr>
            <a:t>মোঃ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জাকারিয়া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3F2EEED7-2354-4613-B3F2-2601822316EE}" type="parTrans" cxnId="{0DABB1AB-166B-4FF6-B5E1-7A9D6C6FEA9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D67999D1-1EB6-49DC-9669-4F84927DDE88}" type="sibTrans" cxnId="{0DABB1AB-166B-4FF6-B5E1-7A9D6C6FEA9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132056E-3A5E-4DB9-8311-D6E59EFC56BA}">
      <dgm:prSet custT="1"/>
      <dgm:spPr/>
      <dgm:t>
        <a:bodyPr/>
        <a:lstStyle/>
        <a:p>
          <a:pPr algn="ctr" rtl="0"/>
          <a:r>
            <a:rPr lang="bn-BD" sz="3200" dirty="0" smtClean="0">
              <a:latin typeface="NikoshBAN" pitchFamily="2" charset="0"/>
              <a:cs typeface="NikoshBAN" pitchFamily="2" charset="0"/>
            </a:rPr>
            <a:t>সহকারী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মৌলভী</a:t>
          </a:r>
          <a:r>
            <a:rPr lang="bn-BD" sz="3200" dirty="0" smtClean="0">
              <a:latin typeface="NikoshBAN" pitchFamily="2" charset="0"/>
              <a:cs typeface="NikoshBAN" pitchFamily="2" charset="0"/>
            </a:rPr>
            <a:t> 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74BB3790-82F5-4DF3-88BD-2111D243DF12}" type="parTrans" cxnId="{CF7B9BAF-1C45-4516-85D7-7C57AA6EEB4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9A9AEC8-9B22-4157-BB09-F01E35BB7451}" type="sibTrans" cxnId="{CF7B9BAF-1C45-4516-85D7-7C57AA6EEB4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ED08C873-EF35-403C-8D70-5EDAD83E4757}">
      <dgm:prSet custT="1"/>
      <dgm:spPr/>
      <dgm:t>
        <a:bodyPr/>
        <a:lstStyle/>
        <a:p>
          <a:pPr algn="ctr" rtl="0"/>
          <a:r>
            <a:rPr lang="en-US" sz="3200" dirty="0" err="1" smtClean="0">
              <a:latin typeface="NikoshBAN" pitchFamily="2" charset="0"/>
              <a:cs typeface="NikoshBAN" pitchFamily="2" charset="0"/>
            </a:rPr>
            <a:t>কাঁঠালবাড়ী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মোস্তাফিয়া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ফাজিল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3200" dirty="0" smtClean="0">
              <a:latin typeface="NikoshBAN" pitchFamily="2" charset="0"/>
              <a:cs typeface="NikoshBAN" pitchFamily="2" charset="0"/>
            </a:rPr>
            <a:t>মাদ্রাসা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87723773-064E-48D3-9F90-439B1CAC1719}" type="parTrans" cxnId="{3E6624CC-5067-4212-9807-780086CBC89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3FB6FB49-5E88-4C61-83CA-0148D620988B}" type="sibTrans" cxnId="{3E6624CC-5067-4212-9807-780086CBC89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A91BE22-4BF5-4EB7-BF27-6AE4E1EF8023}" type="pres">
      <dgm:prSet presAssocID="{6B0F7AB6-DE47-4771-A10C-09C45608AB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E13C4A-B15C-41EE-BD98-2FEF89802A86}" type="pres">
      <dgm:prSet presAssocID="{48C7B1CA-F2B6-4893-A393-76D9E7F4D424}" presName="parentText" presStyleLbl="node1" presStyleIdx="0" presStyleCnt="3" custLinFactNeighborX="952" custLinFactNeighborY="-949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788D8-7419-4437-99E7-0C88D5EC6387}" type="pres">
      <dgm:prSet presAssocID="{D67999D1-1EB6-49DC-9669-4F84927DDE88}" presName="spacer" presStyleCnt="0"/>
      <dgm:spPr/>
    </dgm:pt>
    <dgm:pt modelId="{8FF8F494-F6E8-496A-B48A-4D650D4C1771}" type="pres">
      <dgm:prSet presAssocID="{8132056E-3A5E-4DB9-8311-D6E59EFC56BA}" presName="parentText" presStyleLbl="node1" presStyleIdx="1" presStyleCnt="3" custLinFactNeighborY="-158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2A5E6-6E81-4EB1-8E14-1F0C7E2D4FE0}" type="pres">
      <dgm:prSet presAssocID="{09A9AEC8-9B22-4157-BB09-F01E35BB7451}" presName="spacer" presStyleCnt="0"/>
      <dgm:spPr/>
    </dgm:pt>
    <dgm:pt modelId="{DA747EAC-0AF3-4CB3-BBCB-3D2FEF636336}" type="pres">
      <dgm:prSet presAssocID="{ED08C873-EF35-403C-8D70-5EDAD83E4757}" presName="parentText" presStyleLbl="node1" presStyleIdx="2" presStyleCnt="3" custAng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7B9BAF-1C45-4516-85D7-7C57AA6EEB44}" srcId="{6B0F7AB6-DE47-4771-A10C-09C45608AB7B}" destId="{8132056E-3A5E-4DB9-8311-D6E59EFC56BA}" srcOrd="1" destOrd="0" parTransId="{74BB3790-82F5-4DF3-88BD-2111D243DF12}" sibTransId="{09A9AEC8-9B22-4157-BB09-F01E35BB7451}"/>
    <dgm:cxn modelId="{C45F750D-932A-4AB7-AB8E-460A7AEF4BB9}" type="presOf" srcId="{ED08C873-EF35-403C-8D70-5EDAD83E4757}" destId="{DA747EAC-0AF3-4CB3-BBCB-3D2FEF636336}" srcOrd="0" destOrd="0" presId="urn:microsoft.com/office/officeart/2005/8/layout/vList2"/>
    <dgm:cxn modelId="{644BCDB1-48CA-4E6B-9DFE-F6EF7089BC34}" type="presOf" srcId="{8132056E-3A5E-4DB9-8311-D6E59EFC56BA}" destId="{8FF8F494-F6E8-496A-B48A-4D650D4C1771}" srcOrd="0" destOrd="0" presId="urn:microsoft.com/office/officeart/2005/8/layout/vList2"/>
    <dgm:cxn modelId="{3E6624CC-5067-4212-9807-780086CBC896}" srcId="{6B0F7AB6-DE47-4771-A10C-09C45608AB7B}" destId="{ED08C873-EF35-403C-8D70-5EDAD83E4757}" srcOrd="2" destOrd="0" parTransId="{87723773-064E-48D3-9F90-439B1CAC1719}" sibTransId="{3FB6FB49-5E88-4C61-83CA-0148D620988B}"/>
    <dgm:cxn modelId="{BAA65D43-F9E8-4262-96BC-08DFB7DFA107}" type="presOf" srcId="{6B0F7AB6-DE47-4771-A10C-09C45608AB7B}" destId="{9A91BE22-4BF5-4EB7-BF27-6AE4E1EF8023}" srcOrd="0" destOrd="0" presId="urn:microsoft.com/office/officeart/2005/8/layout/vList2"/>
    <dgm:cxn modelId="{0DABB1AB-166B-4FF6-B5E1-7A9D6C6FEA99}" srcId="{6B0F7AB6-DE47-4771-A10C-09C45608AB7B}" destId="{48C7B1CA-F2B6-4893-A393-76D9E7F4D424}" srcOrd="0" destOrd="0" parTransId="{3F2EEED7-2354-4613-B3F2-2601822316EE}" sibTransId="{D67999D1-1EB6-49DC-9669-4F84927DDE88}"/>
    <dgm:cxn modelId="{C616C26E-079A-4212-A7E5-B40182CAF824}" type="presOf" srcId="{48C7B1CA-F2B6-4893-A393-76D9E7F4D424}" destId="{C6E13C4A-B15C-41EE-BD98-2FEF89802A86}" srcOrd="0" destOrd="0" presId="urn:microsoft.com/office/officeart/2005/8/layout/vList2"/>
    <dgm:cxn modelId="{37974776-28C7-4EA7-91F4-0FE17878435B}" type="presParOf" srcId="{9A91BE22-4BF5-4EB7-BF27-6AE4E1EF8023}" destId="{C6E13C4A-B15C-41EE-BD98-2FEF89802A86}" srcOrd="0" destOrd="0" presId="urn:microsoft.com/office/officeart/2005/8/layout/vList2"/>
    <dgm:cxn modelId="{E042A516-F9E4-4CF9-8258-1B18983FB6EC}" type="presParOf" srcId="{9A91BE22-4BF5-4EB7-BF27-6AE4E1EF8023}" destId="{DC9788D8-7419-4437-99E7-0C88D5EC6387}" srcOrd="1" destOrd="0" presId="urn:microsoft.com/office/officeart/2005/8/layout/vList2"/>
    <dgm:cxn modelId="{381F7072-D138-41F7-94C4-3D7D660263A6}" type="presParOf" srcId="{9A91BE22-4BF5-4EB7-BF27-6AE4E1EF8023}" destId="{8FF8F494-F6E8-496A-B48A-4D650D4C1771}" srcOrd="2" destOrd="0" presId="urn:microsoft.com/office/officeart/2005/8/layout/vList2"/>
    <dgm:cxn modelId="{E35B975B-8C54-4EEA-866A-D7A1C7EB402E}" type="presParOf" srcId="{9A91BE22-4BF5-4EB7-BF27-6AE4E1EF8023}" destId="{4882A5E6-6E81-4EB1-8E14-1F0C7E2D4FE0}" srcOrd="3" destOrd="0" presId="urn:microsoft.com/office/officeart/2005/8/layout/vList2"/>
    <dgm:cxn modelId="{E0A68C7C-869D-4256-ADEB-68A6A54C4050}" type="presParOf" srcId="{9A91BE22-4BF5-4EB7-BF27-6AE4E1EF8023}" destId="{DA747EAC-0AF3-4CB3-BBCB-3D2FEF63633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00A8E1-B95E-4141-8B9B-C8DB568A71C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347D978-C642-4ACD-8FA8-9E573E147FA1}">
      <dgm:prSet custT="1"/>
      <dgm:spPr/>
      <dgm:t>
        <a:bodyPr/>
        <a:lstStyle/>
        <a:p>
          <a:pPr rtl="0"/>
          <a:r>
            <a:rPr lang="bn-BD" sz="2800" dirty="0" smtClean="0">
              <a:latin typeface="NikoshBAN" pitchFamily="2" charset="0"/>
              <a:cs typeface="NikoshBAN" pitchFamily="2" charset="0"/>
            </a:rPr>
            <a:t>পাঠ পরিচিতি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9415FAB4-ABB8-420E-8702-0D455301C98C}" type="parTrans" cxnId="{12840429-57D3-4F18-8F76-C0E8696164E5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53D3847-29A1-492A-8468-03AE03692DAC}" type="sibTrans" cxnId="{12840429-57D3-4F18-8F76-C0E8696164E5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B120EE0-2DAF-4A84-B345-BFE7586DF76D}" type="pres">
      <dgm:prSet presAssocID="{6900A8E1-B95E-4141-8B9B-C8DB568A71C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F0AC58-4E16-4E80-BA70-EFB76D9EDD7C}" type="pres">
      <dgm:prSet presAssocID="{6900A8E1-B95E-4141-8B9B-C8DB568A71C0}" presName="arrow" presStyleLbl="bgShp" presStyleIdx="0" presStyleCnt="1" custLinFactNeighborX="3654"/>
      <dgm:spPr/>
    </dgm:pt>
    <dgm:pt modelId="{2B1ACABE-9794-4602-9C00-443CB4AA5763}" type="pres">
      <dgm:prSet presAssocID="{6900A8E1-B95E-4141-8B9B-C8DB568A71C0}" presName="linearProcess" presStyleCnt="0"/>
      <dgm:spPr/>
    </dgm:pt>
    <dgm:pt modelId="{AFD0BE7F-8225-4E1D-AFAB-5876BBE19234}" type="pres">
      <dgm:prSet presAssocID="{3347D978-C642-4ACD-8FA8-9E573E147FA1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FB8290-EAED-4BD9-A4EC-140CB8F89C17}" type="presOf" srcId="{6900A8E1-B95E-4141-8B9B-C8DB568A71C0}" destId="{1B120EE0-2DAF-4A84-B345-BFE7586DF76D}" srcOrd="0" destOrd="0" presId="urn:microsoft.com/office/officeart/2005/8/layout/hProcess9"/>
    <dgm:cxn modelId="{12840429-57D3-4F18-8F76-C0E8696164E5}" srcId="{6900A8E1-B95E-4141-8B9B-C8DB568A71C0}" destId="{3347D978-C642-4ACD-8FA8-9E573E147FA1}" srcOrd="0" destOrd="0" parTransId="{9415FAB4-ABB8-420E-8702-0D455301C98C}" sibTransId="{153D3847-29A1-492A-8468-03AE03692DAC}"/>
    <dgm:cxn modelId="{579526A8-B776-49D9-A375-E1DD099E1A07}" type="presOf" srcId="{3347D978-C642-4ACD-8FA8-9E573E147FA1}" destId="{AFD0BE7F-8225-4E1D-AFAB-5876BBE19234}" srcOrd="0" destOrd="0" presId="urn:microsoft.com/office/officeart/2005/8/layout/hProcess9"/>
    <dgm:cxn modelId="{24D99579-760C-429D-915F-CFE6C2F8024C}" type="presParOf" srcId="{1B120EE0-2DAF-4A84-B345-BFE7586DF76D}" destId="{E6F0AC58-4E16-4E80-BA70-EFB76D9EDD7C}" srcOrd="0" destOrd="0" presId="urn:microsoft.com/office/officeart/2005/8/layout/hProcess9"/>
    <dgm:cxn modelId="{E3DC0FFE-E904-4257-B410-E94BE8393A33}" type="presParOf" srcId="{1B120EE0-2DAF-4A84-B345-BFE7586DF76D}" destId="{2B1ACABE-9794-4602-9C00-443CB4AA5763}" srcOrd="1" destOrd="0" presId="urn:microsoft.com/office/officeart/2005/8/layout/hProcess9"/>
    <dgm:cxn modelId="{1ACFB1F7-D185-4170-BCD2-9A34B275FDF0}" type="presParOf" srcId="{2B1ACABE-9794-4602-9C00-443CB4AA5763}" destId="{AFD0BE7F-8225-4E1D-AFAB-5876BBE19234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13C4A-B15C-41EE-BD98-2FEF89802A86}">
      <dsp:nvSpPr>
        <dsp:cNvPr id="0" name=""/>
        <dsp:cNvSpPr/>
      </dsp:nvSpPr>
      <dsp:spPr>
        <a:xfrm>
          <a:off x="0" y="0"/>
          <a:ext cx="83058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মোঃ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জাকারিয়া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36553" y="36553"/>
        <a:ext cx="8232694" cy="675694"/>
      </dsp:txXfrm>
    </dsp:sp>
    <dsp:sp modelId="{8FF8F494-F6E8-496A-B48A-4D650D4C1771}">
      <dsp:nvSpPr>
        <dsp:cNvPr id="0" name=""/>
        <dsp:cNvSpPr/>
      </dsp:nvSpPr>
      <dsp:spPr>
        <a:xfrm>
          <a:off x="0" y="797584"/>
          <a:ext cx="83058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সহকারী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মৌলভী</a:t>
          </a: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 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36553" y="834137"/>
        <a:ext cx="8232694" cy="675694"/>
      </dsp:txXfrm>
    </dsp:sp>
    <dsp:sp modelId="{DA747EAC-0AF3-4CB3-BBCB-3D2FEF636336}">
      <dsp:nvSpPr>
        <dsp:cNvPr id="0" name=""/>
        <dsp:cNvSpPr/>
      </dsp:nvSpPr>
      <dsp:spPr>
        <a:xfrm>
          <a:off x="0" y="1613099"/>
          <a:ext cx="83058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কাঁঠালবাড়ী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মোস্তাফিয়া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ফাজিল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মাদ্রাসা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36553" y="1649652"/>
        <a:ext cx="8232694" cy="675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0AC58-4E16-4E80-BA70-EFB76D9EDD7C}">
      <dsp:nvSpPr>
        <dsp:cNvPr id="0" name=""/>
        <dsp:cNvSpPr/>
      </dsp:nvSpPr>
      <dsp:spPr>
        <a:xfrm>
          <a:off x="533391" y="0"/>
          <a:ext cx="4274820" cy="1219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D0BE7F-8225-4E1D-AFAB-5876BBE19234}">
      <dsp:nvSpPr>
        <dsp:cNvPr id="0" name=""/>
        <dsp:cNvSpPr/>
      </dsp:nvSpPr>
      <dsp:spPr>
        <a:xfrm>
          <a:off x="1650206" y="365760"/>
          <a:ext cx="1728787" cy="487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পাঠ পরিচিতি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674013" y="389567"/>
        <a:ext cx="1681173" cy="440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5C89C-3738-4ACA-A7D0-E07A9C609DAF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F314F-9A4C-4DCC-AA86-6C5499824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2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F314F-9A4C-4DCC-AA86-6C5499824C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2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1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3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67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142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87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32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12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5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2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5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7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3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6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7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4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32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667000" y="228600"/>
            <a:ext cx="44958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17433340"/>
              </p:ext>
            </p:extLst>
          </p:nvPr>
        </p:nvGraphicFramePr>
        <p:xfrm>
          <a:off x="381000" y="3657600"/>
          <a:ext cx="83058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20604518_246755612511197_2533821235233341946_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7281" y="1600200"/>
            <a:ext cx="2113238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6398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ওহি নাজিলের পদ্ধতি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আসমানি কিতাবের ন্যায় আল কুরআন মহানবি (সঃ) এর উপরএকত্রে নাজিল হয়নি। বরং প্রথমত এ কুরআন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হতে 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 দুনিয়ার আসমানের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 অবতীর্ণ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হয়।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তারপর সেখান হতে নবি-জীবনের ২৩ বত্সরব্যাপী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৭টি পদ্ধতি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নাজিল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4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ওহি নাজিলের ৭টি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যথা-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. ঘন্টা ধ্বনির ন্যায়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২. ফেরেশতার মানবরূপ ধারণ করা। সাধারণত হজরত দেহিয়া কালবি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রূপ ধরে জিবরাইল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আসতেন।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৩.ফেরেশতার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নিজস্ব আকৃতিতে আগমন করা। যেমন- হেরা গুহায় ওসিদরাতুল মুনতাহায়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জিবরাইল স্বীয় আকৃতিতে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14350" indent="-514350">
              <a:buAutoNum type="arabicPeriod" startAt="4"/>
            </a:pP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সত্য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স্বপ্ন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eriod" startAt="4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অন্তরে ফুঁৎকারের মাধ্যমে।</a:t>
            </a:r>
          </a:p>
          <a:p>
            <a:pPr marL="514350" indent="-514350">
              <a:buAutoNum type="arabicPeriod" startAt="4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অহিয়ে ইশ্রাফিল।</a:t>
            </a:r>
          </a:p>
          <a:p>
            <a:pPr marL="514350" indent="-514350">
              <a:buAutoNum type="arabicPeriod" startAt="4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অদৄশ্য আওয়াজ।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051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0" y="1295400"/>
            <a:ext cx="3200400" cy="6858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04975" y="2619375"/>
            <a:ext cx="6172200" cy="2514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কুরআন নাযিল হয়েছিল কার উপর?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কুরআন কার মাধ্যমে অবতরন হয়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ওহি নাযিলের পদ্দতি কয়টি?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4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667000" y="914400"/>
            <a:ext cx="3886200" cy="1295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জোড়ার কাজ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2667000"/>
            <a:ext cx="7162800" cy="3276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ওহি নাযিলের দুইটি পদ্দ্বতি লিখ।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ওহি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ওহিয়ে মাতলুর পরিচয় দাও।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8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33600" y="838200"/>
            <a:ext cx="3581400" cy="762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95400" y="2743200"/>
            <a:ext cx="6324600" cy="2362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অহি কত প্রকার ও কীকী বিস্তারিত বর্ননা কর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23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676400" y="457200"/>
            <a:ext cx="5562600" cy="13716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371600" y="2286000"/>
            <a:ext cx="5867400" cy="29718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অহি কত প্রকার ও কি কি?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অহি নাযিল হয়েছে কার মাধ্যমে?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45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514600" y="457200"/>
            <a:ext cx="3581400" cy="838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71600" y="2286000"/>
            <a:ext cx="6324600" cy="2438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অহি নাযিলের পদ্ধতি গুল লিখে আনবে।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43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2362200" y="914400"/>
            <a:ext cx="4267200" cy="388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160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4400"/>
            <a:ext cx="7620000" cy="57014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30480"/>
            <a:ext cx="7162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এসো কয়েকটি ইমেজ দেখি 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8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43000"/>
            <a:ext cx="7162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22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7772400" cy="615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57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83881170"/>
              </p:ext>
            </p:extLst>
          </p:nvPr>
        </p:nvGraphicFramePr>
        <p:xfrm>
          <a:off x="2057400" y="381000"/>
          <a:ext cx="50292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257300" y="2438400"/>
            <a:ext cx="6629400" cy="2362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আল-কুরআন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সপ্তম শ্রেনী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১ম অধ্যায়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 ওহি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6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2514600"/>
            <a:ext cx="6553200" cy="3048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ওহি কি তা বলতেপারবে।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ওহি কত প্রকার তা বলতে পারবে।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ওহি নাযিলের স্থান বলতেপারবে। 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ওহি নাযিলের মাধ্যম কে তা বুঝতেপারবে।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90800" y="762000"/>
            <a:ext cx="3505200" cy="1143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58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ওহির পরিচয়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ওহি আরবি শব্দ। এর অর্থ 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পনে জানিয়ে দেওয়া, ইলহাম, চিঠি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পরিভাষায়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ওহি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আল্লাহর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কালাম, যা 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নবির উপর নাজিল হয়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পাক বলেন- আমি অপিনার নিকট ওহি পাঠিয়েছি যেমনটি পাঠিয়েছিলাম নুহ এবং তার পরবর্তী নবিদের উপর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বুঝা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গেল, নবি ছাড়া অন্য 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উপর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হি অৰ্তীর্ণ হয় না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482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8200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ওহির 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আল্লামা আন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য়ার শাহ কাশ্মিরি রহ. বলেন : মাধ্যম অনুযায়ী ওহি তিন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যথা-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ওহি আল্লাহ পাক 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মাধ্যম ছাড়া সরাসরি নবির কলবে ঢেলে দেন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. সরাসরি আল্লাহ তাআলার সাথে কথ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পকথন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ফেরেশতার মাধ্যমে ওহি প্রেরণ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ফেরেশতা ওহি নিয়ে আসতেন তার নাম হজরত জিবরাইলআমিন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তিনি মহানবি (সঃ) এর কাছে সর্বম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 ২৪০০০ বার এসেছিলেন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724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447800"/>
            <a:ext cx="8763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রসুল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উপর যে ওহি অবতীর্ণ হয়েছে তা ২ প্রকার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যথা-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১.পঠিত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ওহি। যেমন : কুরআন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২.অপঠিত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ওহি। যেমন : হাদিস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3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229</TotalTime>
  <Words>409</Words>
  <Application>Microsoft Office PowerPoint</Application>
  <PresentationFormat>On-screen Show (4:3)</PresentationFormat>
  <Paragraphs>60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NikoshBAN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Singer</cp:lastModifiedBy>
  <cp:revision>32</cp:revision>
  <dcterms:created xsi:type="dcterms:W3CDTF">2006-08-16T00:00:00Z</dcterms:created>
  <dcterms:modified xsi:type="dcterms:W3CDTF">2021-01-11T02:37:40Z</dcterms:modified>
</cp:coreProperties>
</file>