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57" r:id="rId4"/>
    <p:sldId id="258" r:id="rId5"/>
    <p:sldId id="259" r:id="rId6"/>
    <p:sldId id="260" r:id="rId7"/>
    <p:sldId id="264" r:id="rId8"/>
    <p:sldId id="261" r:id="rId9"/>
    <p:sldId id="265" r:id="rId10"/>
    <p:sldId id="266" r:id="rId11"/>
    <p:sldId id="262" r:id="rId12"/>
    <p:sldId id="263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9D4B-E138-4085-88EA-5857BE4818C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9EDD7-6736-40D0-9636-0CC3121F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7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EDD7-6736-40D0-9636-0CC3121F7B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4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5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4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0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9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93011-2968-4576-8EA5-8D6390A6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6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7" y="3761234"/>
            <a:ext cx="2937456" cy="2937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52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6389" y="115910"/>
            <a:ext cx="3528811" cy="81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64535"/>
            <a:ext cx="12191999" cy="21142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পরিবেশ দূষন সম্পর্কে ব্যাখ্যা করতে পারবে;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ও সামাজিক পরিবেশের দূষন সম্পর্কে বর্ননা করতে পারবে;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90152"/>
            <a:ext cx="11964474" cy="6666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0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13495"/>
            <a:ext cx="12003110" cy="6606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5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0522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বায়ুদূষনঃ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ধুলাবালি ও ধোঁয়ার ফলে বাতাস দুর্গন্ধযুক্ত ও দূষিত হয়ে যায়। 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পানিদূষনঃ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খাল,বিল,পুকুর বা নদীতে মিশে পানিকে দূষিত করে।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66592"/>
            <a:ext cx="5302742" cy="3337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3263018"/>
            <a:ext cx="5228823" cy="3341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3" y="3918836"/>
            <a:ext cx="4050540" cy="280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3918836"/>
            <a:ext cx="3593205" cy="280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50" y="3918836"/>
            <a:ext cx="3411023" cy="280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-1"/>
            <a:ext cx="12192000" cy="37348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দূষনঃ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রাসায়নিক দ্রব্য অ কীটনাশক ব্যবহার করলে মাটি দূষন হয়। 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দূষনঃ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রাস্তাঘাটে বা যে কোন জায়গায় জোরে শব্দ আমাদের ক্লান্ত করে ও বিরক্তির সৃষ্টি করে। 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বর্জ্যদূষনঃ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ময়লা-আবর্জনা ফেললে রোগ জীবানু সৃষ্টি করে ফলে পরিবেশ দূষিত হয়।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597" y="180304"/>
            <a:ext cx="4481848" cy="8757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62896"/>
            <a:ext cx="12192000" cy="4295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কোনটি কোন ধরনের দূষন তা দেখ এবং নিচের বাক্যগুলো সম্পুর্ন কর। 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বায়ুতে যে দূষন--------------------------------------------------------------। 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 যে দূষন-------------------------------------------------------------। 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যে দূষন--------------------------------------------------------------। 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 শব্দের ফলে যে দূষন--------------------------------------------------। 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 আবর্জনার ফলে যে দূষন-----------------------------------------------।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54" y="180304"/>
            <a:ext cx="2343150" cy="1952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7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1994" y="154546"/>
            <a:ext cx="3400023" cy="73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609859"/>
            <a:ext cx="7740202" cy="6697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ছক অনুযায়ী তোমার খাতায় লিখ।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75207"/>
              </p:ext>
            </p:extLst>
          </p:nvPr>
        </p:nvGraphicFramePr>
        <p:xfrm>
          <a:off x="0" y="2421226"/>
          <a:ext cx="12192000" cy="44367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096000"/>
                <a:gridCol w="6096000"/>
              </a:tblGrid>
              <a:tr h="887355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পরিবেশের দূষন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 পরিবেশের</a:t>
                      </a:r>
                      <a:r>
                        <a:rPr lang="bn-IN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দূষন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87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7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7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7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35" y="154546"/>
            <a:ext cx="3490443" cy="2125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5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7752" y="141667"/>
            <a:ext cx="3129566" cy="7083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12263"/>
            <a:ext cx="12192000" cy="3208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বায়ুদূশন হচ্ছে?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কীভাবে দূষিত হচ্ছে?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কীভাবে দূষিত হচ্ছে?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শব্দের দূষন হচ্ছে?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88" y="141667"/>
            <a:ext cx="2114550" cy="2162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4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62" y="180304"/>
            <a:ext cx="3850783" cy="7083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49262"/>
            <a:ext cx="12192000" cy="19833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দূষন নিয়ে কমপক্ষে ৫টি বাক্য তোমার খাতায় লিখ।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8" y="180304"/>
            <a:ext cx="3314700" cy="2318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29" y="180304"/>
            <a:ext cx="2755140" cy="252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3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5" y="1972145"/>
            <a:ext cx="3346830" cy="3346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2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90930"/>
            <a:ext cx="6001555" cy="37670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লাকেশ্বর দাখিল মাদ্রাসা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 সুনামগঞ্জ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০১৭৮৬৪৯৮৯২২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1555" y="3090930"/>
            <a:ext cx="6190445" cy="37670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শ্রেনিঃতৃতীয়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৭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১০/০১/২০২১ইং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55" y="209658"/>
            <a:ext cx="2664380" cy="2669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15" y="217161"/>
            <a:ext cx="2229923" cy="266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6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04320"/>
            <a:ext cx="11977352" cy="6604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0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28789"/>
            <a:ext cx="11948135" cy="6632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5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67425"/>
            <a:ext cx="11745531" cy="6525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6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80" y="802009"/>
            <a:ext cx="4009490" cy="2904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8" y="802009"/>
            <a:ext cx="4030980" cy="2904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8" y="3940933"/>
            <a:ext cx="4030980" cy="2791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80" y="3940933"/>
            <a:ext cx="4009490" cy="2672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83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05446"/>
            <a:ext cx="12088969" cy="6570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73" y="1608117"/>
            <a:ext cx="5513304" cy="3653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608117"/>
            <a:ext cx="6068565" cy="3653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53803" y="167425"/>
            <a:ext cx="8654603" cy="8242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দেখতে পাচ্ছ?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5780" y="5434884"/>
            <a:ext cx="5228823" cy="7009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পানিদূষন ও শব্দদূষন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88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0925" y="244697"/>
            <a:ext cx="7624292" cy="29235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দূষন প্রতিরোধ ও সংরক্ষন </a:t>
            </a:r>
          </a:p>
          <a:p>
            <a:pPr algn="ctr"/>
            <a:r>
              <a:rPr lang="bn-IN" sz="44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পাঠ্যাংশঃবিভিন্ন ধরনের পরিবেশ দূষন </a:t>
            </a:r>
            <a:r>
              <a:rPr lang="en-US" sz="44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6" y="3284113"/>
            <a:ext cx="7624292" cy="3438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10/01/2021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08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426</Words>
  <Application>Microsoft Office PowerPoint</Application>
  <PresentationFormat>Widescreen</PresentationFormat>
  <Paragraphs>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15</cp:revision>
  <dcterms:created xsi:type="dcterms:W3CDTF">2021-01-09T15:33:29Z</dcterms:created>
  <dcterms:modified xsi:type="dcterms:W3CDTF">2021-01-11T08:38:59Z</dcterms:modified>
</cp:coreProperties>
</file>