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77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62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09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29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182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789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7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2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8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30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93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57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5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8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6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3410C5-36F7-466D-8BA0-7F5D3AE21BD1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A5047E-2117-4750-8D68-4BE426BD6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9709" y="1579418"/>
            <a:ext cx="8423564" cy="30387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934" r="5060" b="-1683"/>
          <a:stretch/>
        </p:blipFill>
        <p:spPr>
          <a:xfrm>
            <a:off x="894944" y="798884"/>
            <a:ext cx="10379413" cy="5368453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5" r="4538" b="3003"/>
          <a:stretch/>
        </p:blipFill>
        <p:spPr>
          <a:xfrm>
            <a:off x="894944" y="798884"/>
            <a:ext cx="10379414" cy="54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2057" r="4433" b="34019"/>
          <a:stretch/>
        </p:blipFill>
        <p:spPr>
          <a:xfrm>
            <a:off x="1079771" y="982493"/>
            <a:ext cx="10184859" cy="460118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667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4478" y="515566"/>
            <a:ext cx="2169268" cy="62257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التّقييم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811295" y="539885"/>
            <a:ext cx="8920263" cy="6906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استخرج المفرد والمثنّى والجمع والمذكّر والمؤنّث من الجمل التّالية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978630" y="1357019"/>
            <a:ext cx="2636195" cy="4620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الجملة</a:t>
            </a:r>
            <a:endParaRPr lang="en-US" sz="3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112868" y="1974727"/>
            <a:ext cx="3501957" cy="6128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جاء الولدان من المدرسة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287966" y="2723754"/>
            <a:ext cx="3234446" cy="106030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 smtClean="0"/>
              <a:t>رأيت الطفلين فى ساحة الدّار</a:t>
            </a:r>
            <a:endParaRPr lang="en-US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9095360" y="3968888"/>
            <a:ext cx="2402733" cy="5836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هذا طالب ذكيّ</a:t>
            </a:r>
            <a:endParaRPr lang="en-US" sz="32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613842" y="4737375"/>
            <a:ext cx="2962072" cy="70039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الفتاة تساعد امّها</a:t>
            </a:r>
            <a:endParaRPr lang="en-US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8431452" y="5564223"/>
            <a:ext cx="3110415" cy="5836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ذهب طلحة إلى السّوق</a:t>
            </a:r>
            <a:endParaRPr lang="en-US" sz="32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6789900" y="1279197"/>
            <a:ext cx="1147864" cy="5398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المفرد</a:t>
            </a:r>
            <a:endParaRPr lang="en-US" sz="32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951378" y="1271912"/>
            <a:ext cx="1274323" cy="60312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المثنّى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1143" y="1279197"/>
            <a:ext cx="1147864" cy="5958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الجمع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081719" y="1271912"/>
            <a:ext cx="1225688" cy="61284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المذكّر</a:t>
            </a:r>
            <a:endParaRPr lang="en-US" sz="3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0390" y="1279197"/>
            <a:ext cx="1196504" cy="5958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المؤنّث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78612" y="1974727"/>
            <a:ext cx="1566154" cy="6128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المدرسة</a:t>
            </a:r>
            <a:endParaRPr lang="en-US" sz="3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5085119" y="1974753"/>
            <a:ext cx="1245140" cy="55688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550584" y="1968045"/>
            <a:ext cx="1322967" cy="6128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الولدان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>
          <a:xfrm>
            <a:off x="2191152" y="1999634"/>
            <a:ext cx="1157592" cy="49612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الولدان</a:t>
            </a:r>
            <a:endParaRPr lang="en-US" sz="3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17670" y="1974727"/>
            <a:ext cx="1420256" cy="5289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المدرسة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30259" y="2723753"/>
            <a:ext cx="1772868" cy="71011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 smtClean="0"/>
              <a:t>ساحة, </a:t>
            </a:r>
            <a:r>
              <a:rPr lang="ar-SA" sz="3200" b="1" dirty="0"/>
              <a:t>الدّار</a:t>
            </a:r>
            <a:endParaRPr lang="en-US" sz="3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786006" y="2723755"/>
            <a:ext cx="1488327" cy="6517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الطفلين</a:t>
            </a:r>
            <a:endParaRPr lang="en-US" sz="3200" dirty="0"/>
          </a:p>
        </p:txBody>
      </p:sp>
      <p:sp>
        <p:nvSpPr>
          <p:cNvPr id="27" name="Rounded Rectangle 26"/>
          <p:cNvSpPr/>
          <p:nvPr/>
        </p:nvSpPr>
        <p:spPr>
          <a:xfrm>
            <a:off x="3723244" y="2649608"/>
            <a:ext cx="955762" cy="6480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277496" y="2673894"/>
            <a:ext cx="1284025" cy="63354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الطفلين</a:t>
            </a:r>
            <a:endParaRPr lang="en-US" sz="3200" dirty="0"/>
          </a:p>
        </p:txBody>
      </p:sp>
      <p:sp>
        <p:nvSpPr>
          <p:cNvPr id="29" name="Rounded Rectangle 28"/>
          <p:cNvSpPr/>
          <p:nvPr/>
        </p:nvSpPr>
        <p:spPr>
          <a:xfrm>
            <a:off x="284517" y="2575380"/>
            <a:ext cx="1892039" cy="7101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solidFill>
                  <a:schemeClr val="tx1"/>
                </a:solidFill>
              </a:rPr>
              <a:t>ساحة, الدّار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330259" y="3888634"/>
            <a:ext cx="2368686" cy="5836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هذا</a:t>
            </a:r>
            <a:r>
              <a:rPr lang="en-US" sz="3200" b="1" dirty="0" smtClean="0"/>
              <a:t>, </a:t>
            </a:r>
            <a:r>
              <a:rPr lang="ar-SA" sz="3200" b="1" dirty="0" smtClean="0"/>
              <a:t> طالب</a:t>
            </a:r>
            <a:r>
              <a:rPr lang="en-US" sz="3200" b="1" dirty="0" smtClean="0"/>
              <a:t>,</a:t>
            </a:r>
            <a:r>
              <a:rPr lang="ar-SA" sz="3200" b="1" dirty="0" smtClean="0"/>
              <a:t> </a:t>
            </a:r>
            <a:r>
              <a:rPr lang="ar-SA" sz="3200" b="1" dirty="0"/>
              <a:t>ذكيّ</a:t>
            </a:r>
            <a:endParaRPr lang="en-US" sz="32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5179989" y="3849759"/>
            <a:ext cx="1045712" cy="5836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925113" y="3888633"/>
            <a:ext cx="1140586" cy="5836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327799" y="3861424"/>
            <a:ext cx="2446533" cy="58365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هذا </a:t>
            </a:r>
            <a:r>
              <a:rPr lang="en-US" sz="3200" b="1" dirty="0" smtClean="0"/>
              <a:t>,</a:t>
            </a:r>
            <a:r>
              <a:rPr lang="ar-SA" sz="3200" b="1" dirty="0" smtClean="0"/>
              <a:t>طالب </a:t>
            </a:r>
            <a:r>
              <a:rPr lang="en-US" sz="3200" b="1" dirty="0" smtClean="0"/>
              <a:t> ,</a:t>
            </a:r>
            <a:r>
              <a:rPr lang="ar-SA" sz="3200" b="1" dirty="0" smtClean="0"/>
              <a:t>ذكيّ</a:t>
            </a:r>
            <a:endParaRPr lang="en-US" sz="32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566169" y="4756837"/>
            <a:ext cx="1989308" cy="5933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الفتاة</a:t>
            </a:r>
            <a:r>
              <a:rPr lang="en-US" sz="3200" b="1" dirty="0" smtClean="0"/>
              <a:t>  </a:t>
            </a:r>
            <a:r>
              <a:rPr lang="ar-SA" sz="3200" b="1" dirty="0" smtClean="0"/>
              <a:t>امّها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36" name="Rounded Rectangle 35"/>
          <p:cNvSpPr/>
          <p:nvPr/>
        </p:nvSpPr>
        <p:spPr>
          <a:xfrm>
            <a:off x="5488822" y="4756837"/>
            <a:ext cx="999517" cy="59338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163440" y="4737375"/>
            <a:ext cx="1267011" cy="59338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811295" y="4730453"/>
            <a:ext cx="1215954" cy="52771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18268" y="4688881"/>
            <a:ext cx="1979599" cy="5933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الفتاة</a:t>
            </a:r>
            <a:r>
              <a:rPr lang="en-US" sz="3200" b="1" dirty="0" smtClean="0">
                <a:solidFill>
                  <a:schemeClr val="tx1"/>
                </a:solidFill>
              </a:rPr>
              <a:t>  </a:t>
            </a:r>
            <a:r>
              <a:rPr lang="ar-SA" sz="3200" b="1" dirty="0" smtClean="0">
                <a:solidFill>
                  <a:schemeClr val="tx1"/>
                </a:solidFill>
              </a:rPr>
              <a:t>امّها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274333" y="5516332"/>
            <a:ext cx="2101167" cy="5544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طلحة</a:t>
            </a:r>
            <a:r>
              <a:rPr lang="en-US" sz="3200" b="1" dirty="0" smtClean="0"/>
              <a:t>  </a:t>
            </a:r>
            <a:r>
              <a:rPr lang="ar-SA" sz="3200" b="1" dirty="0" smtClean="0"/>
              <a:t>السّوق</a:t>
            </a:r>
            <a:endParaRPr lang="en-US" sz="3200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5488822" y="5554514"/>
            <a:ext cx="610421" cy="5544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061295" y="5516332"/>
            <a:ext cx="1235413" cy="5544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896894" y="5516332"/>
            <a:ext cx="2028219" cy="55447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طلحة</a:t>
            </a:r>
            <a:r>
              <a:rPr lang="en-US" sz="3200" b="1" dirty="0" smtClean="0"/>
              <a:t>  </a:t>
            </a:r>
            <a:r>
              <a:rPr lang="ar-SA" sz="3200" b="1" dirty="0" smtClean="0"/>
              <a:t>السّوق</a:t>
            </a:r>
            <a:endParaRPr lang="en-US" sz="3200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565424" y="5526061"/>
            <a:ext cx="1235413" cy="5544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672" r="27667" b="23333"/>
          <a:stretch/>
        </p:blipFill>
        <p:spPr>
          <a:xfrm>
            <a:off x="8109526" y="777875"/>
            <a:ext cx="3121891" cy="3286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708727" y="777875"/>
            <a:ext cx="5680364" cy="12848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b="1" dirty="0" smtClean="0"/>
              <a:t>الواجب المنزلى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1200" y="2207491"/>
            <a:ext cx="7213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اجمع الأسماء التّالية 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/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رجل , نبيّ , مهندسٌ , كاتب , رحلةٌ, جالسة, كتاب , درس , مدرسة , ساعة.</a:t>
            </a:r>
            <a:endParaRPr lang="ar-SA" sz="5400" b="1" dirty="0" smtClean="0"/>
          </a:p>
          <a:p>
            <a:pPr algn="r"/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9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69672" y="942108"/>
            <a:ext cx="5015346" cy="1607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شكرًا كثيرًا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1413164" y="2706255"/>
            <a:ext cx="3897745" cy="3278909"/>
          </a:xfrm>
          <a:prstGeom prst="star6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حافظ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6160654" y="2623127"/>
            <a:ext cx="3897745" cy="3278909"/>
          </a:xfrm>
          <a:prstGeom prst="star6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9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3157" y="1128408"/>
            <a:ext cx="8929992" cy="166343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السلام عليكم ورحمة الله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3157" y="3365770"/>
            <a:ext cx="8929992" cy="1663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مرحبًا بكم فى الدّرس اليوم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3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" t="18723" r="1142" b="16028"/>
          <a:stretch/>
        </p:blipFill>
        <p:spPr>
          <a:xfrm>
            <a:off x="1099225" y="797668"/>
            <a:ext cx="3797256" cy="3608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099225" y="4523362"/>
            <a:ext cx="3638145" cy="1147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المعلّم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029199" y="505838"/>
            <a:ext cx="6361889" cy="568095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محمّد ذاكر حسن</a:t>
            </a:r>
          </a:p>
          <a:p>
            <a:pPr algn="ctr"/>
            <a:r>
              <a:rPr lang="ar-SA" sz="4000" b="1" dirty="0" smtClean="0"/>
              <a:t>معلّم المساعدة</a:t>
            </a:r>
          </a:p>
          <a:p>
            <a:pPr algn="ctr"/>
            <a:r>
              <a:rPr lang="ar-SA" sz="4000" b="1" dirty="0" smtClean="0"/>
              <a:t>كفتى الأمين نوري داخل مدرسة</a:t>
            </a:r>
          </a:p>
          <a:p>
            <a:pPr algn="ctr"/>
            <a:r>
              <a:rPr lang="ar-SA" sz="4000" b="1" dirty="0" smtClean="0"/>
              <a:t>نتون بازار , كفتى , رنغا متى</a:t>
            </a:r>
          </a:p>
          <a:p>
            <a:pPr algn="ctr"/>
            <a:r>
              <a:rPr lang="ar-SA" sz="4000" b="1" dirty="0" smtClean="0"/>
              <a:t>رقم الجوال : 01845764968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719109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135" y="746802"/>
            <a:ext cx="4528475" cy="3309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021405" y="4474723"/>
            <a:ext cx="3326860" cy="1313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الدّرس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778230" y="632297"/>
            <a:ext cx="5700408" cy="53113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قواعد اللغة العربية </a:t>
            </a:r>
          </a:p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الصّفّ : التّاسع والعاشر للدّاخل</a:t>
            </a:r>
          </a:p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الباب الثّانى : علم النحو</a:t>
            </a:r>
          </a:p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الدّرس الثّانى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9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317" y="2852028"/>
            <a:ext cx="3227759" cy="18252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219" t="3843" r="9538" b="11844"/>
          <a:stretch/>
        </p:blipFill>
        <p:spPr>
          <a:xfrm>
            <a:off x="8920263" y="2770689"/>
            <a:ext cx="2509814" cy="1906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091" y="2596539"/>
            <a:ext cx="2060845" cy="2453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0446" y="2770689"/>
            <a:ext cx="1869078" cy="19335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06091" y="797669"/>
            <a:ext cx="3539449" cy="165370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انظروا إلى الصّور التّالية</a:t>
            </a:r>
            <a:endParaRPr lang="en-US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63352" y="5195551"/>
            <a:ext cx="1604154" cy="85505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/>
              <a:t>رَجُلٌ</a:t>
            </a:r>
            <a:endParaRPr lang="en-US" sz="4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561158" y="5026303"/>
            <a:ext cx="2265635" cy="85505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/>
              <a:t>رجال</a:t>
            </a:r>
            <a:endParaRPr lang="en-US" sz="5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20446" y="5026303"/>
            <a:ext cx="1857983" cy="8550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امرأة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30319" y="5026303"/>
            <a:ext cx="1857983" cy="8550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نساء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52546" y="933857"/>
            <a:ext cx="6877531" cy="1021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الدّرس اليوم : - اقسام الاسم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8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14016" y="535021"/>
            <a:ext cx="6284068" cy="97276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تعالوا نبحث كتاب الدّرس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8" t="14349" r="8582" b="1489"/>
          <a:stretch/>
        </p:blipFill>
        <p:spPr>
          <a:xfrm>
            <a:off x="5497766" y="1575882"/>
            <a:ext cx="5980871" cy="3501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7" t="9243" r="7942" b="23428"/>
          <a:stretch/>
        </p:blipFill>
        <p:spPr>
          <a:xfrm>
            <a:off x="474942" y="1575881"/>
            <a:ext cx="4968152" cy="2607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30" t="23994" r="5708" b="43287"/>
          <a:stretch/>
        </p:blipFill>
        <p:spPr>
          <a:xfrm>
            <a:off x="581812" y="4250988"/>
            <a:ext cx="4888618" cy="168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57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7" r="4007" b="41395"/>
          <a:stretch/>
        </p:blipFill>
        <p:spPr>
          <a:xfrm>
            <a:off x="914400" y="915616"/>
            <a:ext cx="10444183" cy="50279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30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04" t="543" r="5496" b="10945"/>
          <a:stretch/>
        </p:blipFill>
        <p:spPr>
          <a:xfrm>
            <a:off x="700393" y="710119"/>
            <a:ext cx="5418305" cy="5369669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2057" r="4858" b="32317"/>
          <a:stretch/>
        </p:blipFill>
        <p:spPr>
          <a:xfrm>
            <a:off x="700393" y="807394"/>
            <a:ext cx="10849146" cy="4795737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4161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7" r="5496" b="16430"/>
          <a:stretch/>
        </p:blipFill>
        <p:spPr>
          <a:xfrm>
            <a:off x="729573" y="711335"/>
            <a:ext cx="10408597" cy="5463141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57" t="4137" r="4326" b="61442"/>
          <a:stretch/>
        </p:blipFill>
        <p:spPr>
          <a:xfrm>
            <a:off x="875487" y="711335"/>
            <a:ext cx="10262682" cy="1487117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05" t="5272" r="4965" b="3569"/>
          <a:stretch/>
        </p:blipFill>
        <p:spPr>
          <a:xfrm>
            <a:off x="612842" y="2383277"/>
            <a:ext cx="10525327" cy="38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9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255</TotalTime>
  <Words>162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19</cp:revision>
  <dcterms:created xsi:type="dcterms:W3CDTF">2020-12-21T05:57:52Z</dcterms:created>
  <dcterms:modified xsi:type="dcterms:W3CDTF">2021-01-11T12:33:15Z</dcterms:modified>
</cp:coreProperties>
</file>