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0"/>
  </p:notesMasterIdLst>
  <p:sldIdLst>
    <p:sldId id="256" r:id="rId2"/>
    <p:sldId id="258" r:id="rId3"/>
    <p:sldId id="257" r:id="rId4"/>
    <p:sldId id="262" r:id="rId5"/>
    <p:sldId id="260" r:id="rId6"/>
    <p:sldId id="259" r:id="rId7"/>
    <p:sldId id="27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637B4-DA7D-4BAE-9717-3E2B108073F4}" type="doc">
      <dgm:prSet loTypeId="urn:microsoft.com/office/officeart/2005/8/layout/hierarchy4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AC5269F3-F1DE-4E12-B6F2-B8EA24C0129D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200" b="1" dirty="0" smtClean="0">
              <a:solidFill>
                <a:srgbClr val="00B050"/>
              </a:solidFill>
            </a:rPr>
            <a:t>সড়ক দুর্ঘটনা কি, তা বলতে পারবে</a:t>
          </a:r>
        </a:p>
      </dgm:t>
    </dgm:pt>
    <dgm:pt modelId="{3CFCF9D2-500C-4FFA-913C-1DA90BB605E3}" type="parTrans" cxnId="{A1EE99DB-083F-438D-89E5-FD9CDD77C5BB}">
      <dgm:prSet/>
      <dgm:spPr/>
      <dgm:t>
        <a:bodyPr/>
        <a:lstStyle/>
        <a:p>
          <a:endParaRPr lang="en-US"/>
        </a:p>
      </dgm:t>
    </dgm:pt>
    <dgm:pt modelId="{C226B0FE-F99B-4104-B68C-C92A74EB848F}" type="sibTrans" cxnId="{A1EE99DB-083F-438D-89E5-FD9CDD77C5BB}">
      <dgm:prSet/>
      <dgm:spPr/>
      <dgm:t>
        <a:bodyPr/>
        <a:lstStyle/>
        <a:p>
          <a:endParaRPr lang="en-US"/>
        </a:p>
      </dgm:t>
    </dgm:pt>
    <dgm:pt modelId="{F98084DE-04F7-479A-A550-3269E2A87ACB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rgbClr val="00B0F0"/>
              </a:solidFill>
            </a:rPr>
            <a:t>সড়ক দুর্ঘটনার কারণ ব্যাখ্যা করতে পারবে</a:t>
          </a:r>
        </a:p>
      </dgm:t>
    </dgm:pt>
    <dgm:pt modelId="{CAE5B9E7-8118-4E10-B0B0-2CF40E67E8BD}" type="parTrans" cxnId="{6B59C4D7-BA7F-444E-B209-D2C86AA12D59}">
      <dgm:prSet/>
      <dgm:spPr/>
      <dgm:t>
        <a:bodyPr/>
        <a:lstStyle/>
        <a:p>
          <a:endParaRPr lang="en-US"/>
        </a:p>
      </dgm:t>
    </dgm:pt>
    <dgm:pt modelId="{FB1AF84C-6BFA-4A5F-8DE0-B19EDB90445B}" type="sibTrans" cxnId="{6B59C4D7-BA7F-444E-B209-D2C86AA12D59}">
      <dgm:prSet/>
      <dgm:spPr/>
      <dgm:t>
        <a:bodyPr/>
        <a:lstStyle/>
        <a:p>
          <a:endParaRPr lang="en-US"/>
        </a:p>
      </dgm:t>
    </dgm:pt>
    <dgm:pt modelId="{944F57B0-CB39-4334-B742-29CB8F25411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600" dirty="0" smtClean="0"/>
            <a:t>সড়ক দুর্ঘটনার কারনে পারিবারিক জীবনে এর প্রভাব ব্যাখ্যা করতেপারবে  </a:t>
          </a:r>
        </a:p>
      </dgm:t>
    </dgm:pt>
    <dgm:pt modelId="{813D87DB-1696-4319-AE21-E23C144D7C1D}" type="parTrans" cxnId="{1A577659-052C-4EFE-86A6-CAF0C3012199}">
      <dgm:prSet/>
      <dgm:spPr/>
      <dgm:t>
        <a:bodyPr/>
        <a:lstStyle/>
        <a:p>
          <a:endParaRPr lang="en-US"/>
        </a:p>
      </dgm:t>
    </dgm:pt>
    <dgm:pt modelId="{AB3F7ABC-C212-4C53-B125-0693F1B1BF29}" type="sibTrans" cxnId="{1A577659-052C-4EFE-86A6-CAF0C3012199}">
      <dgm:prSet/>
      <dgm:spPr/>
      <dgm:t>
        <a:bodyPr/>
        <a:lstStyle/>
        <a:p>
          <a:endParaRPr lang="en-US"/>
        </a:p>
      </dgm:t>
    </dgm:pt>
    <dgm:pt modelId="{FE0AF330-38E4-4189-9BB7-6415A024E173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rgbClr val="FF0000"/>
              </a:solidFill>
            </a:rPr>
            <a:t>সড়ক দুর্ঘটনা হ্রাসের উপায় বলতে পারবে</a:t>
          </a:r>
        </a:p>
      </dgm:t>
    </dgm:pt>
    <dgm:pt modelId="{8B897B2A-E5B4-44F8-8C42-207CD31B0A30}" type="parTrans" cxnId="{318BD74A-287C-4000-94B4-E6DD633CC763}">
      <dgm:prSet/>
      <dgm:spPr/>
      <dgm:t>
        <a:bodyPr/>
        <a:lstStyle/>
        <a:p>
          <a:endParaRPr lang="en-US"/>
        </a:p>
      </dgm:t>
    </dgm:pt>
    <dgm:pt modelId="{FDF6FABE-CFE8-4080-BF05-4AA05997E8E1}" type="sibTrans" cxnId="{318BD74A-287C-4000-94B4-E6DD633CC763}">
      <dgm:prSet/>
      <dgm:spPr/>
      <dgm:t>
        <a:bodyPr/>
        <a:lstStyle/>
        <a:p>
          <a:endParaRPr lang="en-US"/>
        </a:p>
      </dgm:t>
    </dgm:pt>
    <dgm:pt modelId="{6914542D-1ED4-4D88-A0AA-609C8F7C6EA8}" type="pres">
      <dgm:prSet presAssocID="{B0E637B4-DA7D-4BAE-9717-3E2B108073F4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596C701-DCA4-456D-97F1-2C9A813332CE}" type="pres">
      <dgm:prSet presAssocID="{F98084DE-04F7-479A-A550-3269E2A87ACB}" presName="vertOne" presStyleCnt="0"/>
      <dgm:spPr/>
      <dgm:t>
        <a:bodyPr/>
        <a:lstStyle/>
        <a:p>
          <a:endParaRPr lang="en-US"/>
        </a:p>
      </dgm:t>
    </dgm:pt>
    <dgm:pt modelId="{5987189A-1001-447D-A6BD-6C72564159E0}" type="pres">
      <dgm:prSet presAssocID="{F98084DE-04F7-479A-A550-3269E2A87ACB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EF62EC-33EE-4DAC-929F-5D7C12D5A352}" type="pres">
      <dgm:prSet presAssocID="{F98084DE-04F7-479A-A550-3269E2A87ACB}" presName="horzOne" presStyleCnt="0"/>
      <dgm:spPr/>
      <dgm:t>
        <a:bodyPr/>
        <a:lstStyle/>
        <a:p>
          <a:endParaRPr lang="en-US"/>
        </a:p>
      </dgm:t>
    </dgm:pt>
    <dgm:pt modelId="{0BC83C7D-001B-4DD0-9076-C628B1D9C3E2}" type="pres">
      <dgm:prSet presAssocID="{FB1AF84C-6BFA-4A5F-8DE0-B19EDB90445B}" presName="sibSpaceOne" presStyleCnt="0"/>
      <dgm:spPr/>
      <dgm:t>
        <a:bodyPr/>
        <a:lstStyle/>
        <a:p>
          <a:endParaRPr lang="en-US"/>
        </a:p>
      </dgm:t>
    </dgm:pt>
    <dgm:pt modelId="{D103D731-7990-4B40-AC28-A66926FCEA99}" type="pres">
      <dgm:prSet presAssocID="{AC5269F3-F1DE-4E12-B6F2-B8EA24C0129D}" presName="vertOne" presStyleCnt="0"/>
      <dgm:spPr/>
      <dgm:t>
        <a:bodyPr/>
        <a:lstStyle/>
        <a:p>
          <a:endParaRPr lang="en-US"/>
        </a:p>
      </dgm:t>
    </dgm:pt>
    <dgm:pt modelId="{9306BB24-0163-47A9-A9A5-C28F5EF5062E}" type="pres">
      <dgm:prSet presAssocID="{AC5269F3-F1DE-4E12-B6F2-B8EA24C0129D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5DB036-1384-411C-865F-56515B410E87}" type="pres">
      <dgm:prSet presAssocID="{AC5269F3-F1DE-4E12-B6F2-B8EA24C0129D}" presName="horzOne" presStyleCnt="0"/>
      <dgm:spPr/>
      <dgm:t>
        <a:bodyPr/>
        <a:lstStyle/>
        <a:p>
          <a:endParaRPr lang="en-US"/>
        </a:p>
      </dgm:t>
    </dgm:pt>
    <dgm:pt modelId="{240D0ED2-1AAA-4A17-9F20-A9AF012B7945}" type="pres">
      <dgm:prSet presAssocID="{C226B0FE-F99B-4104-B68C-C92A74EB848F}" presName="sibSpaceOne" presStyleCnt="0"/>
      <dgm:spPr/>
      <dgm:t>
        <a:bodyPr/>
        <a:lstStyle/>
        <a:p>
          <a:endParaRPr lang="en-US"/>
        </a:p>
      </dgm:t>
    </dgm:pt>
    <dgm:pt modelId="{38D95809-30CF-4299-B0E8-1617856376A3}" type="pres">
      <dgm:prSet presAssocID="{FE0AF330-38E4-4189-9BB7-6415A024E173}" presName="vertOne" presStyleCnt="0"/>
      <dgm:spPr/>
      <dgm:t>
        <a:bodyPr/>
        <a:lstStyle/>
        <a:p>
          <a:endParaRPr lang="en-US"/>
        </a:p>
      </dgm:t>
    </dgm:pt>
    <dgm:pt modelId="{4E7D243A-4D1C-4B3F-997F-AE3D12AA142D}" type="pres">
      <dgm:prSet presAssocID="{FE0AF330-38E4-4189-9BB7-6415A024E173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BB8E82-53E5-4682-9321-D3DD31223913}" type="pres">
      <dgm:prSet presAssocID="{FE0AF330-38E4-4189-9BB7-6415A024E173}" presName="horzOne" presStyleCnt="0"/>
      <dgm:spPr/>
      <dgm:t>
        <a:bodyPr/>
        <a:lstStyle/>
        <a:p>
          <a:endParaRPr lang="en-US"/>
        </a:p>
      </dgm:t>
    </dgm:pt>
    <dgm:pt modelId="{138E9C0E-4925-4237-A1FC-4DFCF6A117FA}" type="pres">
      <dgm:prSet presAssocID="{FDF6FABE-CFE8-4080-BF05-4AA05997E8E1}" presName="sibSpaceOne" presStyleCnt="0"/>
      <dgm:spPr/>
      <dgm:t>
        <a:bodyPr/>
        <a:lstStyle/>
        <a:p>
          <a:endParaRPr lang="en-US"/>
        </a:p>
      </dgm:t>
    </dgm:pt>
    <dgm:pt modelId="{AD3F5936-5561-4023-AA08-9D99295FAF76}" type="pres">
      <dgm:prSet presAssocID="{944F57B0-CB39-4334-B742-29CB8F25411E}" presName="vertOne" presStyleCnt="0"/>
      <dgm:spPr/>
      <dgm:t>
        <a:bodyPr/>
        <a:lstStyle/>
        <a:p>
          <a:endParaRPr lang="en-US"/>
        </a:p>
      </dgm:t>
    </dgm:pt>
    <dgm:pt modelId="{E21D62CD-7ECF-407D-BFA9-8F7A59870D4E}" type="pres">
      <dgm:prSet presAssocID="{944F57B0-CB39-4334-B742-29CB8F25411E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986C64-AFE6-4DCF-8650-52D62DBAC70D}" type="pres">
      <dgm:prSet presAssocID="{944F57B0-CB39-4334-B742-29CB8F25411E}" presName="horzOne" presStyleCnt="0"/>
      <dgm:spPr/>
      <dgm:t>
        <a:bodyPr/>
        <a:lstStyle/>
        <a:p>
          <a:endParaRPr lang="en-US"/>
        </a:p>
      </dgm:t>
    </dgm:pt>
  </dgm:ptLst>
  <dgm:cxnLst>
    <dgm:cxn modelId="{A1EE99DB-083F-438D-89E5-FD9CDD77C5BB}" srcId="{B0E637B4-DA7D-4BAE-9717-3E2B108073F4}" destId="{AC5269F3-F1DE-4E12-B6F2-B8EA24C0129D}" srcOrd="1" destOrd="0" parTransId="{3CFCF9D2-500C-4FFA-913C-1DA90BB605E3}" sibTransId="{C226B0FE-F99B-4104-B68C-C92A74EB848F}"/>
    <dgm:cxn modelId="{14BC9612-2637-4DC5-A3B5-037AAAFC92B8}" type="presOf" srcId="{944F57B0-CB39-4334-B742-29CB8F25411E}" destId="{E21D62CD-7ECF-407D-BFA9-8F7A59870D4E}" srcOrd="0" destOrd="0" presId="urn:microsoft.com/office/officeart/2005/8/layout/hierarchy4"/>
    <dgm:cxn modelId="{6B59C4D7-BA7F-444E-B209-D2C86AA12D59}" srcId="{B0E637B4-DA7D-4BAE-9717-3E2B108073F4}" destId="{F98084DE-04F7-479A-A550-3269E2A87ACB}" srcOrd="0" destOrd="0" parTransId="{CAE5B9E7-8118-4E10-B0B0-2CF40E67E8BD}" sibTransId="{FB1AF84C-6BFA-4A5F-8DE0-B19EDB90445B}"/>
    <dgm:cxn modelId="{02D3C716-1503-4061-801A-489B8B8D84C1}" type="presOf" srcId="{F98084DE-04F7-479A-A550-3269E2A87ACB}" destId="{5987189A-1001-447D-A6BD-6C72564159E0}" srcOrd="0" destOrd="0" presId="urn:microsoft.com/office/officeart/2005/8/layout/hierarchy4"/>
    <dgm:cxn modelId="{318BD74A-287C-4000-94B4-E6DD633CC763}" srcId="{B0E637B4-DA7D-4BAE-9717-3E2B108073F4}" destId="{FE0AF330-38E4-4189-9BB7-6415A024E173}" srcOrd="2" destOrd="0" parTransId="{8B897B2A-E5B4-44F8-8C42-207CD31B0A30}" sibTransId="{FDF6FABE-CFE8-4080-BF05-4AA05997E8E1}"/>
    <dgm:cxn modelId="{D54F21E8-5998-4B3B-8DDA-5CCD36C4C068}" type="presOf" srcId="{AC5269F3-F1DE-4E12-B6F2-B8EA24C0129D}" destId="{9306BB24-0163-47A9-A9A5-C28F5EF5062E}" srcOrd="0" destOrd="0" presId="urn:microsoft.com/office/officeart/2005/8/layout/hierarchy4"/>
    <dgm:cxn modelId="{D61E3689-BAD1-4F43-94FA-C207439C7839}" type="presOf" srcId="{B0E637B4-DA7D-4BAE-9717-3E2B108073F4}" destId="{6914542D-1ED4-4D88-A0AA-609C8F7C6EA8}" srcOrd="0" destOrd="0" presId="urn:microsoft.com/office/officeart/2005/8/layout/hierarchy4"/>
    <dgm:cxn modelId="{1A577659-052C-4EFE-86A6-CAF0C3012199}" srcId="{B0E637B4-DA7D-4BAE-9717-3E2B108073F4}" destId="{944F57B0-CB39-4334-B742-29CB8F25411E}" srcOrd="3" destOrd="0" parTransId="{813D87DB-1696-4319-AE21-E23C144D7C1D}" sibTransId="{AB3F7ABC-C212-4C53-B125-0693F1B1BF29}"/>
    <dgm:cxn modelId="{A5D09AE8-9BB8-46DB-A78E-9C17D315BB24}" type="presOf" srcId="{FE0AF330-38E4-4189-9BB7-6415A024E173}" destId="{4E7D243A-4D1C-4B3F-997F-AE3D12AA142D}" srcOrd="0" destOrd="0" presId="urn:microsoft.com/office/officeart/2005/8/layout/hierarchy4"/>
    <dgm:cxn modelId="{572DE32E-200A-430B-B1BC-058052FAC9CC}" type="presParOf" srcId="{6914542D-1ED4-4D88-A0AA-609C8F7C6EA8}" destId="{7596C701-DCA4-456D-97F1-2C9A813332CE}" srcOrd="0" destOrd="0" presId="urn:microsoft.com/office/officeart/2005/8/layout/hierarchy4"/>
    <dgm:cxn modelId="{899DEAE3-2CC6-4B48-87E3-FAB96AD0F642}" type="presParOf" srcId="{7596C701-DCA4-456D-97F1-2C9A813332CE}" destId="{5987189A-1001-447D-A6BD-6C72564159E0}" srcOrd="0" destOrd="0" presId="urn:microsoft.com/office/officeart/2005/8/layout/hierarchy4"/>
    <dgm:cxn modelId="{D180C286-269D-4E57-9B0A-F774BF759B73}" type="presParOf" srcId="{7596C701-DCA4-456D-97F1-2C9A813332CE}" destId="{96EF62EC-33EE-4DAC-929F-5D7C12D5A352}" srcOrd="1" destOrd="0" presId="urn:microsoft.com/office/officeart/2005/8/layout/hierarchy4"/>
    <dgm:cxn modelId="{CB89A021-2FE8-442D-926C-AD4DEC57B3EF}" type="presParOf" srcId="{6914542D-1ED4-4D88-A0AA-609C8F7C6EA8}" destId="{0BC83C7D-001B-4DD0-9076-C628B1D9C3E2}" srcOrd="1" destOrd="0" presId="urn:microsoft.com/office/officeart/2005/8/layout/hierarchy4"/>
    <dgm:cxn modelId="{32383FD1-651F-492A-8AEA-05FC77A7E975}" type="presParOf" srcId="{6914542D-1ED4-4D88-A0AA-609C8F7C6EA8}" destId="{D103D731-7990-4B40-AC28-A66926FCEA99}" srcOrd="2" destOrd="0" presId="urn:microsoft.com/office/officeart/2005/8/layout/hierarchy4"/>
    <dgm:cxn modelId="{A39D8920-EE08-4E58-AF58-130A5EB09A7F}" type="presParOf" srcId="{D103D731-7990-4B40-AC28-A66926FCEA99}" destId="{9306BB24-0163-47A9-A9A5-C28F5EF5062E}" srcOrd="0" destOrd="0" presId="urn:microsoft.com/office/officeart/2005/8/layout/hierarchy4"/>
    <dgm:cxn modelId="{91CC7F4C-098F-4533-8FC4-5D499C6DA54C}" type="presParOf" srcId="{D103D731-7990-4B40-AC28-A66926FCEA99}" destId="{AA5DB036-1384-411C-865F-56515B410E87}" srcOrd="1" destOrd="0" presId="urn:microsoft.com/office/officeart/2005/8/layout/hierarchy4"/>
    <dgm:cxn modelId="{6B2A735F-F8CF-4761-A373-DD2277DFB07A}" type="presParOf" srcId="{6914542D-1ED4-4D88-A0AA-609C8F7C6EA8}" destId="{240D0ED2-1AAA-4A17-9F20-A9AF012B7945}" srcOrd="3" destOrd="0" presId="urn:microsoft.com/office/officeart/2005/8/layout/hierarchy4"/>
    <dgm:cxn modelId="{7A3C9D3C-B9C6-4BEE-A446-E0CC4D7D044C}" type="presParOf" srcId="{6914542D-1ED4-4D88-A0AA-609C8F7C6EA8}" destId="{38D95809-30CF-4299-B0E8-1617856376A3}" srcOrd="4" destOrd="0" presId="urn:microsoft.com/office/officeart/2005/8/layout/hierarchy4"/>
    <dgm:cxn modelId="{5CD146E9-E94A-4757-9D3A-A00F1C97AB24}" type="presParOf" srcId="{38D95809-30CF-4299-B0E8-1617856376A3}" destId="{4E7D243A-4D1C-4B3F-997F-AE3D12AA142D}" srcOrd="0" destOrd="0" presId="urn:microsoft.com/office/officeart/2005/8/layout/hierarchy4"/>
    <dgm:cxn modelId="{58FB4C7F-7268-4C5D-95B2-333A052D1385}" type="presParOf" srcId="{38D95809-30CF-4299-B0E8-1617856376A3}" destId="{3EBB8E82-53E5-4682-9321-D3DD31223913}" srcOrd="1" destOrd="0" presId="urn:microsoft.com/office/officeart/2005/8/layout/hierarchy4"/>
    <dgm:cxn modelId="{4FDC8592-368E-4D18-A6A9-B41F011A18F7}" type="presParOf" srcId="{6914542D-1ED4-4D88-A0AA-609C8F7C6EA8}" destId="{138E9C0E-4925-4237-A1FC-4DFCF6A117FA}" srcOrd="5" destOrd="0" presId="urn:microsoft.com/office/officeart/2005/8/layout/hierarchy4"/>
    <dgm:cxn modelId="{51A04B83-1E01-45CA-A5D6-060AC9963DBC}" type="presParOf" srcId="{6914542D-1ED4-4D88-A0AA-609C8F7C6EA8}" destId="{AD3F5936-5561-4023-AA08-9D99295FAF76}" srcOrd="6" destOrd="0" presId="urn:microsoft.com/office/officeart/2005/8/layout/hierarchy4"/>
    <dgm:cxn modelId="{575DEC98-12D8-46C0-9B3F-B75DE75E49B1}" type="presParOf" srcId="{AD3F5936-5561-4023-AA08-9D99295FAF76}" destId="{E21D62CD-7ECF-407D-BFA9-8F7A59870D4E}" srcOrd="0" destOrd="0" presId="urn:microsoft.com/office/officeart/2005/8/layout/hierarchy4"/>
    <dgm:cxn modelId="{3E3698E0-215A-4B61-A4E1-8082BBE7BCF9}" type="presParOf" srcId="{AD3F5936-5561-4023-AA08-9D99295FAF76}" destId="{B4986C64-AFE6-4DCF-8650-52D62DBAC70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7189A-1001-447D-A6BD-6C72564159E0}">
      <dsp:nvSpPr>
        <dsp:cNvPr id="0" name=""/>
        <dsp:cNvSpPr/>
      </dsp:nvSpPr>
      <dsp:spPr>
        <a:xfrm>
          <a:off x="9386363" y="0"/>
          <a:ext cx="2677973" cy="51082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700" kern="1200" dirty="0" smtClean="0">
              <a:solidFill>
                <a:srgbClr val="00B0F0"/>
              </a:solidFill>
            </a:rPr>
            <a:t>সড়ক দুর্ঘটনার কারণ ব্যাখ্যা করতে পারবে</a:t>
          </a:r>
        </a:p>
      </dsp:txBody>
      <dsp:txXfrm>
        <a:off x="9464798" y="78435"/>
        <a:ext cx="2521103" cy="4951362"/>
      </dsp:txXfrm>
    </dsp:sp>
    <dsp:sp modelId="{9306BB24-0163-47A9-A9A5-C28F5EF5062E}">
      <dsp:nvSpPr>
        <dsp:cNvPr id="0" name=""/>
        <dsp:cNvSpPr/>
      </dsp:nvSpPr>
      <dsp:spPr>
        <a:xfrm>
          <a:off x="6258490" y="0"/>
          <a:ext cx="2677973" cy="51082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6000"/>
                <a:lumMod val="100000"/>
              </a:schemeClr>
            </a:gs>
            <a:gs pos="78000">
              <a:schemeClr val="accent6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00B050"/>
              </a:solidFill>
            </a:rPr>
            <a:t>সড়ক দুর্ঘটনা কি, তা বলতে পারবে</a:t>
          </a:r>
        </a:p>
      </dsp:txBody>
      <dsp:txXfrm>
        <a:off x="6336925" y="78435"/>
        <a:ext cx="2521103" cy="4951362"/>
      </dsp:txXfrm>
    </dsp:sp>
    <dsp:sp modelId="{4E7D243A-4D1C-4B3F-997F-AE3D12AA142D}">
      <dsp:nvSpPr>
        <dsp:cNvPr id="0" name=""/>
        <dsp:cNvSpPr/>
      </dsp:nvSpPr>
      <dsp:spPr>
        <a:xfrm>
          <a:off x="3130618" y="0"/>
          <a:ext cx="2677973" cy="5108232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700" kern="1200" dirty="0" smtClean="0">
              <a:solidFill>
                <a:srgbClr val="FF0000"/>
              </a:solidFill>
            </a:rPr>
            <a:t>সড়ক দুর্ঘটনা হ্রাসের উপায় বলতে পারবে</a:t>
          </a:r>
        </a:p>
      </dsp:txBody>
      <dsp:txXfrm>
        <a:off x="3209053" y="78435"/>
        <a:ext cx="2521103" cy="4951362"/>
      </dsp:txXfrm>
    </dsp:sp>
    <dsp:sp modelId="{E21D62CD-7ECF-407D-BFA9-8F7A59870D4E}">
      <dsp:nvSpPr>
        <dsp:cNvPr id="0" name=""/>
        <dsp:cNvSpPr/>
      </dsp:nvSpPr>
      <dsp:spPr>
        <a:xfrm>
          <a:off x="2745" y="0"/>
          <a:ext cx="2677973" cy="51082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65000"/>
                <a:lumMod val="110000"/>
              </a:schemeClr>
            </a:gs>
            <a:gs pos="88000">
              <a:schemeClr val="dk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/>
            <a:t>সড়ক দুর্ঘটনার কারনে পারিবারিক জীবনে এর প্রভাব ব্যাখ্যা করতেপারবে  </a:t>
          </a:r>
        </a:p>
      </dsp:txBody>
      <dsp:txXfrm>
        <a:off x="81180" y="78435"/>
        <a:ext cx="2521103" cy="4951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92C4F-A673-4C12-BE44-6AB35747EFD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7140-2421-44EE-828C-53EC64F3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7140-2421-44EE-828C-53EC64F3CF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7140-2421-44EE-828C-53EC64F3CF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1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7140-2421-44EE-828C-53EC64F3CF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61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17140-2421-44EE-828C-53EC64F3CF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0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2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300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2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192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0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57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4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0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5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1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5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7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A6B30-4450-420D-8F0A-E3D6BF5A52D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9216F1-CC2C-40C6-BA11-76B0511C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31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14"/>
            <a:ext cx="12191999" cy="13096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8800" b="1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স্বাগতম</a:t>
            </a:r>
            <a:endParaRPr lang="en-US" sz="8800" b="1" cap="none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15902"/>
            <a:ext cx="12192000" cy="55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84943" cy="5520333"/>
          </a:xfrm>
          <a:prstGeom prst="snip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স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কারণঃ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বিহী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অনিয়ন্ত্রিত গতি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ট্রাফিক আইন না জানা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মানা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অবৈধ ওভারটেকিং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যাত্রী ও মালামাল পরিবহন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 গাড়ী ও রাস্তা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অসতর্ক রাস্তা পারাপার  ও মোবাইল ফোনে কথা বলতে বলতে গাড়ী চালনা বা রাস্তা পারাপার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242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960651"/>
            <a:ext cx="4618273" cy="2723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651"/>
            <a:ext cx="5672138" cy="2723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534" y="129654"/>
            <a:ext cx="907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নিচের ছবি গুলো দেখ এবং তোমার বন্ধুর সাথে আলোচনা কর পারিবারিক জীবনে এর প্রভাব সম্পর্কে।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55" y="3684506"/>
            <a:ext cx="5057756" cy="3173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506"/>
            <a:ext cx="5672138" cy="317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7875" y="112849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পারিবারিক জীবনে  কি প্রভাব  পড়তে পারে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991" y="2489968"/>
            <a:ext cx="8151568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</a:rPr>
              <a:t>##সড়ক দুর্ঘটনার প্রভাব মানব জীবনে ব্যাপক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ক্ষতি সাধন করে থাকে যেমনঃ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002060"/>
                </a:solidFill>
              </a:rPr>
              <a:t>পরিবারের অন্যান্য সদস্যদের দুর্বিসহ জীবন যাপন করতে হয় 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002060"/>
                </a:solidFill>
              </a:rPr>
              <a:t>আর্থিক ক্ষতি হয় 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002060"/>
                </a:solidFill>
              </a:rPr>
              <a:t>শিশুদের শিক্ষা ব্যহত হয় 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002060"/>
                </a:solidFill>
              </a:rPr>
              <a:t>ভারসাম্যহীন জীবন যাপন করতে হয় ।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4048125" y="253098"/>
            <a:ext cx="3390900" cy="838200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জোড়ায় কাজ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59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" t="588" r="35553" b="-588"/>
          <a:stretch/>
        </p:blipFill>
        <p:spPr>
          <a:xfrm>
            <a:off x="1323833" y="1481965"/>
            <a:ext cx="7192370" cy="4639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330640"/>
            <a:ext cx="9416954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/>
              <a:t>কিভাবে সড়ক দুর্ঘটনা হ্রাস বা মুক্ত রাখা যায়?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710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18" y="976036"/>
            <a:ext cx="9149277" cy="977180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 smtClean="0">
                <a:solidFill>
                  <a:srgbClr val="FFC000"/>
                </a:solidFill>
              </a:rPr>
              <a:t>সড়ক দুর্ঘটনা</a:t>
            </a:r>
            <a:r>
              <a:rPr lang="bn-BD" dirty="0">
                <a:solidFill>
                  <a:srgbClr val="FFC000"/>
                </a:solidFill>
              </a:rPr>
              <a:t> মুক্ত</a:t>
            </a:r>
            <a:r>
              <a:rPr lang="bn-BD" dirty="0" smtClean="0">
                <a:solidFill>
                  <a:srgbClr val="FFC000"/>
                </a:solidFill>
              </a:rPr>
              <a:t> রাখার উপায় বর্ণনা করঃ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418" y="2211301"/>
            <a:ext cx="9521952" cy="467820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bn-BD" sz="2800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7030A0"/>
                </a:solidFill>
              </a:rPr>
              <a:t>প্রশিক্ষিত ও শিক্ষিত চালক নিয়োগ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7030A0"/>
                </a:solidFill>
              </a:rPr>
              <a:t> ট্রাফিক আইন-কানুন ও শৃংখলা গাড়ী চালাতে উৎসাহিত করা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7030A0"/>
                </a:solidFill>
              </a:rPr>
              <a:t> নেশাগ্রস্ত হয়ে গাড়ী না চালানো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7030A0"/>
                </a:solidFill>
              </a:rPr>
              <a:t>অতিরিক্ত যাত্রী বা মালামাল পরিহন না করা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7030A0"/>
                </a:solidFill>
              </a:rPr>
              <a:t>অবৈধ ওভারটেকিং না করা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7030A0"/>
                </a:solidFill>
              </a:rPr>
              <a:t>ত্রুটি পূর্ণ যানবাহন চলতে না দেয়া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7030A0"/>
                </a:solidFill>
              </a:rPr>
              <a:t>ট্রাফিক ব্যবস্থা আধুনিকায়ন করা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7030A0"/>
                </a:solidFill>
              </a:rPr>
              <a:t>আইনের যথাযথ প্রয়োগ করা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72748" y="58907"/>
            <a:ext cx="3035808" cy="65904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</a:rPr>
              <a:t>একক কাজ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3111419" y="348334"/>
            <a:ext cx="4981972" cy="1267968"/>
          </a:xfrm>
          <a:prstGeom prst="flowChartMultidocumen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</a:rPr>
              <a:t>দলীয় কাজ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9175" y="1828800"/>
            <a:ext cx="66464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FF0000"/>
                </a:solidFill>
              </a:rPr>
              <a:t>সড়ক দুর্ঘটনার কারণ গুলি                                                        ঊল্লেখ কর।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BD" sz="32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FF0000"/>
                </a:solidFill>
              </a:rPr>
              <a:t>সড়ক দুর্ঘটনায় পারিবারিক জীবনের প্রভাব বর্ণনা কর।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bn-BD" sz="32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FF0000"/>
                </a:solidFill>
              </a:rPr>
              <a:t>সড়ক দুর্ঘটনা রোধের উপায় গুলো বর্ণনা দাও।</a:t>
            </a:r>
            <a:endParaRPr lang="en-US" sz="32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2257" y="389538"/>
            <a:ext cx="8646953" cy="2260414"/>
          </a:xfrm>
          <a:custGeom>
            <a:avLst/>
            <a:gdLst>
              <a:gd name="connsiteX0" fmla="*/ 0 w 3234520"/>
              <a:gd name="connsiteY0" fmla="*/ 0 h 1009934"/>
              <a:gd name="connsiteX1" fmla="*/ 3234520 w 3234520"/>
              <a:gd name="connsiteY1" fmla="*/ 0 h 1009934"/>
              <a:gd name="connsiteX2" fmla="*/ 3234520 w 3234520"/>
              <a:gd name="connsiteY2" fmla="*/ 1009934 h 1009934"/>
              <a:gd name="connsiteX3" fmla="*/ 0 w 3234520"/>
              <a:gd name="connsiteY3" fmla="*/ 1009934 h 1009934"/>
              <a:gd name="connsiteX4" fmla="*/ 0 w 3234520"/>
              <a:gd name="connsiteY4" fmla="*/ 0 h 1009934"/>
              <a:gd name="connsiteX0" fmla="*/ 3432516 w 6667036"/>
              <a:gd name="connsiteY0" fmla="*/ 0 h 1403829"/>
              <a:gd name="connsiteX1" fmla="*/ 6667036 w 6667036"/>
              <a:gd name="connsiteY1" fmla="*/ 0 h 1403829"/>
              <a:gd name="connsiteX2" fmla="*/ 6667036 w 6667036"/>
              <a:gd name="connsiteY2" fmla="*/ 1009934 h 1403829"/>
              <a:gd name="connsiteX3" fmla="*/ 0 w 6667036"/>
              <a:gd name="connsiteY3" fmla="*/ 1403829 h 1403829"/>
              <a:gd name="connsiteX4" fmla="*/ 3432516 w 6667036"/>
              <a:gd name="connsiteY4" fmla="*/ 0 h 1403829"/>
              <a:gd name="connsiteX0" fmla="*/ 3432516 w 8734987"/>
              <a:gd name="connsiteY0" fmla="*/ 0 h 1474168"/>
              <a:gd name="connsiteX1" fmla="*/ 6667036 w 8734987"/>
              <a:gd name="connsiteY1" fmla="*/ 0 h 1474168"/>
              <a:gd name="connsiteX2" fmla="*/ 8734987 w 8734987"/>
              <a:gd name="connsiteY2" fmla="*/ 1474168 h 1474168"/>
              <a:gd name="connsiteX3" fmla="*/ 0 w 8734987"/>
              <a:gd name="connsiteY3" fmla="*/ 1403829 h 1474168"/>
              <a:gd name="connsiteX4" fmla="*/ 3432516 w 8734987"/>
              <a:gd name="connsiteY4" fmla="*/ 0 h 1474168"/>
              <a:gd name="connsiteX0" fmla="*/ 3432516 w 8734987"/>
              <a:gd name="connsiteY0" fmla="*/ 0 h 1403829"/>
              <a:gd name="connsiteX1" fmla="*/ 6667036 w 8734987"/>
              <a:gd name="connsiteY1" fmla="*/ 0 h 1403829"/>
              <a:gd name="connsiteX2" fmla="*/ 8734987 w 8734987"/>
              <a:gd name="connsiteY2" fmla="*/ 1305355 h 1403829"/>
              <a:gd name="connsiteX3" fmla="*/ 0 w 8734987"/>
              <a:gd name="connsiteY3" fmla="*/ 1403829 h 1403829"/>
              <a:gd name="connsiteX4" fmla="*/ 3432516 w 8734987"/>
              <a:gd name="connsiteY4" fmla="*/ 0 h 1403829"/>
              <a:gd name="connsiteX0" fmla="*/ 3432516 w 9663455"/>
              <a:gd name="connsiteY0" fmla="*/ 0 h 1403829"/>
              <a:gd name="connsiteX1" fmla="*/ 6667036 w 9663455"/>
              <a:gd name="connsiteY1" fmla="*/ 0 h 1403829"/>
              <a:gd name="connsiteX2" fmla="*/ 9663455 w 9663455"/>
              <a:gd name="connsiteY2" fmla="*/ 1192814 h 1403829"/>
              <a:gd name="connsiteX3" fmla="*/ 0 w 9663455"/>
              <a:gd name="connsiteY3" fmla="*/ 1403829 h 1403829"/>
              <a:gd name="connsiteX4" fmla="*/ 3432516 w 9663455"/>
              <a:gd name="connsiteY4" fmla="*/ 0 h 1403829"/>
              <a:gd name="connsiteX0" fmla="*/ 3432516 w 9683175"/>
              <a:gd name="connsiteY0" fmla="*/ 0 h 1403829"/>
              <a:gd name="connsiteX1" fmla="*/ 6667036 w 9683175"/>
              <a:gd name="connsiteY1" fmla="*/ 0 h 1403829"/>
              <a:gd name="connsiteX2" fmla="*/ 9663455 w 9683175"/>
              <a:gd name="connsiteY2" fmla="*/ 1192814 h 1403829"/>
              <a:gd name="connsiteX3" fmla="*/ 0 w 9683175"/>
              <a:gd name="connsiteY3" fmla="*/ 1403829 h 1403829"/>
              <a:gd name="connsiteX4" fmla="*/ 3432516 w 9683175"/>
              <a:gd name="connsiteY4" fmla="*/ 0 h 1403829"/>
              <a:gd name="connsiteX0" fmla="*/ 3432516 w 9683175"/>
              <a:gd name="connsiteY0" fmla="*/ 0 h 1403829"/>
              <a:gd name="connsiteX1" fmla="*/ 6667036 w 9683175"/>
              <a:gd name="connsiteY1" fmla="*/ 0 h 1403829"/>
              <a:gd name="connsiteX2" fmla="*/ 9663455 w 9683175"/>
              <a:gd name="connsiteY2" fmla="*/ 1192814 h 1403829"/>
              <a:gd name="connsiteX3" fmla="*/ 0 w 9683175"/>
              <a:gd name="connsiteY3" fmla="*/ 1403829 h 1403829"/>
              <a:gd name="connsiteX4" fmla="*/ 3432516 w 9683175"/>
              <a:gd name="connsiteY4" fmla="*/ 0 h 1403829"/>
              <a:gd name="connsiteX0" fmla="*/ 3432516 w 9683175"/>
              <a:gd name="connsiteY0" fmla="*/ 0 h 1403829"/>
              <a:gd name="connsiteX1" fmla="*/ 6667036 w 9683175"/>
              <a:gd name="connsiteY1" fmla="*/ 0 h 1403829"/>
              <a:gd name="connsiteX2" fmla="*/ 9663455 w 9683175"/>
              <a:gd name="connsiteY2" fmla="*/ 1192814 h 1403829"/>
              <a:gd name="connsiteX3" fmla="*/ 0 w 9683175"/>
              <a:gd name="connsiteY3" fmla="*/ 1403829 h 1403829"/>
              <a:gd name="connsiteX4" fmla="*/ 3432516 w 9683175"/>
              <a:gd name="connsiteY4" fmla="*/ 0 h 1403829"/>
              <a:gd name="connsiteX0" fmla="*/ 3432516 w 9683175"/>
              <a:gd name="connsiteY0" fmla="*/ 59047 h 1462876"/>
              <a:gd name="connsiteX1" fmla="*/ 6667036 w 9683175"/>
              <a:gd name="connsiteY1" fmla="*/ 59047 h 1462876"/>
              <a:gd name="connsiteX2" fmla="*/ 9663455 w 9683175"/>
              <a:gd name="connsiteY2" fmla="*/ 1251861 h 1462876"/>
              <a:gd name="connsiteX3" fmla="*/ 0 w 9683175"/>
              <a:gd name="connsiteY3" fmla="*/ 1462876 h 1462876"/>
              <a:gd name="connsiteX4" fmla="*/ 3432516 w 9683175"/>
              <a:gd name="connsiteY4" fmla="*/ 59047 h 1462876"/>
              <a:gd name="connsiteX0" fmla="*/ 3432516 w 9683175"/>
              <a:gd name="connsiteY0" fmla="*/ 59047 h 1462876"/>
              <a:gd name="connsiteX1" fmla="*/ 6667036 w 9683175"/>
              <a:gd name="connsiteY1" fmla="*/ 59047 h 1462876"/>
              <a:gd name="connsiteX2" fmla="*/ 9663455 w 9683175"/>
              <a:gd name="connsiteY2" fmla="*/ 1251861 h 1462876"/>
              <a:gd name="connsiteX3" fmla="*/ 0 w 9683175"/>
              <a:gd name="connsiteY3" fmla="*/ 1462876 h 1462876"/>
              <a:gd name="connsiteX4" fmla="*/ 3432516 w 9683175"/>
              <a:gd name="connsiteY4" fmla="*/ 59047 h 1462876"/>
              <a:gd name="connsiteX0" fmla="*/ 3432516 w 9724390"/>
              <a:gd name="connsiteY0" fmla="*/ 59047 h 1462876"/>
              <a:gd name="connsiteX1" fmla="*/ 6667036 w 9724390"/>
              <a:gd name="connsiteY1" fmla="*/ 59047 h 1462876"/>
              <a:gd name="connsiteX2" fmla="*/ 9663455 w 9724390"/>
              <a:gd name="connsiteY2" fmla="*/ 1251861 h 1462876"/>
              <a:gd name="connsiteX3" fmla="*/ 0 w 9724390"/>
              <a:gd name="connsiteY3" fmla="*/ 1462876 h 1462876"/>
              <a:gd name="connsiteX4" fmla="*/ 3432516 w 9724390"/>
              <a:gd name="connsiteY4" fmla="*/ 59047 h 1462876"/>
              <a:gd name="connsiteX0" fmla="*/ 3432516 w 9724390"/>
              <a:gd name="connsiteY0" fmla="*/ 59047 h 1462876"/>
              <a:gd name="connsiteX1" fmla="*/ 6667036 w 9724390"/>
              <a:gd name="connsiteY1" fmla="*/ 59047 h 1462876"/>
              <a:gd name="connsiteX2" fmla="*/ 9663455 w 9724390"/>
              <a:gd name="connsiteY2" fmla="*/ 1251861 h 1462876"/>
              <a:gd name="connsiteX3" fmla="*/ 0 w 9724390"/>
              <a:gd name="connsiteY3" fmla="*/ 1462876 h 1462876"/>
              <a:gd name="connsiteX4" fmla="*/ 3432516 w 9724390"/>
              <a:gd name="connsiteY4" fmla="*/ 59047 h 1462876"/>
              <a:gd name="connsiteX0" fmla="*/ 3432516 w 10134953"/>
              <a:gd name="connsiteY0" fmla="*/ 59047 h 1462876"/>
              <a:gd name="connsiteX1" fmla="*/ 6667036 w 10134953"/>
              <a:gd name="connsiteY1" fmla="*/ 59047 h 1462876"/>
              <a:gd name="connsiteX2" fmla="*/ 9663455 w 10134953"/>
              <a:gd name="connsiteY2" fmla="*/ 1251861 h 1462876"/>
              <a:gd name="connsiteX3" fmla="*/ 0 w 10134953"/>
              <a:gd name="connsiteY3" fmla="*/ 1462876 h 1462876"/>
              <a:gd name="connsiteX4" fmla="*/ 3432516 w 10134953"/>
              <a:gd name="connsiteY4" fmla="*/ 59047 h 1462876"/>
              <a:gd name="connsiteX0" fmla="*/ 3432516 w 10134953"/>
              <a:gd name="connsiteY0" fmla="*/ 59047 h 1525383"/>
              <a:gd name="connsiteX1" fmla="*/ 6667036 w 10134953"/>
              <a:gd name="connsiteY1" fmla="*/ 59047 h 1525383"/>
              <a:gd name="connsiteX2" fmla="*/ 9663455 w 10134953"/>
              <a:gd name="connsiteY2" fmla="*/ 1251861 h 1525383"/>
              <a:gd name="connsiteX3" fmla="*/ 0 w 10134953"/>
              <a:gd name="connsiteY3" fmla="*/ 1462876 h 1525383"/>
              <a:gd name="connsiteX4" fmla="*/ 3432516 w 10134953"/>
              <a:gd name="connsiteY4" fmla="*/ 59047 h 1525383"/>
              <a:gd name="connsiteX0" fmla="*/ 3432516 w 8646953"/>
              <a:gd name="connsiteY0" fmla="*/ 59047 h 1462876"/>
              <a:gd name="connsiteX1" fmla="*/ 6667036 w 8646953"/>
              <a:gd name="connsiteY1" fmla="*/ 59047 h 1462876"/>
              <a:gd name="connsiteX2" fmla="*/ 7553301 w 8646953"/>
              <a:gd name="connsiteY2" fmla="*/ 942372 h 1462876"/>
              <a:gd name="connsiteX3" fmla="*/ 0 w 8646953"/>
              <a:gd name="connsiteY3" fmla="*/ 1462876 h 1462876"/>
              <a:gd name="connsiteX4" fmla="*/ 3432516 w 8646953"/>
              <a:gd name="connsiteY4" fmla="*/ 59047 h 1462876"/>
              <a:gd name="connsiteX0" fmla="*/ 3432516 w 8646953"/>
              <a:gd name="connsiteY0" fmla="*/ 59047 h 1462876"/>
              <a:gd name="connsiteX1" fmla="*/ 6667036 w 8646953"/>
              <a:gd name="connsiteY1" fmla="*/ 59047 h 1462876"/>
              <a:gd name="connsiteX2" fmla="*/ 7553301 w 8646953"/>
              <a:gd name="connsiteY2" fmla="*/ 942372 h 1462876"/>
              <a:gd name="connsiteX3" fmla="*/ 0 w 8646953"/>
              <a:gd name="connsiteY3" fmla="*/ 1462876 h 1462876"/>
              <a:gd name="connsiteX4" fmla="*/ 3432516 w 8646953"/>
              <a:gd name="connsiteY4" fmla="*/ 59047 h 1462876"/>
              <a:gd name="connsiteX0" fmla="*/ 3432516 w 8646953"/>
              <a:gd name="connsiteY0" fmla="*/ 28713 h 2189872"/>
              <a:gd name="connsiteX1" fmla="*/ 6667036 w 8646953"/>
              <a:gd name="connsiteY1" fmla="*/ 28713 h 2189872"/>
              <a:gd name="connsiteX2" fmla="*/ 7553301 w 8646953"/>
              <a:gd name="connsiteY2" fmla="*/ 912038 h 2189872"/>
              <a:gd name="connsiteX3" fmla="*/ 0 w 8646953"/>
              <a:gd name="connsiteY3" fmla="*/ 1432542 h 2189872"/>
              <a:gd name="connsiteX4" fmla="*/ 3432516 w 8646953"/>
              <a:gd name="connsiteY4" fmla="*/ 28713 h 2189872"/>
              <a:gd name="connsiteX0" fmla="*/ 3432516 w 8646953"/>
              <a:gd name="connsiteY0" fmla="*/ 28713 h 2189872"/>
              <a:gd name="connsiteX1" fmla="*/ 6667036 w 8646953"/>
              <a:gd name="connsiteY1" fmla="*/ 28713 h 2189872"/>
              <a:gd name="connsiteX2" fmla="*/ 7553301 w 8646953"/>
              <a:gd name="connsiteY2" fmla="*/ 912038 h 2189872"/>
              <a:gd name="connsiteX3" fmla="*/ 0 w 8646953"/>
              <a:gd name="connsiteY3" fmla="*/ 1432542 h 2189872"/>
              <a:gd name="connsiteX4" fmla="*/ 3432516 w 8646953"/>
              <a:gd name="connsiteY4" fmla="*/ 28713 h 2189872"/>
              <a:gd name="connsiteX0" fmla="*/ 4009291 w 8646953"/>
              <a:gd name="connsiteY0" fmla="*/ 521082 h 2260414"/>
              <a:gd name="connsiteX1" fmla="*/ 6667036 w 8646953"/>
              <a:gd name="connsiteY1" fmla="*/ 28713 h 2260414"/>
              <a:gd name="connsiteX2" fmla="*/ 7553301 w 8646953"/>
              <a:gd name="connsiteY2" fmla="*/ 912038 h 2260414"/>
              <a:gd name="connsiteX3" fmla="*/ 0 w 8646953"/>
              <a:gd name="connsiteY3" fmla="*/ 1432542 h 2260414"/>
              <a:gd name="connsiteX4" fmla="*/ 4009291 w 8646953"/>
              <a:gd name="connsiteY4" fmla="*/ 521082 h 226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6953" h="2260414">
                <a:moveTo>
                  <a:pt x="4009291" y="521082"/>
                </a:moveTo>
                <a:lnTo>
                  <a:pt x="6667036" y="28713"/>
                </a:lnTo>
                <a:cubicBezTo>
                  <a:pt x="9466507" y="-136389"/>
                  <a:pt x="8847528" y="444095"/>
                  <a:pt x="7553301" y="912038"/>
                </a:cubicBezTo>
                <a:cubicBezTo>
                  <a:pt x="6217220" y="1418475"/>
                  <a:pt x="3474371" y="1882709"/>
                  <a:pt x="0" y="1432542"/>
                </a:cubicBezTo>
                <a:cubicBezTo>
                  <a:pt x="2677550" y="3848476"/>
                  <a:pt x="-1158241" y="173099"/>
                  <a:pt x="4009291" y="521082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C000"/>
                </a:solidFill>
              </a:rPr>
              <a:t>মূল্যায়ন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2071" y="2327467"/>
            <a:ext cx="814771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 বলতে কি বুঝ?</a:t>
            </a:r>
          </a:p>
          <a:p>
            <a:pPr marL="742950" indent="-742950">
              <a:buAutoNum type="arabicParenR" startAt="2"/>
            </a:pP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 দুর্ঘটনার পারিবারিক জীবনের প্রভাব কি? বর্ণনা কর।</a:t>
            </a:r>
          </a:p>
          <a:p>
            <a:pPr marL="742950" indent="-742950">
              <a:buAutoNum type="arabicParenR" startAt="2"/>
            </a:pP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সড়ক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 হ্রাসের উপায় গুলো আলোচনা কর</a:t>
            </a:r>
            <a:endParaRPr lang="bn-BD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440614" y="562704"/>
            <a:ext cx="393895" cy="267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624084" y="0"/>
            <a:ext cx="3316406" cy="2483892"/>
          </a:xfrm>
          <a:prstGeom prst="hexagon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C000"/>
                </a:solidFill>
              </a:rPr>
              <a:t>বাড়ীর কাজ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59307" y="3220872"/>
            <a:ext cx="9703558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/>
              <a:t>বাংলাদেশে  সড়ক দুর্ঘটনার প্রকৃত কারণ উল্লেখ কর এবং তোমার উত্তরের সপক্ষে যুক্তি দেখাও।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26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217" y="526531"/>
            <a:ext cx="9172433" cy="5137289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bn-BD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ধন্যবাদ</a:t>
            </a:r>
            <a:endParaRPr lang="en-US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6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60"/>
            <a:ext cx="12192000" cy="1107996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/>
              <a:t>শিক্ষক পরিচিতি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80197" y="1350109"/>
            <a:ext cx="10631606" cy="5507891"/>
          </a:xfrm>
          <a:prstGeom prst="flowChartMultidocumen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বিশ্বজিৎ হালদার</a:t>
            </a:r>
            <a:endParaRPr lang="en-US" sz="4000" dirty="0"/>
          </a:p>
          <a:p>
            <a:r>
              <a:rPr lang="bn-IN" sz="4000" dirty="0"/>
              <a:t>সহকারী শিক্ষক</a:t>
            </a:r>
            <a:endParaRPr lang="en-US" sz="4000" dirty="0"/>
          </a:p>
          <a:p>
            <a:r>
              <a:rPr lang="bn-IN" sz="4000" dirty="0"/>
              <a:t>বাহিরদিয়া মাধ্যমিক বিদ্যালয়</a:t>
            </a:r>
            <a:endParaRPr lang="en-US" sz="4000" dirty="0"/>
          </a:p>
          <a:p>
            <a:r>
              <a:rPr lang="bn-IN" sz="4000" dirty="0"/>
              <a:t>ফকিরহাট</a:t>
            </a:r>
            <a:r>
              <a:rPr lang="en-US" sz="4000" dirty="0"/>
              <a:t>,</a:t>
            </a:r>
            <a:r>
              <a:rPr lang="bn-IN" sz="4000" dirty="0"/>
              <a:t>বাগেরহাট।</a:t>
            </a:r>
            <a:endParaRPr lang="en-US" sz="4000" dirty="0"/>
          </a:p>
          <a:p>
            <a:r>
              <a:rPr lang="bn-BD" sz="4000" dirty="0"/>
              <a:t>মোবা</a:t>
            </a:r>
            <a:r>
              <a:rPr lang="en-US" sz="4000" dirty="0"/>
              <a:t>: </a:t>
            </a:r>
            <a:r>
              <a:rPr lang="bn-BD" sz="4000" dirty="0"/>
              <a:t>০১৭</a:t>
            </a:r>
            <a:r>
              <a:rPr lang="bn-IN" sz="4000" dirty="0"/>
              <a:t>৪৬০৫৫৭৩৭</a:t>
            </a:r>
            <a:endParaRPr lang="en-US" sz="4000" dirty="0"/>
          </a:p>
          <a:p>
            <a:r>
              <a:rPr lang="en-US" sz="4000" dirty="0"/>
              <a:t>E-mail: biswajitbahirdia@gmail.com</a:t>
            </a:r>
          </a:p>
          <a:p>
            <a:pPr algn="ctr"/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47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623341" y="899410"/>
            <a:ext cx="8650661" cy="5306518"/>
          </a:xfrm>
          <a:prstGeom prst="bevel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 পরিচয়</a:t>
            </a:r>
          </a:p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নবম ও দশম</a:t>
            </a:r>
          </a:p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পঞ্চদশ</a:t>
            </a:r>
          </a:p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 ১৫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669" y="20003"/>
            <a:ext cx="4092332" cy="1293028"/>
          </a:xfr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1959592"/>
              </p:ext>
            </p:extLst>
          </p:nvPr>
        </p:nvGraphicFramePr>
        <p:xfrm>
          <a:off x="0" y="1749767"/>
          <a:ext cx="12067082" cy="510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5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311"/>
            <a:ext cx="12191999" cy="2853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3" y="4229440"/>
            <a:ext cx="6227928" cy="2628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9440"/>
            <a:ext cx="5964072" cy="26285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32748" y="1"/>
            <a:ext cx="5754795" cy="131913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এই</a:t>
            </a:r>
            <a:r>
              <a:rPr lang="bn-BD" sz="3200" dirty="0" smtClean="0">
                <a:solidFill>
                  <a:srgbClr val="7030A0"/>
                </a:solidFill>
              </a:rPr>
              <a:t> ছবি গুলো দেখ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349" y="436729"/>
            <a:ext cx="4488296" cy="818866"/>
          </a:xfrm>
          <a:ln w="3175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/>
              <a:t>চল ভিডিও দেখিঃ-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251933"/>
              </p:ext>
            </p:extLst>
          </p:nvPr>
        </p:nvGraphicFramePr>
        <p:xfrm>
          <a:off x="5255297" y="334190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5297" y="334190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0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149" y="2023872"/>
            <a:ext cx="8843749" cy="31085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solidFill>
                  <a:srgbClr val="00B0F0"/>
                </a:solidFill>
              </a:rPr>
              <a:t>পাঠ শিরোনাম</a:t>
            </a:r>
          </a:p>
          <a:p>
            <a:pPr algn="ctr"/>
            <a:endParaRPr lang="bn-BD" sz="5400" u="sng" dirty="0" smtClean="0">
              <a:solidFill>
                <a:srgbClr val="00B0F0"/>
              </a:solidFill>
            </a:endParaRPr>
          </a:p>
          <a:p>
            <a:pPr algn="ctr"/>
            <a:r>
              <a:rPr lang="bn-BD" sz="8800" b="1" dirty="0" smtClean="0">
                <a:solidFill>
                  <a:srgbClr val="00B050"/>
                </a:solidFill>
              </a:rPr>
              <a:t>সড়ক দুর্ঘটনা</a:t>
            </a:r>
            <a:endParaRPr lang="en-US" sz="8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1712" y="451432"/>
            <a:ext cx="11512271" cy="5298060"/>
          </a:xfrm>
          <a:custGeom>
            <a:avLst/>
            <a:gdLst>
              <a:gd name="connsiteX0" fmla="*/ 0 w 10609943"/>
              <a:gd name="connsiteY0" fmla="*/ 2648857 h 5297714"/>
              <a:gd name="connsiteX1" fmla="*/ 5304972 w 10609943"/>
              <a:gd name="connsiteY1" fmla="*/ 0 h 5297714"/>
              <a:gd name="connsiteX2" fmla="*/ 10609944 w 10609943"/>
              <a:gd name="connsiteY2" fmla="*/ 2648857 h 5297714"/>
              <a:gd name="connsiteX3" fmla="*/ 5304972 w 10609943"/>
              <a:gd name="connsiteY3" fmla="*/ 5297714 h 5297714"/>
              <a:gd name="connsiteX4" fmla="*/ 0 w 10609943"/>
              <a:gd name="connsiteY4" fmla="*/ 2648857 h 5297714"/>
              <a:gd name="connsiteX0" fmla="*/ 0 w 9709192"/>
              <a:gd name="connsiteY0" fmla="*/ 2648857 h 5297714"/>
              <a:gd name="connsiteX1" fmla="*/ 4404220 w 9709192"/>
              <a:gd name="connsiteY1" fmla="*/ 0 h 5297714"/>
              <a:gd name="connsiteX2" fmla="*/ 9709192 w 9709192"/>
              <a:gd name="connsiteY2" fmla="*/ 2648857 h 5297714"/>
              <a:gd name="connsiteX3" fmla="*/ 4404220 w 9709192"/>
              <a:gd name="connsiteY3" fmla="*/ 5297714 h 5297714"/>
              <a:gd name="connsiteX4" fmla="*/ 0 w 9709192"/>
              <a:gd name="connsiteY4" fmla="*/ 2648857 h 5297714"/>
              <a:gd name="connsiteX0" fmla="*/ 206284 w 9915476"/>
              <a:gd name="connsiteY0" fmla="*/ 2648857 h 5297714"/>
              <a:gd name="connsiteX1" fmla="*/ 4610504 w 9915476"/>
              <a:gd name="connsiteY1" fmla="*/ 0 h 5297714"/>
              <a:gd name="connsiteX2" fmla="*/ 9915476 w 9915476"/>
              <a:gd name="connsiteY2" fmla="*/ 2648857 h 5297714"/>
              <a:gd name="connsiteX3" fmla="*/ 4610504 w 9915476"/>
              <a:gd name="connsiteY3" fmla="*/ 5297714 h 5297714"/>
              <a:gd name="connsiteX4" fmla="*/ 206284 w 9915476"/>
              <a:gd name="connsiteY4" fmla="*/ 2648857 h 5297714"/>
              <a:gd name="connsiteX0" fmla="*/ 344443 w 10053635"/>
              <a:gd name="connsiteY0" fmla="*/ 2648857 h 5297714"/>
              <a:gd name="connsiteX1" fmla="*/ 4748663 w 10053635"/>
              <a:gd name="connsiteY1" fmla="*/ 0 h 5297714"/>
              <a:gd name="connsiteX2" fmla="*/ 10053635 w 10053635"/>
              <a:gd name="connsiteY2" fmla="*/ 2648857 h 5297714"/>
              <a:gd name="connsiteX3" fmla="*/ 4748663 w 10053635"/>
              <a:gd name="connsiteY3" fmla="*/ 5297714 h 5297714"/>
              <a:gd name="connsiteX4" fmla="*/ 344443 w 10053635"/>
              <a:gd name="connsiteY4" fmla="*/ 2648857 h 5297714"/>
              <a:gd name="connsiteX0" fmla="*/ 0 w 9709192"/>
              <a:gd name="connsiteY0" fmla="*/ 2648857 h 5297714"/>
              <a:gd name="connsiteX1" fmla="*/ 4404220 w 9709192"/>
              <a:gd name="connsiteY1" fmla="*/ 0 h 5297714"/>
              <a:gd name="connsiteX2" fmla="*/ 9709192 w 9709192"/>
              <a:gd name="connsiteY2" fmla="*/ 2648857 h 5297714"/>
              <a:gd name="connsiteX3" fmla="*/ 4404220 w 9709192"/>
              <a:gd name="connsiteY3" fmla="*/ 5297714 h 5297714"/>
              <a:gd name="connsiteX4" fmla="*/ 0 w 9709192"/>
              <a:gd name="connsiteY4" fmla="*/ 2648857 h 5297714"/>
              <a:gd name="connsiteX0" fmla="*/ 0 w 9709192"/>
              <a:gd name="connsiteY0" fmla="*/ 2649541 h 5298398"/>
              <a:gd name="connsiteX1" fmla="*/ 4404220 w 9709192"/>
              <a:gd name="connsiteY1" fmla="*/ 684 h 5298398"/>
              <a:gd name="connsiteX2" fmla="*/ 9709192 w 9709192"/>
              <a:gd name="connsiteY2" fmla="*/ 2649541 h 5298398"/>
              <a:gd name="connsiteX3" fmla="*/ 4404220 w 9709192"/>
              <a:gd name="connsiteY3" fmla="*/ 5298398 h 5298398"/>
              <a:gd name="connsiteX4" fmla="*/ 0 w 9709192"/>
              <a:gd name="connsiteY4" fmla="*/ 2649541 h 5298398"/>
              <a:gd name="connsiteX0" fmla="*/ 0 w 9709192"/>
              <a:gd name="connsiteY0" fmla="*/ 2649541 h 5298398"/>
              <a:gd name="connsiteX1" fmla="*/ 4404220 w 9709192"/>
              <a:gd name="connsiteY1" fmla="*/ 684 h 5298398"/>
              <a:gd name="connsiteX2" fmla="*/ 9709192 w 9709192"/>
              <a:gd name="connsiteY2" fmla="*/ 2649541 h 5298398"/>
              <a:gd name="connsiteX3" fmla="*/ 4404220 w 9709192"/>
              <a:gd name="connsiteY3" fmla="*/ 5298398 h 5298398"/>
              <a:gd name="connsiteX4" fmla="*/ 0 w 9709192"/>
              <a:gd name="connsiteY4" fmla="*/ 2649541 h 5298398"/>
              <a:gd name="connsiteX0" fmla="*/ 0 w 9709192"/>
              <a:gd name="connsiteY0" fmla="*/ 2649541 h 5301939"/>
              <a:gd name="connsiteX1" fmla="*/ 4404220 w 9709192"/>
              <a:gd name="connsiteY1" fmla="*/ 684 h 5301939"/>
              <a:gd name="connsiteX2" fmla="*/ 9709192 w 9709192"/>
              <a:gd name="connsiteY2" fmla="*/ 2649541 h 5301939"/>
              <a:gd name="connsiteX3" fmla="*/ 4404220 w 9709192"/>
              <a:gd name="connsiteY3" fmla="*/ 5298398 h 5301939"/>
              <a:gd name="connsiteX4" fmla="*/ 0 w 9709192"/>
              <a:gd name="connsiteY4" fmla="*/ 2649541 h 5301939"/>
              <a:gd name="connsiteX0" fmla="*/ 0 w 10255103"/>
              <a:gd name="connsiteY0" fmla="*/ 2649072 h 5298284"/>
              <a:gd name="connsiteX1" fmla="*/ 4404220 w 10255103"/>
              <a:gd name="connsiteY1" fmla="*/ 215 h 5298284"/>
              <a:gd name="connsiteX2" fmla="*/ 10255103 w 10255103"/>
              <a:gd name="connsiteY2" fmla="*/ 2785550 h 5298284"/>
              <a:gd name="connsiteX3" fmla="*/ 4404220 w 10255103"/>
              <a:gd name="connsiteY3" fmla="*/ 5297929 h 5298284"/>
              <a:gd name="connsiteX4" fmla="*/ 0 w 10255103"/>
              <a:gd name="connsiteY4" fmla="*/ 2649072 h 5298284"/>
              <a:gd name="connsiteX0" fmla="*/ 0 w 11524345"/>
              <a:gd name="connsiteY0" fmla="*/ 2812642 h 5297735"/>
              <a:gd name="connsiteX1" fmla="*/ 5673462 w 11524345"/>
              <a:gd name="connsiteY1" fmla="*/ 12 h 5297735"/>
              <a:gd name="connsiteX2" fmla="*/ 11524345 w 11524345"/>
              <a:gd name="connsiteY2" fmla="*/ 2785347 h 5297735"/>
              <a:gd name="connsiteX3" fmla="*/ 5673462 w 11524345"/>
              <a:gd name="connsiteY3" fmla="*/ 5297726 h 5297735"/>
              <a:gd name="connsiteX4" fmla="*/ 0 w 11524345"/>
              <a:gd name="connsiteY4" fmla="*/ 2812642 h 5297735"/>
              <a:gd name="connsiteX0" fmla="*/ 4209 w 11528554"/>
              <a:gd name="connsiteY0" fmla="*/ 2812642 h 5297730"/>
              <a:gd name="connsiteX1" fmla="*/ 5677671 w 11528554"/>
              <a:gd name="connsiteY1" fmla="*/ 12 h 5297730"/>
              <a:gd name="connsiteX2" fmla="*/ 11528554 w 11528554"/>
              <a:gd name="connsiteY2" fmla="*/ 2785347 h 5297730"/>
              <a:gd name="connsiteX3" fmla="*/ 5677671 w 11528554"/>
              <a:gd name="connsiteY3" fmla="*/ 5297726 h 5297730"/>
              <a:gd name="connsiteX4" fmla="*/ 4209 w 11528554"/>
              <a:gd name="connsiteY4" fmla="*/ 2812642 h 5297730"/>
              <a:gd name="connsiteX0" fmla="*/ 4245 w 11733307"/>
              <a:gd name="connsiteY0" fmla="*/ 2812667 h 5297895"/>
              <a:gd name="connsiteX1" fmla="*/ 5677707 w 11733307"/>
              <a:gd name="connsiteY1" fmla="*/ 37 h 5297895"/>
              <a:gd name="connsiteX2" fmla="*/ 11733307 w 11733307"/>
              <a:gd name="connsiteY2" fmla="*/ 2894554 h 5297895"/>
              <a:gd name="connsiteX3" fmla="*/ 5677707 w 11733307"/>
              <a:gd name="connsiteY3" fmla="*/ 5297751 h 5297895"/>
              <a:gd name="connsiteX4" fmla="*/ 4245 w 11733307"/>
              <a:gd name="connsiteY4" fmla="*/ 2812667 h 5297895"/>
              <a:gd name="connsiteX0" fmla="*/ 4245 w 11792483"/>
              <a:gd name="connsiteY0" fmla="*/ 2812667 h 5297788"/>
              <a:gd name="connsiteX1" fmla="*/ 5677707 w 11792483"/>
              <a:gd name="connsiteY1" fmla="*/ 37 h 5297788"/>
              <a:gd name="connsiteX2" fmla="*/ 11733307 w 11792483"/>
              <a:gd name="connsiteY2" fmla="*/ 2894554 h 5297788"/>
              <a:gd name="connsiteX3" fmla="*/ 5677707 w 11792483"/>
              <a:gd name="connsiteY3" fmla="*/ 5297751 h 5297788"/>
              <a:gd name="connsiteX4" fmla="*/ 4245 w 11792483"/>
              <a:gd name="connsiteY4" fmla="*/ 2812667 h 5297788"/>
              <a:gd name="connsiteX0" fmla="*/ 4245 w 11846444"/>
              <a:gd name="connsiteY0" fmla="*/ 2812667 h 5297788"/>
              <a:gd name="connsiteX1" fmla="*/ 5677707 w 11846444"/>
              <a:gd name="connsiteY1" fmla="*/ 37 h 5297788"/>
              <a:gd name="connsiteX2" fmla="*/ 11733307 w 11846444"/>
              <a:gd name="connsiteY2" fmla="*/ 2894554 h 5297788"/>
              <a:gd name="connsiteX3" fmla="*/ 5677707 w 11846444"/>
              <a:gd name="connsiteY3" fmla="*/ 5297751 h 5297788"/>
              <a:gd name="connsiteX4" fmla="*/ 4245 w 11846444"/>
              <a:gd name="connsiteY4" fmla="*/ 2812667 h 5297788"/>
              <a:gd name="connsiteX0" fmla="*/ 0 w 11842199"/>
              <a:gd name="connsiteY0" fmla="*/ 2812701 h 5297822"/>
              <a:gd name="connsiteX1" fmla="*/ 5673462 w 11842199"/>
              <a:gd name="connsiteY1" fmla="*/ 71 h 5297822"/>
              <a:gd name="connsiteX2" fmla="*/ 11729062 w 11842199"/>
              <a:gd name="connsiteY2" fmla="*/ 2894588 h 5297822"/>
              <a:gd name="connsiteX3" fmla="*/ 5673462 w 11842199"/>
              <a:gd name="connsiteY3" fmla="*/ 5297785 h 5297822"/>
              <a:gd name="connsiteX4" fmla="*/ 0 w 11842199"/>
              <a:gd name="connsiteY4" fmla="*/ 2812701 h 5297822"/>
              <a:gd name="connsiteX0" fmla="*/ 0 w 11842199"/>
              <a:gd name="connsiteY0" fmla="*/ 2812701 h 5297822"/>
              <a:gd name="connsiteX1" fmla="*/ 5673462 w 11842199"/>
              <a:gd name="connsiteY1" fmla="*/ 71 h 5297822"/>
              <a:gd name="connsiteX2" fmla="*/ 11729062 w 11842199"/>
              <a:gd name="connsiteY2" fmla="*/ 2894588 h 5297822"/>
              <a:gd name="connsiteX3" fmla="*/ 5673462 w 11842199"/>
              <a:gd name="connsiteY3" fmla="*/ 5297785 h 5297822"/>
              <a:gd name="connsiteX4" fmla="*/ 0 w 11842199"/>
              <a:gd name="connsiteY4" fmla="*/ 2812701 h 5297822"/>
              <a:gd name="connsiteX0" fmla="*/ 0 w 11506133"/>
              <a:gd name="connsiteY0" fmla="*/ 2758241 h 5298018"/>
              <a:gd name="connsiteX1" fmla="*/ 5338448 w 11506133"/>
              <a:gd name="connsiteY1" fmla="*/ 202 h 5298018"/>
              <a:gd name="connsiteX2" fmla="*/ 11394048 w 11506133"/>
              <a:gd name="connsiteY2" fmla="*/ 2894719 h 5298018"/>
              <a:gd name="connsiteX3" fmla="*/ 5338448 w 11506133"/>
              <a:gd name="connsiteY3" fmla="*/ 5297916 h 5298018"/>
              <a:gd name="connsiteX4" fmla="*/ 0 w 11506133"/>
              <a:gd name="connsiteY4" fmla="*/ 2758241 h 5298018"/>
              <a:gd name="connsiteX0" fmla="*/ 0 w 12280573"/>
              <a:gd name="connsiteY0" fmla="*/ 2758241 h 5298018"/>
              <a:gd name="connsiteX1" fmla="*/ 6110435 w 12280573"/>
              <a:gd name="connsiteY1" fmla="*/ 202 h 5298018"/>
              <a:gd name="connsiteX2" fmla="*/ 12166035 w 12280573"/>
              <a:gd name="connsiteY2" fmla="*/ 2894719 h 5298018"/>
              <a:gd name="connsiteX3" fmla="*/ 6110435 w 12280573"/>
              <a:gd name="connsiteY3" fmla="*/ 5297916 h 5298018"/>
              <a:gd name="connsiteX4" fmla="*/ 0 w 12280573"/>
              <a:gd name="connsiteY4" fmla="*/ 2758241 h 5298018"/>
              <a:gd name="connsiteX0" fmla="*/ 159950 w 12440523"/>
              <a:gd name="connsiteY0" fmla="*/ 2758214 h 5297991"/>
              <a:gd name="connsiteX1" fmla="*/ 6270385 w 12440523"/>
              <a:gd name="connsiteY1" fmla="*/ 175 h 5297991"/>
              <a:gd name="connsiteX2" fmla="*/ 12325985 w 12440523"/>
              <a:gd name="connsiteY2" fmla="*/ 2894692 h 5297991"/>
              <a:gd name="connsiteX3" fmla="*/ 6270385 w 12440523"/>
              <a:gd name="connsiteY3" fmla="*/ 5297889 h 5297991"/>
              <a:gd name="connsiteX4" fmla="*/ 159950 w 12440523"/>
              <a:gd name="connsiteY4" fmla="*/ 2758214 h 5297991"/>
              <a:gd name="connsiteX0" fmla="*/ 6094 w 12286667"/>
              <a:gd name="connsiteY0" fmla="*/ 2758283 h 5298060"/>
              <a:gd name="connsiteX1" fmla="*/ 6116529 w 12286667"/>
              <a:gd name="connsiteY1" fmla="*/ 244 h 5298060"/>
              <a:gd name="connsiteX2" fmla="*/ 12172129 w 12286667"/>
              <a:gd name="connsiteY2" fmla="*/ 2894761 h 5298060"/>
              <a:gd name="connsiteX3" fmla="*/ 6116529 w 12286667"/>
              <a:gd name="connsiteY3" fmla="*/ 5297958 h 5298060"/>
              <a:gd name="connsiteX4" fmla="*/ 6094 w 12286667"/>
              <a:gd name="connsiteY4" fmla="*/ 2758283 h 529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86667" h="5298060">
                <a:moveTo>
                  <a:pt x="6094" y="2758283"/>
                </a:moveTo>
                <a:cubicBezTo>
                  <a:pt x="195449" y="1547785"/>
                  <a:pt x="4088857" y="-22502"/>
                  <a:pt x="6116529" y="244"/>
                </a:cubicBezTo>
                <a:cubicBezTo>
                  <a:pt x="8144201" y="22990"/>
                  <a:pt x="13100177" y="4338811"/>
                  <a:pt x="12172129" y="2894761"/>
                </a:cubicBezTo>
                <a:cubicBezTo>
                  <a:pt x="12813574" y="1546245"/>
                  <a:pt x="8144201" y="5320704"/>
                  <a:pt x="6116529" y="5297958"/>
                </a:cubicBezTo>
                <a:cubicBezTo>
                  <a:pt x="4088857" y="5275212"/>
                  <a:pt x="-183261" y="3968781"/>
                  <a:pt x="6094" y="2758283"/>
                </a:cubicBezTo>
                <a:close/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</a:rPr>
              <a:t>সড়ক দুর্ঘটনা কি </a:t>
            </a:r>
            <a:r>
              <a:rPr lang="bn-BD" sz="2000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bn-BD" sz="2000" dirty="0" smtClean="0">
              <a:solidFill>
                <a:schemeClr val="bg1"/>
              </a:solidFill>
            </a:endParaRPr>
          </a:p>
          <a:p>
            <a:pPr algn="ctr"/>
            <a:r>
              <a:rPr lang="bn-BD" sz="2000" dirty="0" smtClean="0">
                <a:solidFill>
                  <a:srgbClr val="FFFF00"/>
                </a:solidFill>
              </a:rPr>
              <a:t>উত্তরঃ সড়কে যানবাহনের সাথে যানবাহনের বা যানবাহনের</a:t>
            </a:r>
          </a:p>
          <a:p>
            <a:pPr algn="ctr"/>
            <a:r>
              <a:rPr lang="bn-BD" sz="2000" dirty="0" smtClean="0">
                <a:solidFill>
                  <a:srgbClr val="FFFF00"/>
                </a:solidFill>
              </a:rPr>
              <a:t>সাথে মানুষের সংঘর্ষের </a:t>
            </a:r>
            <a:r>
              <a:rPr lang="bn-BD" sz="2000" b="1" dirty="0" smtClean="0">
                <a:solidFill>
                  <a:srgbClr val="C00000"/>
                </a:solidFill>
              </a:rPr>
              <a:t>(জীবন এবং সম্পদের ব্যাপক ক্ষতি)</a:t>
            </a:r>
            <a:r>
              <a:rPr lang="bn-BD" sz="2000" dirty="0" smtClean="0">
                <a:solidFill>
                  <a:srgbClr val="FFFF00"/>
                </a:solidFill>
              </a:rPr>
              <a:t> নামই সড়ক দুর্ঘটনা।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00753" y="2861626"/>
            <a:ext cx="641445" cy="4776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615" y="218363"/>
            <a:ext cx="8652681" cy="589583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 algn="ctr">
              <a:buFont typeface="Wingdings" panose="05000000000000000000" pitchFamily="2" charset="2"/>
              <a:buChar char="Ø"/>
            </a:pPr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কি কারণে সড়ক দুর্ঘটনা ঘটে? তোমার অভিমত বর্নণা কর ।</a:t>
            </a:r>
          </a:p>
        </p:txBody>
      </p:sp>
    </p:spTree>
    <p:extLst>
      <p:ext uri="{BB962C8B-B14F-4D97-AF65-F5344CB8AC3E}">
        <p14:creationId xmlns:p14="http://schemas.microsoft.com/office/powerpoint/2010/main" val="232400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</TotalTime>
  <Words>360</Words>
  <Application>Microsoft Office PowerPoint</Application>
  <PresentationFormat>Widescreen</PresentationFormat>
  <Paragraphs>74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Packager Shell Object</vt:lpstr>
      <vt:lpstr>স্বাগতম</vt:lpstr>
      <vt:lpstr>PowerPoint Presentation</vt:lpstr>
      <vt:lpstr> </vt:lpstr>
      <vt:lpstr>শিখন ফল</vt:lpstr>
      <vt:lpstr>PowerPoint Presentation</vt:lpstr>
      <vt:lpstr>চল ভিডিও দেখিঃ-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সড়ক দুর্ঘটনা মুক্ত রাখার উপায় বর্ণনা করঃ 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MULTIMEDIA</cp:lastModifiedBy>
  <cp:revision>105</cp:revision>
  <dcterms:created xsi:type="dcterms:W3CDTF">2020-06-24T15:57:43Z</dcterms:created>
  <dcterms:modified xsi:type="dcterms:W3CDTF">2021-01-11T09:25:19Z</dcterms:modified>
</cp:coreProperties>
</file>