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png"/>
  <Override PartName="/ppt/notesSlides/notesSlide2.xml" ContentType="application/vnd.openxmlformats-officedocument.presentationml.notesSlide+xml"/>
  <Override PartName="/ppt/media/image24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4" r:id="rId9"/>
    <p:sldId id="266" r:id="rId10"/>
    <p:sldId id="281" r:id="rId11"/>
    <p:sldId id="267" r:id="rId12"/>
    <p:sldId id="277" r:id="rId13"/>
    <p:sldId id="278" r:id="rId14"/>
    <p:sldId id="274" r:id="rId15"/>
    <p:sldId id="279" r:id="rId16"/>
    <p:sldId id="270" r:id="rId17"/>
    <p:sldId id="273" r:id="rId18"/>
    <p:sldId id="271" r:id="rId19"/>
    <p:sldId id="275" r:id="rId20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6" y="82"/>
      </p:cViewPr>
      <p:guideLst>
        <p:guide orient="horz" pos="2592"/>
        <p:guide pos="46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89429-8A67-4EB6-B4BA-8C7247B840B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26ED0-2BB8-4D65-88D3-E3C6C18F1C3C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পরিবেশ দূষণ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7E54C1-4204-4274-ADF7-C70865A5B2F6}" type="parTrans" cxnId="{DEB2736A-841F-4B1A-84BC-7CB88CABA744}">
      <dgm:prSet/>
      <dgm:spPr/>
      <dgm:t>
        <a:bodyPr/>
        <a:lstStyle/>
        <a:p>
          <a:endParaRPr lang="en-US"/>
        </a:p>
      </dgm:t>
    </dgm:pt>
    <dgm:pt modelId="{1F981D9A-DE5E-4735-B526-674AAA0DAE1A}" type="sibTrans" cxnId="{DEB2736A-841F-4B1A-84BC-7CB88CABA744}">
      <dgm:prSet/>
      <dgm:spPr/>
      <dgm:t>
        <a:bodyPr/>
        <a:lstStyle/>
        <a:p>
          <a:endParaRPr lang="en-US"/>
        </a:p>
      </dgm:t>
    </dgm:pt>
    <dgm:pt modelId="{46428B70-D025-4C55-912F-054A79A57410}">
      <dgm:prSet phldrT="[Text]" custT="1"/>
      <dgm:spPr>
        <a:ln w="57150"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dirty="0">
            <a:solidFill>
              <a:schemeClr val="tx1"/>
            </a:solidFill>
          </a:endParaRPr>
        </a:p>
      </dgm:t>
    </dgm:pt>
    <dgm:pt modelId="{7B70B5A6-1AA1-436F-BD37-4E5A702D0A0E}" type="parTrans" cxnId="{21FAC031-AFAE-421A-BEE0-7CABD9EADCB4}">
      <dgm:prSet/>
      <dgm:spPr/>
      <dgm:t>
        <a:bodyPr/>
        <a:lstStyle/>
        <a:p>
          <a:endParaRPr lang="en-US"/>
        </a:p>
      </dgm:t>
    </dgm:pt>
    <dgm:pt modelId="{28FB4C32-DD57-4D3A-BF8E-E4982B0A4FE5}" type="sibTrans" cxnId="{21FAC031-AFAE-421A-BEE0-7CABD9EADCB4}">
      <dgm:prSet/>
      <dgm:spPr/>
      <dgm:t>
        <a:bodyPr/>
        <a:lstStyle/>
        <a:p>
          <a:endParaRPr lang="en-US"/>
        </a:p>
      </dgm:t>
    </dgm:pt>
    <dgm:pt modelId="{2EA382A8-7551-4C26-95AF-36B3C593F33D}">
      <dgm:prSet phldrT="[Text]" custT="1"/>
      <dgm:spPr>
        <a:solidFill>
          <a:schemeClr val="accent4">
            <a:lumMod val="50000"/>
          </a:schemeClr>
        </a:solidFill>
        <a:ln w="57150"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দষণ</a:t>
          </a:r>
          <a:endParaRPr lang="en-US" sz="4000" dirty="0"/>
        </a:p>
      </dgm:t>
    </dgm:pt>
    <dgm:pt modelId="{54E6DB2E-B95E-44BE-B64A-B6A8342C4959}" type="parTrans" cxnId="{C2476EEF-788A-4932-AB6D-D4863E40BB2C}">
      <dgm:prSet/>
      <dgm:spPr/>
      <dgm:t>
        <a:bodyPr/>
        <a:lstStyle/>
        <a:p>
          <a:endParaRPr lang="en-US"/>
        </a:p>
      </dgm:t>
    </dgm:pt>
    <dgm:pt modelId="{A87885F9-940D-49D8-AAAA-8F07F7D04953}" type="sibTrans" cxnId="{C2476EEF-788A-4932-AB6D-D4863E40BB2C}">
      <dgm:prSet/>
      <dgm:spPr/>
      <dgm:t>
        <a:bodyPr/>
        <a:lstStyle/>
        <a:p>
          <a:endParaRPr lang="en-US"/>
        </a:p>
      </dgm:t>
    </dgm:pt>
    <dgm:pt modelId="{0739725F-65D3-4044-A6B8-CF1B638941FA}">
      <dgm:prSet phldrT="[Text]" custT="1"/>
      <dgm:spPr>
        <a:solidFill>
          <a:srgbClr val="002060"/>
        </a:solidFill>
        <a:ln w="57150"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dirty="0"/>
        </a:p>
      </dgm:t>
    </dgm:pt>
    <dgm:pt modelId="{A2EA078C-8CCC-4E61-88F6-C1E03C573C2A}" type="parTrans" cxnId="{1B7D8748-73CB-4FA2-B9FA-CCFC8F2D5764}">
      <dgm:prSet/>
      <dgm:spPr/>
      <dgm:t>
        <a:bodyPr/>
        <a:lstStyle/>
        <a:p>
          <a:endParaRPr lang="en-US"/>
        </a:p>
      </dgm:t>
    </dgm:pt>
    <dgm:pt modelId="{6AD5943A-7CC2-4778-A09F-85F091B18C45}" type="sibTrans" cxnId="{1B7D8748-73CB-4FA2-B9FA-CCFC8F2D5764}">
      <dgm:prSet/>
      <dgm:spPr/>
      <dgm:t>
        <a:bodyPr/>
        <a:lstStyle/>
        <a:p>
          <a:endParaRPr lang="en-US"/>
        </a:p>
      </dgm:t>
    </dgm:pt>
    <dgm:pt modelId="{3EEA2929-7DE9-41A3-A56F-BE01D463CFB9}">
      <dgm:prSet phldrT="[Text]" custT="1"/>
      <dgm:spPr>
        <a:solidFill>
          <a:schemeClr val="accent4"/>
        </a:solidFill>
        <a:ln w="57150"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dirty="0">
            <a:solidFill>
              <a:schemeClr val="tx1"/>
            </a:solidFill>
          </a:endParaRPr>
        </a:p>
      </dgm:t>
    </dgm:pt>
    <dgm:pt modelId="{CAD54648-E600-4947-A6C8-E51BF4E662EE}" type="parTrans" cxnId="{F0B58508-4115-47C6-A53B-CD844BBF740D}">
      <dgm:prSet/>
      <dgm:spPr/>
      <dgm:t>
        <a:bodyPr/>
        <a:lstStyle/>
        <a:p>
          <a:endParaRPr lang="en-US"/>
        </a:p>
      </dgm:t>
    </dgm:pt>
    <dgm:pt modelId="{73285CF8-AEC2-4AA7-91A1-1EEC6997E685}" type="sibTrans" cxnId="{F0B58508-4115-47C6-A53B-CD844BBF740D}">
      <dgm:prSet/>
      <dgm:spPr/>
      <dgm:t>
        <a:bodyPr/>
        <a:lstStyle/>
        <a:p>
          <a:endParaRPr lang="en-US"/>
        </a:p>
      </dgm:t>
    </dgm:pt>
    <dgm:pt modelId="{C59A4C3B-D38E-4035-B988-9A7D45EF85B7}" type="pres">
      <dgm:prSet presAssocID="{C6D89429-8A67-4EB6-B4BA-8C7247B840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36CB42-5F1C-4B68-AD7D-B54E00D553F4}" type="pres">
      <dgm:prSet presAssocID="{BCB26ED0-2BB8-4D65-88D3-E3C6C18F1C3C}" presName="centerShape" presStyleLbl="node0" presStyleIdx="0" presStyleCnt="1"/>
      <dgm:spPr/>
    </dgm:pt>
    <dgm:pt modelId="{95B3DAF1-F28D-4B36-A5C2-F744852C41C7}" type="pres">
      <dgm:prSet presAssocID="{46428B70-D025-4C55-912F-054A79A57410}" presName="node" presStyleLbl="node1" presStyleIdx="0" presStyleCnt="4" custScaleX="148256">
        <dgm:presLayoutVars>
          <dgm:bulletEnabled val="1"/>
        </dgm:presLayoutVars>
      </dgm:prSet>
      <dgm:spPr/>
    </dgm:pt>
    <dgm:pt modelId="{8B03EE53-C487-4848-8C7C-40483AEF4447}" type="pres">
      <dgm:prSet presAssocID="{46428B70-D025-4C55-912F-054A79A57410}" presName="dummy" presStyleCnt="0"/>
      <dgm:spPr/>
    </dgm:pt>
    <dgm:pt modelId="{C9CA897E-D68E-4030-B140-968FC0B77E98}" type="pres">
      <dgm:prSet presAssocID="{28FB4C32-DD57-4D3A-BF8E-E4982B0A4FE5}" presName="sibTrans" presStyleLbl="sibTrans2D1" presStyleIdx="0" presStyleCnt="4"/>
      <dgm:spPr/>
    </dgm:pt>
    <dgm:pt modelId="{7895C0E0-FE1E-48A2-845D-06629F1C9986}" type="pres">
      <dgm:prSet presAssocID="{2EA382A8-7551-4C26-95AF-36B3C593F33D}" presName="node" presStyleLbl="node1" presStyleIdx="1" presStyleCnt="4" custScaleX="117275">
        <dgm:presLayoutVars>
          <dgm:bulletEnabled val="1"/>
        </dgm:presLayoutVars>
      </dgm:prSet>
      <dgm:spPr/>
    </dgm:pt>
    <dgm:pt modelId="{4724043D-91D5-43B4-86BB-5ADB2FF70E46}" type="pres">
      <dgm:prSet presAssocID="{2EA382A8-7551-4C26-95AF-36B3C593F33D}" presName="dummy" presStyleCnt="0"/>
      <dgm:spPr/>
    </dgm:pt>
    <dgm:pt modelId="{353DDE68-FC61-4D38-87D7-70B77B72EB12}" type="pres">
      <dgm:prSet presAssocID="{A87885F9-940D-49D8-AAAA-8F07F7D04953}" presName="sibTrans" presStyleLbl="sibTrans2D1" presStyleIdx="1" presStyleCnt="4" custLinFactNeighborX="1665" custLinFactNeighborY="1614"/>
      <dgm:spPr/>
    </dgm:pt>
    <dgm:pt modelId="{E3103FCE-6B85-4D33-9038-3F40F3FED5F6}" type="pres">
      <dgm:prSet presAssocID="{0739725F-65D3-4044-A6B8-CF1B638941FA}" presName="node" presStyleLbl="node1" presStyleIdx="2" presStyleCnt="4" custScaleX="147812">
        <dgm:presLayoutVars>
          <dgm:bulletEnabled val="1"/>
        </dgm:presLayoutVars>
      </dgm:prSet>
      <dgm:spPr/>
    </dgm:pt>
    <dgm:pt modelId="{9EDEA7CD-76B2-4695-9DBD-887F39358EE9}" type="pres">
      <dgm:prSet presAssocID="{0739725F-65D3-4044-A6B8-CF1B638941FA}" presName="dummy" presStyleCnt="0"/>
      <dgm:spPr/>
    </dgm:pt>
    <dgm:pt modelId="{76C203B2-6C06-46C1-A80D-AE8E86EDBD7B}" type="pres">
      <dgm:prSet presAssocID="{6AD5943A-7CC2-4778-A09F-85F091B18C45}" presName="sibTrans" presStyleLbl="sibTrans2D1" presStyleIdx="2" presStyleCnt="4"/>
      <dgm:spPr/>
    </dgm:pt>
    <dgm:pt modelId="{297C10FF-46B2-4CBD-BC39-3EB42F702D81}" type="pres">
      <dgm:prSet presAssocID="{3EEA2929-7DE9-41A3-A56F-BE01D463CFB9}" presName="node" presStyleLbl="node1" presStyleIdx="3" presStyleCnt="4" custScaleX="97512" custRadScaleRad="101751" custRadScaleInc="-1401">
        <dgm:presLayoutVars>
          <dgm:bulletEnabled val="1"/>
        </dgm:presLayoutVars>
      </dgm:prSet>
      <dgm:spPr/>
    </dgm:pt>
    <dgm:pt modelId="{46FA273E-6DE4-44B8-B070-51244CC67584}" type="pres">
      <dgm:prSet presAssocID="{3EEA2929-7DE9-41A3-A56F-BE01D463CFB9}" presName="dummy" presStyleCnt="0"/>
      <dgm:spPr/>
    </dgm:pt>
    <dgm:pt modelId="{400CB49F-A11B-4626-905D-99D74B959A3A}" type="pres">
      <dgm:prSet presAssocID="{73285CF8-AEC2-4AA7-91A1-1EEC6997E685}" presName="sibTrans" presStyleLbl="sibTrans2D1" presStyleIdx="3" presStyleCnt="4" custLinFactNeighborX="1736" custLinFactNeighborY="-4685"/>
      <dgm:spPr/>
    </dgm:pt>
  </dgm:ptLst>
  <dgm:cxnLst>
    <dgm:cxn modelId="{55B99907-179D-4AFF-BE7D-59BC4201CBD2}" type="presOf" srcId="{2EA382A8-7551-4C26-95AF-36B3C593F33D}" destId="{7895C0E0-FE1E-48A2-845D-06629F1C9986}" srcOrd="0" destOrd="0" presId="urn:microsoft.com/office/officeart/2005/8/layout/radial6"/>
    <dgm:cxn modelId="{F0B58508-4115-47C6-A53B-CD844BBF740D}" srcId="{BCB26ED0-2BB8-4D65-88D3-E3C6C18F1C3C}" destId="{3EEA2929-7DE9-41A3-A56F-BE01D463CFB9}" srcOrd="3" destOrd="0" parTransId="{CAD54648-E600-4947-A6C8-E51BF4E662EE}" sibTransId="{73285CF8-AEC2-4AA7-91A1-1EEC6997E685}"/>
    <dgm:cxn modelId="{F4D18512-6A5F-466C-822A-E84ADBE75C29}" type="presOf" srcId="{6AD5943A-7CC2-4778-A09F-85F091B18C45}" destId="{76C203B2-6C06-46C1-A80D-AE8E86EDBD7B}" srcOrd="0" destOrd="0" presId="urn:microsoft.com/office/officeart/2005/8/layout/radial6"/>
    <dgm:cxn modelId="{9236461A-1E25-4F58-9C49-44733A27CBDF}" type="presOf" srcId="{28FB4C32-DD57-4D3A-BF8E-E4982B0A4FE5}" destId="{C9CA897E-D68E-4030-B140-968FC0B77E98}" srcOrd="0" destOrd="0" presId="urn:microsoft.com/office/officeart/2005/8/layout/radial6"/>
    <dgm:cxn modelId="{21FAC031-AFAE-421A-BEE0-7CABD9EADCB4}" srcId="{BCB26ED0-2BB8-4D65-88D3-E3C6C18F1C3C}" destId="{46428B70-D025-4C55-912F-054A79A57410}" srcOrd="0" destOrd="0" parTransId="{7B70B5A6-1AA1-436F-BD37-4E5A702D0A0E}" sibTransId="{28FB4C32-DD57-4D3A-BF8E-E4982B0A4FE5}"/>
    <dgm:cxn modelId="{F6835045-33A0-4BAD-8B21-1271D06330DC}" type="presOf" srcId="{0739725F-65D3-4044-A6B8-CF1B638941FA}" destId="{E3103FCE-6B85-4D33-9038-3F40F3FED5F6}" srcOrd="0" destOrd="0" presId="urn:microsoft.com/office/officeart/2005/8/layout/radial6"/>
    <dgm:cxn modelId="{1B7D8748-73CB-4FA2-B9FA-CCFC8F2D5764}" srcId="{BCB26ED0-2BB8-4D65-88D3-E3C6C18F1C3C}" destId="{0739725F-65D3-4044-A6B8-CF1B638941FA}" srcOrd="2" destOrd="0" parTransId="{A2EA078C-8CCC-4E61-88F6-C1E03C573C2A}" sibTransId="{6AD5943A-7CC2-4778-A09F-85F091B18C45}"/>
    <dgm:cxn modelId="{DEB2736A-841F-4B1A-84BC-7CB88CABA744}" srcId="{C6D89429-8A67-4EB6-B4BA-8C7247B840BF}" destId="{BCB26ED0-2BB8-4D65-88D3-E3C6C18F1C3C}" srcOrd="0" destOrd="0" parTransId="{807E54C1-4204-4274-ADF7-C70865A5B2F6}" sibTransId="{1F981D9A-DE5E-4735-B526-674AAA0DAE1A}"/>
    <dgm:cxn modelId="{5208826A-0244-440D-945A-DDC07FB9E0CF}" type="presOf" srcId="{3EEA2929-7DE9-41A3-A56F-BE01D463CFB9}" destId="{297C10FF-46B2-4CBD-BC39-3EB42F702D81}" srcOrd="0" destOrd="0" presId="urn:microsoft.com/office/officeart/2005/8/layout/radial6"/>
    <dgm:cxn modelId="{F4820793-9380-4470-8D09-10974204B8BA}" type="presOf" srcId="{73285CF8-AEC2-4AA7-91A1-1EEC6997E685}" destId="{400CB49F-A11B-4626-905D-99D74B959A3A}" srcOrd="0" destOrd="0" presId="urn:microsoft.com/office/officeart/2005/8/layout/radial6"/>
    <dgm:cxn modelId="{79F51DA0-5C80-48EA-B4C5-2AD9A9AC5A33}" type="presOf" srcId="{A87885F9-940D-49D8-AAAA-8F07F7D04953}" destId="{353DDE68-FC61-4D38-87D7-70B77B72EB12}" srcOrd="0" destOrd="0" presId="urn:microsoft.com/office/officeart/2005/8/layout/radial6"/>
    <dgm:cxn modelId="{770FEEA7-D3EC-4D31-9862-FC3872721556}" type="presOf" srcId="{46428B70-D025-4C55-912F-054A79A57410}" destId="{95B3DAF1-F28D-4B36-A5C2-F744852C41C7}" srcOrd="0" destOrd="0" presId="urn:microsoft.com/office/officeart/2005/8/layout/radial6"/>
    <dgm:cxn modelId="{23AF7BAD-3DDC-463D-A454-41756A526933}" type="presOf" srcId="{C6D89429-8A67-4EB6-B4BA-8C7247B840BF}" destId="{C59A4C3B-D38E-4035-B988-9A7D45EF85B7}" srcOrd="0" destOrd="0" presId="urn:microsoft.com/office/officeart/2005/8/layout/radial6"/>
    <dgm:cxn modelId="{C95419D3-B6BF-4F0C-9AD8-193A217224BE}" type="presOf" srcId="{BCB26ED0-2BB8-4D65-88D3-E3C6C18F1C3C}" destId="{A936CB42-5F1C-4B68-AD7D-B54E00D553F4}" srcOrd="0" destOrd="0" presId="urn:microsoft.com/office/officeart/2005/8/layout/radial6"/>
    <dgm:cxn modelId="{C2476EEF-788A-4932-AB6D-D4863E40BB2C}" srcId="{BCB26ED0-2BB8-4D65-88D3-E3C6C18F1C3C}" destId="{2EA382A8-7551-4C26-95AF-36B3C593F33D}" srcOrd="1" destOrd="0" parTransId="{54E6DB2E-B95E-44BE-B64A-B6A8342C4959}" sibTransId="{A87885F9-940D-49D8-AAAA-8F07F7D04953}"/>
    <dgm:cxn modelId="{5FB1BE4C-0059-48A3-A416-9E874425EA76}" type="presParOf" srcId="{C59A4C3B-D38E-4035-B988-9A7D45EF85B7}" destId="{A936CB42-5F1C-4B68-AD7D-B54E00D553F4}" srcOrd="0" destOrd="0" presId="urn:microsoft.com/office/officeart/2005/8/layout/radial6"/>
    <dgm:cxn modelId="{0F2B26AE-5503-417C-A03A-690D469DAA70}" type="presParOf" srcId="{C59A4C3B-D38E-4035-B988-9A7D45EF85B7}" destId="{95B3DAF1-F28D-4B36-A5C2-F744852C41C7}" srcOrd="1" destOrd="0" presId="urn:microsoft.com/office/officeart/2005/8/layout/radial6"/>
    <dgm:cxn modelId="{F357BE33-9544-4697-9F8D-FE03AC4E0C49}" type="presParOf" srcId="{C59A4C3B-D38E-4035-B988-9A7D45EF85B7}" destId="{8B03EE53-C487-4848-8C7C-40483AEF4447}" srcOrd="2" destOrd="0" presId="urn:microsoft.com/office/officeart/2005/8/layout/radial6"/>
    <dgm:cxn modelId="{7488EA86-28DE-4D8B-98C5-F75C324CE5EF}" type="presParOf" srcId="{C59A4C3B-D38E-4035-B988-9A7D45EF85B7}" destId="{C9CA897E-D68E-4030-B140-968FC0B77E98}" srcOrd="3" destOrd="0" presId="urn:microsoft.com/office/officeart/2005/8/layout/radial6"/>
    <dgm:cxn modelId="{55F03480-0AE3-4399-85CB-7D39FF7265B9}" type="presParOf" srcId="{C59A4C3B-D38E-4035-B988-9A7D45EF85B7}" destId="{7895C0E0-FE1E-48A2-845D-06629F1C9986}" srcOrd="4" destOrd="0" presId="urn:microsoft.com/office/officeart/2005/8/layout/radial6"/>
    <dgm:cxn modelId="{D502DAB0-8C0B-40B6-AA13-1F8BAE658BF1}" type="presParOf" srcId="{C59A4C3B-D38E-4035-B988-9A7D45EF85B7}" destId="{4724043D-91D5-43B4-86BB-5ADB2FF70E46}" srcOrd="5" destOrd="0" presId="urn:microsoft.com/office/officeart/2005/8/layout/radial6"/>
    <dgm:cxn modelId="{EB01807D-F7C2-46D1-B961-2275F807C43E}" type="presParOf" srcId="{C59A4C3B-D38E-4035-B988-9A7D45EF85B7}" destId="{353DDE68-FC61-4D38-87D7-70B77B72EB12}" srcOrd="6" destOrd="0" presId="urn:microsoft.com/office/officeart/2005/8/layout/radial6"/>
    <dgm:cxn modelId="{8A8ABE82-83A7-4A1B-B477-FFC747030B36}" type="presParOf" srcId="{C59A4C3B-D38E-4035-B988-9A7D45EF85B7}" destId="{E3103FCE-6B85-4D33-9038-3F40F3FED5F6}" srcOrd="7" destOrd="0" presId="urn:microsoft.com/office/officeart/2005/8/layout/radial6"/>
    <dgm:cxn modelId="{D215CC78-EB42-4A15-ACE2-E52CE9136EEF}" type="presParOf" srcId="{C59A4C3B-D38E-4035-B988-9A7D45EF85B7}" destId="{9EDEA7CD-76B2-4695-9DBD-887F39358EE9}" srcOrd="8" destOrd="0" presId="urn:microsoft.com/office/officeart/2005/8/layout/radial6"/>
    <dgm:cxn modelId="{934F677E-694B-434D-8D0F-A98EA5FDB282}" type="presParOf" srcId="{C59A4C3B-D38E-4035-B988-9A7D45EF85B7}" destId="{76C203B2-6C06-46C1-A80D-AE8E86EDBD7B}" srcOrd="9" destOrd="0" presId="urn:microsoft.com/office/officeart/2005/8/layout/radial6"/>
    <dgm:cxn modelId="{7E245C45-228F-4F37-8919-0494408C0808}" type="presParOf" srcId="{C59A4C3B-D38E-4035-B988-9A7D45EF85B7}" destId="{297C10FF-46B2-4CBD-BC39-3EB42F702D81}" srcOrd="10" destOrd="0" presId="urn:microsoft.com/office/officeart/2005/8/layout/radial6"/>
    <dgm:cxn modelId="{7BD7D20B-4B5F-476C-A446-B7E6C26142D1}" type="presParOf" srcId="{C59A4C3B-D38E-4035-B988-9A7D45EF85B7}" destId="{46FA273E-6DE4-44B8-B070-51244CC67584}" srcOrd="11" destOrd="0" presId="urn:microsoft.com/office/officeart/2005/8/layout/radial6"/>
    <dgm:cxn modelId="{96171649-0F00-464D-A364-E5371B27D924}" type="presParOf" srcId="{C59A4C3B-D38E-4035-B988-9A7D45EF85B7}" destId="{400CB49F-A11B-4626-905D-99D74B959A3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B49F-A11B-4626-905D-99D74B959A3A}">
      <dsp:nvSpPr>
        <dsp:cNvPr id="0" name=""/>
        <dsp:cNvSpPr/>
      </dsp:nvSpPr>
      <dsp:spPr>
        <a:xfrm>
          <a:off x="1484372" y="456879"/>
          <a:ext cx="4435747" cy="4435747"/>
        </a:xfrm>
        <a:prstGeom prst="blockArc">
          <a:avLst>
            <a:gd name="adj1" fmla="val 10773813"/>
            <a:gd name="adj2" fmla="val 16260204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203B2-6C06-46C1-A80D-AE8E86EDBD7B}">
      <dsp:nvSpPr>
        <dsp:cNvPr id="0" name=""/>
        <dsp:cNvSpPr/>
      </dsp:nvSpPr>
      <dsp:spPr>
        <a:xfrm>
          <a:off x="1407373" y="665358"/>
          <a:ext cx="4435747" cy="4435747"/>
        </a:xfrm>
        <a:prstGeom prst="blockArc">
          <a:avLst>
            <a:gd name="adj1" fmla="val 5339804"/>
            <a:gd name="adj2" fmla="val 1077486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DDE68-FC61-4D38-87D7-70B77B72EB12}">
      <dsp:nvSpPr>
        <dsp:cNvPr id="0" name=""/>
        <dsp:cNvSpPr/>
      </dsp:nvSpPr>
      <dsp:spPr>
        <a:xfrm>
          <a:off x="1519161" y="736619"/>
          <a:ext cx="4435747" cy="443574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A897E-D68E-4030-B140-968FC0B77E98}">
      <dsp:nvSpPr>
        <dsp:cNvPr id="0" name=""/>
        <dsp:cNvSpPr/>
      </dsp:nvSpPr>
      <dsp:spPr>
        <a:xfrm>
          <a:off x="1445305" y="665026"/>
          <a:ext cx="4435747" cy="443574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6CB42-5F1C-4B68-AD7D-B54E00D553F4}">
      <dsp:nvSpPr>
        <dsp:cNvPr id="0" name=""/>
        <dsp:cNvSpPr/>
      </dsp:nvSpPr>
      <dsp:spPr>
        <a:xfrm>
          <a:off x="2642218" y="1861939"/>
          <a:ext cx="2041921" cy="204192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পরিবেশ দূষণ 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1250" y="2160971"/>
        <a:ext cx="1443857" cy="1443857"/>
      </dsp:txXfrm>
    </dsp:sp>
    <dsp:sp modelId="{95B3DAF1-F28D-4B36-A5C2-F744852C41C7}">
      <dsp:nvSpPr>
        <dsp:cNvPr id="0" name=""/>
        <dsp:cNvSpPr/>
      </dsp:nvSpPr>
      <dsp:spPr>
        <a:xfrm>
          <a:off x="2603634" y="1809"/>
          <a:ext cx="2119090" cy="1429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2913968" y="211132"/>
        <a:ext cx="1498422" cy="1010699"/>
      </dsp:txXfrm>
    </dsp:sp>
    <dsp:sp modelId="{7895C0E0-FE1E-48A2-845D-06629F1C9986}">
      <dsp:nvSpPr>
        <dsp:cNvPr id="0" name=""/>
        <dsp:cNvSpPr/>
      </dsp:nvSpPr>
      <dsp:spPr>
        <a:xfrm>
          <a:off x="4991464" y="2168227"/>
          <a:ext cx="1676264" cy="1429345"/>
        </a:xfrm>
        <a:prstGeom prst="ellipse">
          <a:avLst/>
        </a:prstGeom>
        <a:solidFill>
          <a:schemeClr val="accent4">
            <a:lumMod val="50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দষণ</a:t>
          </a:r>
          <a:endParaRPr lang="en-US" sz="4000" kern="1200" dirty="0"/>
        </a:p>
      </dsp:txBody>
      <dsp:txXfrm>
        <a:off x="5236947" y="2377550"/>
        <a:ext cx="1185298" cy="1010699"/>
      </dsp:txXfrm>
    </dsp:sp>
    <dsp:sp modelId="{E3103FCE-6B85-4D33-9038-3F40F3FED5F6}">
      <dsp:nvSpPr>
        <dsp:cNvPr id="0" name=""/>
        <dsp:cNvSpPr/>
      </dsp:nvSpPr>
      <dsp:spPr>
        <a:xfrm>
          <a:off x="2606807" y="4334644"/>
          <a:ext cx="2112743" cy="1429345"/>
        </a:xfrm>
        <a:prstGeom prst="ellipse">
          <a:avLst/>
        </a:prstGeom>
        <a:solidFill>
          <a:srgbClr val="002060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kern="1200" dirty="0"/>
        </a:p>
      </dsp:txBody>
      <dsp:txXfrm>
        <a:off x="2916211" y="4543967"/>
        <a:ext cx="1493935" cy="1010699"/>
      </dsp:txXfrm>
    </dsp:sp>
    <dsp:sp modelId="{297C10FF-46B2-4CBD-BC39-3EB42F702D81}">
      <dsp:nvSpPr>
        <dsp:cNvPr id="0" name=""/>
        <dsp:cNvSpPr/>
      </dsp:nvSpPr>
      <dsp:spPr>
        <a:xfrm>
          <a:off x="761996" y="2184397"/>
          <a:ext cx="1393783" cy="1429345"/>
        </a:xfrm>
        <a:prstGeom prst="ellipse">
          <a:avLst/>
        </a:prstGeom>
        <a:solidFill>
          <a:schemeClr val="accent4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966111" y="2393720"/>
        <a:ext cx="985553" cy="1010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CDB2A-FCA2-4781-A9E3-2767F42CD28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BA469-3EA1-48D6-8524-91E90D6B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BA469-3EA1-48D6-8524-91E90D6BD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7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BA469-3EA1-48D6-8524-91E90D6BD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1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5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8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1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68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7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7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8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3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28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2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2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1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C0E178A-C2E9-4CA5-821A-C7E878C2B6AB}"/>
              </a:ext>
            </a:extLst>
          </p:cNvPr>
          <p:cNvSpPr txBox="1"/>
          <p:nvPr/>
        </p:nvSpPr>
        <p:spPr>
          <a:xfrm>
            <a:off x="4191000" y="1143000"/>
            <a:ext cx="5105400" cy="70788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as-IN" sz="40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0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b="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bn-BD" sz="40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্বাগত</a:t>
            </a:r>
            <a:r>
              <a:rPr lang="en-US" sz="40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4EBF7466-F97E-44DC-87EA-C85ABDEF4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3200"/>
            <a:ext cx="9601200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457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C769CD1-B31D-4876-A2C2-5729421ADC46}"/>
              </a:ext>
            </a:extLst>
          </p:cNvPr>
          <p:cNvGrpSpPr/>
          <p:nvPr/>
        </p:nvGrpSpPr>
        <p:grpSpPr>
          <a:xfrm>
            <a:off x="1600200" y="1300229"/>
            <a:ext cx="11277600" cy="5173030"/>
            <a:chOff x="1676400" y="533400"/>
            <a:chExt cx="11277600" cy="729806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D341A66-72A2-412F-A407-51B7CEF4C30A}"/>
                </a:ext>
              </a:extLst>
            </p:cNvPr>
            <p:cNvGrpSpPr/>
            <p:nvPr/>
          </p:nvGrpSpPr>
          <p:grpSpPr>
            <a:xfrm>
              <a:off x="1676400" y="3962400"/>
              <a:ext cx="11277600" cy="3869061"/>
              <a:chOff x="838199" y="1905000"/>
              <a:chExt cx="12729399" cy="525463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04BF376-6341-4CA7-AC87-32E775CC6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419"/>
              <a:stretch/>
            </p:blipFill>
            <p:spPr>
              <a:xfrm>
                <a:off x="7543800" y="1905000"/>
                <a:ext cx="6023798" cy="52546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C514F5A-D31E-47AD-B42F-611D55077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199" y="1905000"/>
                <a:ext cx="6593299" cy="52546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0DBDF9-8108-49AB-9089-C6D20CA20C0A}"/>
                </a:ext>
              </a:extLst>
            </p:cNvPr>
            <p:cNvGrpSpPr/>
            <p:nvPr/>
          </p:nvGrpSpPr>
          <p:grpSpPr>
            <a:xfrm>
              <a:off x="1726528" y="533400"/>
              <a:ext cx="11227472" cy="3429000"/>
              <a:chOff x="2209800" y="2675021"/>
              <a:chExt cx="10972800" cy="407340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90CD21B-7F0D-449F-B208-AB8803949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00" y="2675021"/>
                <a:ext cx="5181600" cy="407340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CB6B4B8-93CF-46B8-9A90-D5B25C8CA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2675021"/>
                <a:ext cx="5775158" cy="407340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02A0F7-59B5-46DF-993B-8FA3625A5C5F}"/>
              </a:ext>
            </a:extLst>
          </p:cNvPr>
          <p:cNvSpPr txBox="1"/>
          <p:nvPr/>
        </p:nvSpPr>
        <p:spPr>
          <a:xfrm>
            <a:off x="2895600" y="457200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F6587A-6E42-4FE9-AF63-A845123B0E84}"/>
              </a:ext>
            </a:extLst>
          </p:cNvPr>
          <p:cNvSpPr/>
          <p:nvPr/>
        </p:nvSpPr>
        <p:spPr>
          <a:xfrm>
            <a:off x="1193128" y="6730009"/>
            <a:ext cx="1264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ইটভাটার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মাইক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বাজানো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গৃহস্থালির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3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876" y="14410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76215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33" y="1851326"/>
            <a:ext cx="6756410" cy="4357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3" y="1851326"/>
            <a:ext cx="617547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93554" y="5528458"/>
            <a:ext cx="1341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যান-বাহন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মেশা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BFE94-BD83-4625-B242-6893C59B9B82}"/>
              </a:ext>
            </a:extLst>
          </p:cNvPr>
          <p:cNvGrpSpPr/>
          <p:nvPr/>
        </p:nvGrpSpPr>
        <p:grpSpPr>
          <a:xfrm>
            <a:off x="1406424" y="1179531"/>
            <a:ext cx="10896600" cy="6876468"/>
            <a:chOff x="2133600" y="1309071"/>
            <a:chExt cx="10307869" cy="6419387"/>
          </a:xfrm>
        </p:grpSpPr>
        <p:pic>
          <p:nvPicPr>
            <p:cNvPr id="14" name="Picture 13" descr="A group of people swimming in the water&#10;&#10;Description automatically generated">
              <a:extLst>
                <a:ext uri="{FF2B5EF4-FFF2-40B4-BE49-F238E27FC236}">
                  <a16:creationId xmlns:a16="http://schemas.microsoft.com/office/drawing/2014/main" id="{41DCB1A4-608B-400E-890C-ADAFE0ED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343400"/>
              <a:ext cx="5029200" cy="33850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3F7E0C-8E6D-4886-8759-A1D820D09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09071"/>
              <a:ext cx="5029200" cy="3886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A group of people standing next to a car&#10;&#10;Description automatically generated">
              <a:extLst>
                <a:ext uri="{FF2B5EF4-FFF2-40B4-BE49-F238E27FC236}">
                  <a16:creationId xmlns:a16="http://schemas.microsoft.com/office/drawing/2014/main" id="{2B966097-7E52-4570-BEB3-808AFB130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303" y="1309072"/>
              <a:ext cx="5308166" cy="3886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024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64DF2-463F-4283-9049-C7DCDC94489A}"/>
              </a:ext>
            </a:extLst>
          </p:cNvPr>
          <p:cNvSpPr txBox="1"/>
          <p:nvPr/>
        </p:nvSpPr>
        <p:spPr>
          <a:xfrm>
            <a:off x="1066800" y="6858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1D03EF-82E5-4229-9215-D16DED395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986716"/>
              </p:ext>
            </p:extLst>
          </p:nvPr>
        </p:nvGraphicFramePr>
        <p:xfrm>
          <a:off x="5105400" y="1786194"/>
          <a:ext cx="7467600" cy="57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44BF2B9-5B53-44F4-B092-22245A6C6EBE}"/>
              </a:ext>
            </a:extLst>
          </p:cNvPr>
          <p:cNvSpPr/>
          <p:nvPr/>
        </p:nvSpPr>
        <p:spPr>
          <a:xfrm>
            <a:off x="685800" y="345308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743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00343-1EB9-4CEC-B9DC-0F36BD87D96A}"/>
              </a:ext>
            </a:extLst>
          </p:cNvPr>
          <p:cNvSpPr/>
          <p:nvPr/>
        </p:nvSpPr>
        <p:spPr>
          <a:xfrm>
            <a:off x="3200400" y="3406914"/>
            <a:ext cx="6559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13630-6519-4C50-B202-1BE7C2CA0419}"/>
              </a:ext>
            </a:extLst>
          </p:cNvPr>
          <p:cNvSpPr txBox="1"/>
          <p:nvPr/>
        </p:nvSpPr>
        <p:spPr>
          <a:xfrm>
            <a:off x="2286000" y="2133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9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>
            <a:off x="2959768" y="1600200"/>
            <a:ext cx="9372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22882"/>
              </p:ext>
            </p:extLst>
          </p:nvPr>
        </p:nvGraphicFramePr>
        <p:xfrm>
          <a:off x="2743200" y="2121447"/>
          <a:ext cx="10081790" cy="4800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04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প্রকার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দূষণের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77200" y="3352800"/>
            <a:ext cx="4934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পয়ঃনিষ্কাশন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গৃহস্থালির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হর্ন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AF1F50-69B2-41C7-83BB-8637C5DC8A83}"/>
              </a:ext>
            </a:extLst>
          </p:cNvPr>
          <p:cNvSpPr/>
          <p:nvPr/>
        </p:nvSpPr>
        <p:spPr>
          <a:xfrm>
            <a:off x="3581400" y="393780"/>
            <a:ext cx="7956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67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7E49F-D0B7-4B3A-9126-B7B2B041B2A4}"/>
              </a:ext>
            </a:extLst>
          </p:cNvPr>
          <p:cNvSpPr txBox="1"/>
          <p:nvPr/>
        </p:nvSpPr>
        <p:spPr>
          <a:xfrm>
            <a:off x="2514600" y="2727622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940EC-C925-4772-B21B-804C3B242EBE}"/>
              </a:ext>
            </a:extLst>
          </p:cNvPr>
          <p:cNvSpPr/>
          <p:nvPr/>
        </p:nvSpPr>
        <p:spPr>
          <a:xfrm>
            <a:off x="838200" y="762000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39404BD7-1AC6-4882-8232-D5ECAC839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5907071"/>
            <a:ext cx="13411200" cy="1619250"/>
          </a:xfrm>
          <a:prstGeom prst="rect">
            <a:avLst/>
          </a:prstGeom>
        </p:spPr>
      </p:pic>
      <p:pic>
        <p:nvPicPr>
          <p:cNvPr id="8" name="Picture 7" descr="A picture containing black&#10;&#10;Description automatically generated">
            <a:extLst>
              <a:ext uri="{FF2B5EF4-FFF2-40B4-BE49-F238E27FC236}">
                <a16:creationId xmlns:a16="http://schemas.microsoft.com/office/drawing/2014/main" id="{5012FB8A-7F05-4B5D-AC08-1E1447EB3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05" y="5793507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0491" y="162600"/>
            <a:ext cx="264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113021"/>
            <a:ext cx="13411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649CA7A-2402-4112-9F7D-462E44221928}"/>
              </a:ext>
            </a:extLst>
          </p:cNvPr>
          <p:cNvSpPr/>
          <p:nvPr/>
        </p:nvSpPr>
        <p:spPr>
          <a:xfrm>
            <a:off x="1963135" y="3581400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6544EC-96DD-4ACA-9D8E-F0CCDC665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17086"/>
            <a:ext cx="4351397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304330"/>
            <a:ext cx="1348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52800" y="320933"/>
            <a:ext cx="834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খাতায় লেখ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057400"/>
            <a:ext cx="87309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 দূষণ কত প্রকার?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কারণগূলো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 descr="A picture containing black&#10;&#10;Description automatically generated">
            <a:extLst>
              <a:ext uri="{FF2B5EF4-FFF2-40B4-BE49-F238E27FC236}">
                <a16:creationId xmlns:a16="http://schemas.microsoft.com/office/drawing/2014/main" id="{4554B39D-53D9-48C8-8EB1-EFF2336B7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400800"/>
            <a:ext cx="4305300" cy="1352753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AEBDE824-E079-4DFB-BD10-F32947E1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5666969"/>
            <a:ext cx="11201400" cy="2562631"/>
          </a:xfrm>
          <a:prstGeom prst="rect">
            <a:avLst/>
          </a:prstGeom>
        </p:spPr>
      </p:pic>
      <p:pic>
        <p:nvPicPr>
          <p:cNvPr id="9" name="Picture 8" descr="A picture containing black&#10;&#10;Description automatically generated">
            <a:extLst>
              <a:ext uri="{FF2B5EF4-FFF2-40B4-BE49-F238E27FC236}">
                <a16:creationId xmlns:a16="http://schemas.microsoft.com/office/drawing/2014/main" id="{1C6C5898-0F7B-4BAC-9C6F-88AB104F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5457926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8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1906369"/>
            <a:ext cx="214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7408" y="1371600"/>
            <a:ext cx="130423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67862" y="3733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ভাই-বোনের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ণের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A picture containing black&#10;&#10;Description automatically generated">
            <a:extLst>
              <a:ext uri="{FF2B5EF4-FFF2-40B4-BE49-F238E27FC236}">
                <a16:creationId xmlns:a16="http://schemas.microsoft.com/office/drawing/2014/main" id="{39B2840B-869E-42CB-BA61-DB8AFB751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238750"/>
            <a:ext cx="4305300" cy="1619250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EC3BF475-1AA6-4A2B-9445-8C3BA9FAD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" y="5676772"/>
            <a:ext cx="12876276" cy="1754326"/>
          </a:xfrm>
          <a:prstGeom prst="rect">
            <a:avLst/>
          </a:prstGeom>
        </p:spPr>
      </p:pic>
      <p:pic>
        <p:nvPicPr>
          <p:cNvPr id="8" name="Picture 7" descr="A picture containing black&#10;&#10;Description automatically generated">
            <a:extLst>
              <a:ext uri="{FF2B5EF4-FFF2-40B4-BE49-F238E27FC236}">
                <a16:creationId xmlns:a16="http://schemas.microsoft.com/office/drawing/2014/main" id="{7DBA7EFF-C4D5-4AEA-805E-39804E104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3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134881">
            <a:off x="7002619" y="83092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47642">
            <a:off x="8816189" y="2088624"/>
            <a:ext cx="313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 picture containing black&#10;&#10;Description automatically generated">
            <a:extLst>
              <a:ext uri="{FF2B5EF4-FFF2-40B4-BE49-F238E27FC236}">
                <a16:creationId xmlns:a16="http://schemas.microsoft.com/office/drawing/2014/main" id="{2BE90404-BC71-474F-AFFB-795CD00FA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88" y="5923714"/>
            <a:ext cx="4305300" cy="16192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76E84E-72B0-41B0-A997-034F0477A102}"/>
              </a:ext>
            </a:extLst>
          </p:cNvPr>
          <p:cNvGrpSpPr/>
          <p:nvPr/>
        </p:nvGrpSpPr>
        <p:grpSpPr>
          <a:xfrm>
            <a:off x="766612" y="1058132"/>
            <a:ext cx="12949388" cy="6257067"/>
            <a:chOff x="-3432" y="646236"/>
            <a:chExt cx="11353800" cy="7611310"/>
          </a:xfrm>
        </p:grpSpPr>
        <p:pic>
          <p:nvPicPr>
            <p:cNvPr id="14" name="Picture 13" descr="A close up of a tree&#10;&#10;Description automatically generated">
              <a:extLst>
                <a:ext uri="{FF2B5EF4-FFF2-40B4-BE49-F238E27FC236}">
                  <a16:creationId xmlns:a16="http://schemas.microsoft.com/office/drawing/2014/main" id="{05DE0ECB-3D84-4F5E-AD76-BB69385DA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79" b="10989"/>
            <a:stretch/>
          </p:blipFill>
          <p:spPr>
            <a:xfrm>
              <a:off x="16586" y="646236"/>
              <a:ext cx="5259394" cy="7611310"/>
            </a:xfrm>
            <a:prstGeom prst="rect">
              <a:avLst/>
            </a:prstGeom>
          </p:spPr>
        </p:pic>
        <p:pic>
          <p:nvPicPr>
            <p:cNvPr id="15" name="Picture 14" descr="A close up of a flower&#10;&#10;Description automatically generated">
              <a:extLst>
                <a:ext uri="{FF2B5EF4-FFF2-40B4-BE49-F238E27FC236}">
                  <a16:creationId xmlns:a16="http://schemas.microsoft.com/office/drawing/2014/main" id="{352568AD-B2AE-4301-8114-69B37EC9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32" y="5174853"/>
              <a:ext cx="11353800" cy="3067478"/>
            </a:xfrm>
            <a:prstGeom prst="rect">
              <a:avLst/>
            </a:prstGeom>
          </p:spPr>
        </p:pic>
      </p:grpSp>
      <p:pic>
        <p:nvPicPr>
          <p:cNvPr id="16" name="Picture 15" descr="A picture containing black&#10;&#10;Description automatically generated">
            <a:extLst>
              <a:ext uri="{FF2B5EF4-FFF2-40B4-BE49-F238E27FC236}">
                <a16:creationId xmlns:a16="http://schemas.microsoft.com/office/drawing/2014/main" id="{EF70CA4B-45D1-4702-8155-C986D2B88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92" y="5552217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8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028" y="109655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6481" y="4520256"/>
            <a:ext cx="6428907" cy="25545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,অধ্যায় 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সহপাঠীদের সাথে আলোচনা করি।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2BF96-4782-48A1-BFD9-9352E1267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r="25423"/>
          <a:stretch/>
        </p:blipFill>
        <p:spPr>
          <a:xfrm>
            <a:off x="9753600" y="974466"/>
            <a:ext cx="2590800" cy="3140150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3B6F09-F856-4490-94DB-E3EBC841C98E}"/>
              </a:ext>
            </a:extLst>
          </p:cNvPr>
          <p:cNvSpPr txBox="1"/>
          <p:nvPr/>
        </p:nvSpPr>
        <p:spPr>
          <a:xfrm>
            <a:off x="882074" y="4766477"/>
            <a:ext cx="6248400" cy="230832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জায়েদা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ইয়াছমিন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মজলিশ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AA48019-EA24-41FA-ABCB-FADADC635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78" y="1131353"/>
            <a:ext cx="3657600" cy="35457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48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144326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11625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300" y="6600501"/>
            <a:ext cx="8915400" cy="70788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  <a:tabLst>
                <a:tab pos="793750" algn="l"/>
                <a:tab pos="854075" algn="l"/>
              </a:tabLst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E3E2A7-054B-4DEA-9D97-F841E0C42C9D}"/>
              </a:ext>
            </a:extLst>
          </p:cNvPr>
          <p:cNvGrpSpPr/>
          <p:nvPr/>
        </p:nvGrpSpPr>
        <p:grpSpPr>
          <a:xfrm>
            <a:off x="1066800" y="884769"/>
            <a:ext cx="12496800" cy="5634789"/>
            <a:chOff x="1371600" y="761999"/>
            <a:chExt cx="10453687" cy="68770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7D84F4-EFCD-4D84-9E72-AD9486B0A576}"/>
                </a:ext>
              </a:extLst>
            </p:cNvPr>
            <p:cNvGrpSpPr/>
            <p:nvPr/>
          </p:nvGrpSpPr>
          <p:grpSpPr>
            <a:xfrm>
              <a:off x="1371600" y="762000"/>
              <a:ext cx="10453687" cy="6877050"/>
              <a:chOff x="1371600" y="762000"/>
              <a:chExt cx="10453687" cy="68770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FC06E78-9746-4B44-838C-88D3C0506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838200"/>
                <a:ext cx="5219700" cy="2844800"/>
              </a:xfrm>
              <a:prstGeom prst="rect">
                <a:avLst/>
              </a:prstGeom>
            </p:spPr>
          </p:pic>
          <p:pic>
            <p:nvPicPr>
              <p:cNvPr id="17" name="Picture 16" descr="A group of people swimming in the water&#10;&#10;Description automatically generated">
                <a:extLst>
                  <a:ext uri="{FF2B5EF4-FFF2-40B4-BE49-F238E27FC236}">
                    <a16:creationId xmlns:a16="http://schemas.microsoft.com/office/drawing/2014/main" id="{6B1C9124-1BA0-4307-981D-25BD61838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3886200"/>
                <a:ext cx="5219700" cy="3752850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grass, outdoor, field, dog&#10;&#10;Description automatically generated">
                <a:extLst>
                  <a:ext uri="{FF2B5EF4-FFF2-40B4-BE49-F238E27FC236}">
                    <a16:creationId xmlns:a16="http://schemas.microsoft.com/office/drawing/2014/main" id="{F59BDEF2-0489-4D25-AA9C-A1794B5C8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4187" y="3886200"/>
                <a:ext cx="4991100" cy="3752850"/>
              </a:xfrm>
              <a:prstGeom prst="rect">
                <a:avLst/>
              </a:prstGeom>
            </p:spPr>
          </p:pic>
          <p:sp>
            <p:nvSpPr>
              <p:cNvPr id="19" name="Arrow: Down 18">
                <a:extLst>
                  <a:ext uri="{FF2B5EF4-FFF2-40B4-BE49-F238E27FC236}">
                    <a16:creationId xmlns:a16="http://schemas.microsoft.com/office/drawing/2014/main" id="{9B12AF39-3CB8-483B-A30D-946E5A602AAE}"/>
                  </a:ext>
                </a:extLst>
              </p:cNvPr>
              <p:cNvSpPr/>
              <p:nvPr/>
            </p:nvSpPr>
            <p:spPr>
              <a:xfrm>
                <a:off x="6591299" y="762000"/>
                <a:ext cx="242887" cy="687705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054A1952-5A3D-4CBC-AC66-7F4F9EB89CD6}"/>
                  </a:ext>
                </a:extLst>
              </p:cNvPr>
              <p:cNvSpPr/>
              <p:nvPr/>
            </p:nvSpPr>
            <p:spPr>
              <a:xfrm>
                <a:off x="1371600" y="3683000"/>
                <a:ext cx="10453687" cy="20320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A group of people standing next to a car&#10;&#10;Description automatically generated">
              <a:extLst>
                <a:ext uri="{FF2B5EF4-FFF2-40B4-BE49-F238E27FC236}">
                  <a16:creationId xmlns:a16="http://schemas.microsoft.com/office/drawing/2014/main" id="{656C3BC8-3845-4944-AD10-8BA62C35B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186" y="761999"/>
              <a:ext cx="4991101" cy="294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6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8212" y="1270337"/>
            <a:ext cx="41148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715000"/>
            <a:ext cx="838200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19D75664-AC50-4AEC-8C5A-859CB8059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93523"/>
              </p:ext>
            </p:extLst>
          </p:nvPr>
        </p:nvGraphicFramePr>
        <p:xfrm>
          <a:off x="5410200" y="3810000"/>
          <a:ext cx="27908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225440" imgH="437400" progId="Package">
                  <p:embed/>
                </p:oleObj>
              </mc:Choice>
              <mc:Fallback>
                <p:oleObj name="Packager Shell Object" showAsIcon="1" r:id="rId2" imgW="1225440" imgH="43740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10000"/>
                        <a:ext cx="279082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8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589" y="1026555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375" y="657711"/>
            <a:ext cx="198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689" y="3025583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622" y="4594267"/>
            <a:ext cx="608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------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সাথে আলোচনা করি।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2C43A3-0EFF-494B-A8EF-B9D634A0DF0A}"/>
              </a:ext>
            </a:extLst>
          </p:cNvPr>
          <p:cNvGrpSpPr/>
          <p:nvPr/>
        </p:nvGrpSpPr>
        <p:grpSpPr>
          <a:xfrm>
            <a:off x="6781800" y="914400"/>
            <a:ext cx="6313458" cy="6206289"/>
            <a:chOff x="8154966" y="672628"/>
            <a:chExt cx="5246658" cy="59805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966" y="672628"/>
              <a:ext cx="5246658" cy="29531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966" y="3810000"/>
              <a:ext cx="5052159" cy="28431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142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828800"/>
            <a:ext cx="1295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7300" y="20587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200400"/>
            <a:ext cx="1249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4037112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১.২.১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72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099" y="292304"/>
            <a:ext cx="561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36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36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321541"/>
            <a:ext cx="606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33400" y="6217176"/>
            <a:ext cx="1447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A5E32B-687B-4DC4-87FE-5878D28F86D9}"/>
              </a:ext>
            </a:extLst>
          </p:cNvPr>
          <p:cNvGrpSpPr/>
          <p:nvPr/>
        </p:nvGrpSpPr>
        <p:grpSpPr>
          <a:xfrm>
            <a:off x="1066800" y="1097617"/>
            <a:ext cx="12496800" cy="5156002"/>
            <a:chOff x="1371600" y="761999"/>
            <a:chExt cx="10453687" cy="68770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6E1FB7-BE5E-4BD4-AB0B-2BFDD59679F6}"/>
                </a:ext>
              </a:extLst>
            </p:cNvPr>
            <p:cNvGrpSpPr/>
            <p:nvPr/>
          </p:nvGrpSpPr>
          <p:grpSpPr>
            <a:xfrm>
              <a:off x="1371600" y="762000"/>
              <a:ext cx="10453687" cy="6877050"/>
              <a:chOff x="1371600" y="762000"/>
              <a:chExt cx="10453687" cy="687705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41BCBD1-F202-40D1-B949-70048C356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838200"/>
                <a:ext cx="5219700" cy="2844800"/>
              </a:xfrm>
              <a:prstGeom prst="rect">
                <a:avLst/>
              </a:prstGeom>
            </p:spPr>
          </p:pic>
          <p:pic>
            <p:nvPicPr>
              <p:cNvPr id="10" name="Picture 9" descr="A group of people swimming in the water&#10;&#10;Description automatically generated">
                <a:extLst>
                  <a:ext uri="{FF2B5EF4-FFF2-40B4-BE49-F238E27FC236}">
                    <a16:creationId xmlns:a16="http://schemas.microsoft.com/office/drawing/2014/main" id="{D8AB3408-FEEF-47E4-A54E-1A78F2036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3886200"/>
                <a:ext cx="5219700" cy="3752850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grass, outdoor, field, dog&#10;&#10;Description automatically generated">
                <a:extLst>
                  <a:ext uri="{FF2B5EF4-FFF2-40B4-BE49-F238E27FC236}">
                    <a16:creationId xmlns:a16="http://schemas.microsoft.com/office/drawing/2014/main" id="{B26C5643-645B-40D0-9949-227CC3BAF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4187" y="3886200"/>
                <a:ext cx="4991100" cy="3752850"/>
              </a:xfrm>
              <a:prstGeom prst="rect">
                <a:avLst/>
              </a:prstGeom>
            </p:spPr>
          </p:pic>
          <p:sp>
            <p:nvSpPr>
              <p:cNvPr id="12" name="Arrow: Down 11">
                <a:extLst>
                  <a:ext uri="{FF2B5EF4-FFF2-40B4-BE49-F238E27FC236}">
                    <a16:creationId xmlns:a16="http://schemas.microsoft.com/office/drawing/2014/main" id="{FC06C578-CDC1-4024-894D-62DAFDE72A6F}"/>
                  </a:ext>
                </a:extLst>
              </p:cNvPr>
              <p:cNvSpPr/>
              <p:nvPr/>
            </p:nvSpPr>
            <p:spPr>
              <a:xfrm>
                <a:off x="6591299" y="762000"/>
                <a:ext cx="242887" cy="687705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FC866549-5383-4A1B-8FA9-851CD2ACB89B}"/>
                  </a:ext>
                </a:extLst>
              </p:cNvPr>
              <p:cNvSpPr/>
              <p:nvPr/>
            </p:nvSpPr>
            <p:spPr>
              <a:xfrm>
                <a:off x="1371600" y="3683000"/>
                <a:ext cx="10453687" cy="20320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 descr="A group of people standing next to a car&#10;&#10;Description automatically generated">
              <a:extLst>
                <a:ext uri="{FF2B5EF4-FFF2-40B4-BE49-F238E27FC236}">
                  <a16:creationId xmlns:a16="http://schemas.microsoft.com/office/drawing/2014/main" id="{07276073-D344-470F-9771-EAAC774ED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186" y="761999"/>
              <a:ext cx="4991101" cy="294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5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13604" y="289717"/>
            <a:ext cx="5105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95400" y="2743200"/>
            <a:ext cx="3733800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খূঁজে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দূষণগুলো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20620B-CF12-4D44-A873-3177B1E9F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4" y="1545103"/>
            <a:ext cx="5943600" cy="60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5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09113" y="48718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BC4CE0-EEDD-4168-882D-AC4B01D12D1B}"/>
              </a:ext>
            </a:extLst>
          </p:cNvPr>
          <p:cNvGrpSpPr/>
          <p:nvPr/>
        </p:nvGrpSpPr>
        <p:grpSpPr>
          <a:xfrm>
            <a:off x="1010658" y="1435359"/>
            <a:ext cx="12729399" cy="4978442"/>
            <a:chOff x="838199" y="1905000"/>
            <a:chExt cx="12729399" cy="52546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F5EF56-4EAB-49F3-B676-12122CEE3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19"/>
            <a:stretch/>
          </p:blipFill>
          <p:spPr>
            <a:xfrm>
              <a:off x="7543800" y="1905000"/>
              <a:ext cx="6023798" cy="52546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2376A5-DB14-4E23-A201-4A5BFA5FD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1905000"/>
              <a:ext cx="6593299" cy="52546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0C1396-D140-4244-BD9F-763E90050B2B}"/>
              </a:ext>
            </a:extLst>
          </p:cNvPr>
          <p:cNvGrpSpPr/>
          <p:nvPr/>
        </p:nvGrpSpPr>
        <p:grpSpPr>
          <a:xfrm>
            <a:off x="1900628" y="1833314"/>
            <a:ext cx="10972800" cy="4554860"/>
            <a:chOff x="2209800" y="2675021"/>
            <a:chExt cx="10972800" cy="40734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70E847-75BD-421C-B7A6-B41B356DE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2675021"/>
              <a:ext cx="5181600" cy="40734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210B22-E8EA-49BE-B036-748FDB55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675021"/>
              <a:ext cx="5775158" cy="40734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745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1170</TotalTime>
  <Words>452</Words>
  <Application>Microsoft Office PowerPoint</Application>
  <PresentationFormat>Custom</PresentationFormat>
  <Paragraphs>72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Wingdings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</dc:creator>
  <cp:lastModifiedBy>Hajera akter Moni</cp:lastModifiedBy>
  <cp:revision>115</cp:revision>
  <dcterms:created xsi:type="dcterms:W3CDTF">2006-08-16T00:00:00Z</dcterms:created>
  <dcterms:modified xsi:type="dcterms:W3CDTF">2021-01-09T05:53:09Z</dcterms:modified>
</cp:coreProperties>
</file>