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5" r:id="rId3"/>
    <p:sldId id="260" r:id="rId4"/>
    <p:sldId id="261" r:id="rId5"/>
    <p:sldId id="262" r:id="rId6"/>
    <p:sldId id="263" r:id="rId7"/>
    <p:sldId id="265" r:id="rId8"/>
    <p:sldId id="286" r:id="rId9"/>
    <p:sldId id="290" r:id="rId10"/>
    <p:sldId id="287" r:id="rId11"/>
    <p:sldId id="288" r:id="rId12"/>
    <p:sldId id="276" r:id="rId13"/>
    <p:sldId id="277" r:id="rId14"/>
    <p:sldId id="280" r:id="rId15"/>
    <p:sldId id="284" r:id="rId16"/>
    <p:sldId id="28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65D57-8E76-45DD-9F26-075BE13679C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EA784-0F47-40EC-94A3-CF51F8D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5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1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8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D9CD-7215-406B-BD6D-B0A6D74BD2D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5554-3770-433A-ADEF-0736222B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hyperlink" Target="mailto:&#2439;-&#2478;&#2503;&#2439;&#2482;-mamunclord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92"/>
            <a:ext cx="12192000" cy="6619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899652"/>
            <a:ext cx="8259096" cy="508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65231" y="2082018"/>
            <a:ext cx="5247249" cy="2082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7471" y="0"/>
            <a:ext cx="2094272" cy="6341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6968" y="29497"/>
            <a:ext cx="2094272" cy="6341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44D15D-E2E0-48F0-B178-865E77A092A8}"/>
              </a:ext>
            </a:extLst>
          </p:cNvPr>
          <p:cNvSpPr txBox="1"/>
          <p:nvPr/>
        </p:nvSpPr>
        <p:spPr>
          <a:xfrm>
            <a:off x="5382541" y="1283111"/>
            <a:ext cx="3347884" cy="4974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9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Meiryo UI" pitchFamily="34" charset="-128"/>
                <a:cs typeface="NikoshBAN" pitchFamily="2" charset="0"/>
              </a:rPr>
              <a:t>একক কাজ  </a:t>
            </a:r>
            <a:endParaRPr lang="en-US" sz="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ea typeface="Meiryo UI" pitchFamily="34" charset="-128"/>
              <a:cs typeface="NikoshBAN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83111"/>
            <a:ext cx="12192000" cy="5574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8" y="0"/>
            <a:ext cx="3316923" cy="242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8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8B8C5-876D-4FD8-A6D1-DD79C1937008}"/>
              </a:ext>
            </a:extLst>
          </p:cNvPr>
          <p:cNvSpPr/>
          <p:nvPr/>
        </p:nvSpPr>
        <p:spPr>
          <a:xfrm>
            <a:off x="304799" y="1838698"/>
            <a:ext cx="8201893" cy="7532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ধানের পাতার মতো মুখে কিসের ছায়া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304E3-C00A-42F7-BC73-6387A69F603D}"/>
              </a:ext>
            </a:extLst>
          </p:cNvPr>
          <p:cNvSpPr/>
          <p:nvPr/>
        </p:nvSpPr>
        <p:spPr>
          <a:xfrm>
            <a:off x="278673" y="2931822"/>
            <a:ext cx="8254144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গানে রুপাই-এর কন্ঠ সবার আগে শোনা যায় 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B5A97-6639-4257-82B3-9E68254FF510}"/>
              </a:ext>
            </a:extLst>
          </p:cNvPr>
          <p:cNvSpPr/>
          <p:nvPr/>
        </p:nvSpPr>
        <p:spPr>
          <a:xfrm>
            <a:off x="278673" y="4083529"/>
            <a:ext cx="82541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চাষির ছেলের বাহুকে কিসের সাথে তুলনা করেছেন ?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6FDA1-C947-47BF-AC41-1818856C7DA6}"/>
              </a:ext>
            </a:extLst>
          </p:cNvPr>
          <p:cNvSpPr/>
          <p:nvPr/>
        </p:nvSpPr>
        <p:spPr>
          <a:xfrm>
            <a:off x="304799" y="5235236"/>
            <a:ext cx="8254145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’জালি’ শব্দের অর্থ কী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C8389-36A3-4B3A-98F3-61097221F12F}"/>
              </a:ext>
            </a:extLst>
          </p:cNvPr>
          <p:cNvSpPr/>
          <p:nvPr/>
        </p:nvSpPr>
        <p:spPr>
          <a:xfrm>
            <a:off x="8707902" y="5235235"/>
            <a:ext cx="316523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কচি।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A089E-E4A9-4E42-9F77-FD29AA6D3649}"/>
              </a:ext>
            </a:extLst>
          </p:cNvPr>
          <p:cNvSpPr/>
          <p:nvPr/>
        </p:nvSpPr>
        <p:spPr>
          <a:xfrm>
            <a:off x="8707902" y="4083529"/>
            <a:ext cx="316523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জালি লাউয়ের ডগা।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4B9010-9C9E-4378-91F0-585984E8C597}"/>
              </a:ext>
            </a:extLst>
          </p:cNvPr>
          <p:cNvSpPr/>
          <p:nvPr/>
        </p:nvSpPr>
        <p:spPr>
          <a:xfrm>
            <a:off x="8707902" y="2931823"/>
            <a:ext cx="316523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জারি গানে।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5DAF26-5CE1-453E-8D51-F3A5861C9776}"/>
              </a:ext>
            </a:extLst>
          </p:cNvPr>
          <p:cNvSpPr/>
          <p:nvPr/>
        </p:nvSpPr>
        <p:spPr>
          <a:xfrm>
            <a:off x="8707902" y="1843414"/>
            <a:ext cx="3165230" cy="7485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নবীন তৃণের।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B62271-B572-401A-9780-C1D2D1818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35" y="394416"/>
            <a:ext cx="3513768" cy="10259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97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9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65" y="986157"/>
            <a:ext cx="7713407" cy="3108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042175" y="842973"/>
            <a:ext cx="3746091" cy="6968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4D61F-57F4-4A41-8F01-856E944B41CD}"/>
              </a:ext>
            </a:extLst>
          </p:cNvPr>
          <p:cNvSpPr txBox="1"/>
          <p:nvPr/>
        </p:nvSpPr>
        <p:spPr>
          <a:xfrm>
            <a:off x="2345837" y="3521959"/>
            <a:ext cx="7436813" cy="25545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রুপাইয়ের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রুপায়ের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দাত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027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63"/>
            <a:ext cx="12192000" cy="6619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27" y="843490"/>
            <a:ext cx="4654959" cy="260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832286" y="1282429"/>
            <a:ext cx="2905432" cy="10028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6304" y="4055165"/>
            <a:ext cx="7444409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7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C024E5-1087-47E4-B5A4-618AB9D99B58}"/>
              </a:ext>
            </a:extLst>
          </p:cNvPr>
          <p:cNvSpPr txBox="1"/>
          <p:nvPr/>
        </p:nvSpPr>
        <p:spPr>
          <a:xfrm>
            <a:off x="1401097" y="4416087"/>
            <a:ext cx="8989812" cy="14465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‘রুপাই’ কবিতার আলোকে তোমার দেখা কোনো পল্লিগ্রামের বর্ণনা দাও।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18585"/>
            <a:ext cx="12193057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CE21AB-94BF-4B24-9DF3-E05450501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15" y="1403267"/>
            <a:ext cx="3827985" cy="111766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3" y="524740"/>
            <a:ext cx="4257561" cy="314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9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9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560440"/>
            <a:ext cx="10558484" cy="5501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E1B290-D62B-494A-9330-A0A54B1ECD71}"/>
              </a:ext>
            </a:extLst>
          </p:cNvPr>
          <p:cNvSpPr txBox="1"/>
          <p:nvPr/>
        </p:nvSpPr>
        <p:spPr>
          <a:xfrm>
            <a:off x="3010485" y="1448973"/>
            <a:ext cx="5182687" cy="230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117987"/>
            <a:ext cx="6368844" cy="6636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53" y="66367"/>
            <a:ext cx="6013347" cy="674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734231" y="339213"/>
            <a:ext cx="2595717" cy="7374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03" y="1224116"/>
            <a:ext cx="2050026" cy="1784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11709" y="3008671"/>
            <a:ext cx="3539613" cy="1622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;-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01712461136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ই-মেইল-mamunclord@gmail.com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Image result for ৮ম শ্রেণির সাহিত্য কনিকা">
            <a:extLst>
              <a:ext uri="{FF2B5EF4-FFF2-40B4-BE49-F238E27FC236}">
                <a16:creationId xmlns:a16="http://schemas.microsoft.com/office/drawing/2014/main" id="{E173565F-7CF2-4E21-870D-0FF583FA3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t="7902" r="24591" b="13828"/>
          <a:stretch/>
        </p:blipFill>
        <p:spPr bwMode="auto">
          <a:xfrm>
            <a:off x="8344207" y="1224116"/>
            <a:ext cx="1828800" cy="1990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29948" y="3819832"/>
            <a:ext cx="3406878" cy="109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৯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8672" y="6183669"/>
            <a:ext cx="8299962" cy="50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লর্ডহার্ডিঞ্জ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মাদরাসা,লালমোহন,ভোলা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8" y="4955269"/>
            <a:ext cx="1513400" cy="11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6B9B6F-C2DB-40F9-AB78-B111C6A1E1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708" y="1295832"/>
            <a:ext cx="6930184" cy="482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50CBE-B9F2-4283-8FF7-FD4F6BD679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05"/>
          <a:stretch/>
        </p:blipFill>
        <p:spPr>
          <a:xfrm>
            <a:off x="3618184" y="1226787"/>
            <a:ext cx="6813334" cy="4866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Image result for রুপাই">
            <a:extLst>
              <a:ext uri="{FF2B5EF4-FFF2-40B4-BE49-F238E27FC236}">
                <a16:creationId xmlns:a16="http://schemas.microsoft.com/office/drawing/2014/main" id="{4B06B320-596C-4847-BCC7-39249E3E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11" y="1199891"/>
            <a:ext cx="6916981" cy="4815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63D0911-6F69-46F4-B391-0B241C03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911" y="1199891"/>
            <a:ext cx="6983404" cy="4876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8BB3F-24C0-49FD-9EAE-7DBDEB95DCED}"/>
              </a:ext>
            </a:extLst>
          </p:cNvPr>
          <p:cNvSpPr txBox="1"/>
          <p:nvPr/>
        </p:nvSpPr>
        <p:spPr>
          <a:xfrm>
            <a:off x="-190593" y="428492"/>
            <a:ext cx="6480411" cy="798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কী দেখতে পাচ্ছ?</a:t>
            </a:r>
          </a:p>
        </p:txBody>
      </p:sp>
    </p:spTree>
    <p:extLst>
      <p:ext uri="{BB962C8B-B14F-4D97-AF65-F5344CB8AC3E}">
        <p14:creationId xmlns:p14="http://schemas.microsoft.com/office/powerpoint/2010/main" val="324078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787791"/>
            <a:ext cx="10986867" cy="5655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592"/>
            <a:ext cx="12192001" cy="6619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57E9FB-251B-4218-8CC2-F051578F82CC}"/>
              </a:ext>
            </a:extLst>
          </p:cNvPr>
          <p:cNvSpPr/>
          <p:nvPr/>
        </p:nvSpPr>
        <p:spPr>
          <a:xfrm>
            <a:off x="873446" y="1099251"/>
            <a:ext cx="48738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12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92"/>
            <a:ext cx="12192000" cy="66194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BEF32D-A9C2-4768-A26E-CF8CDE530E69}"/>
              </a:ext>
            </a:extLst>
          </p:cNvPr>
          <p:cNvSpPr/>
          <p:nvPr/>
        </p:nvSpPr>
        <p:spPr>
          <a:xfrm>
            <a:off x="4662875" y="973479"/>
            <a:ext cx="2459328" cy="923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875E9-3667-48E6-BC88-BF4DC5040D2D}"/>
              </a:ext>
            </a:extLst>
          </p:cNvPr>
          <p:cNvSpPr/>
          <p:nvPr/>
        </p:nvSpPr>
        <p:spPr>
          <a:xfrm>
            <a:off x="1472335" y="2227007"/>
            <a:ext cx="4940709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1F4C01-1176-4A8D-8630-0849BF0BA2B7}"/>
              </a:ext>
            </a:extLst>
          </p:cNvPr>
          <p:cNvSpPr/>
          <p:nvPr/>
        </p:nvSpPr>
        <p:spPr>
          <a:xfrm>
            <a:off x="1472335" y="3595289"/>
            <a:ext cx="9674785" cy="17543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উচ্চরণে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অর্থ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 গঠন করতে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4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4305" y="281625"/>
            <a:ext cx="31782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18" y="1728175"/>
            <a:ext cx="2732640" cy="322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787147" y="336123"/>
            <a:ext cx="4055807" cy="15369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87147" y="4527756"/>
            <a:ext cx="4055806" cy="21827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জসীমউদ্দীন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7987" y="2197510"/>
            <a:ext cx="3695126" cy="1928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আশা-স্বপ্ন-আনন্দ-বেদনার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আবেগঘন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90387" y="2041164"/>
            <a:ext cx="3952567" cy="20843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শিক্ষা-বি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7987" y="4572000"/>
            <a:ext cx="4290663" cy="21385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নকশীর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সখিনা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ধানক্ষেত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বোবাকাহিনী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7987" y="336123"/>
            <a:ext cx="3695126" cy="17050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মৃত্যুবরনঃ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D6503-433D-4E0C-9577-04A03A4E7284}"/>
              </a:ext>
            </a:extLst>
          </p:cNvPr>
          <p:cNvSpPr txBox="1"/>
          <p:nvPr/>
        </p:nvSpPr>
        <p:spPr>
          <a:xfrm>
            <a:off x="4712718" y="5295970"/>
            <a:ext cx="2466293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1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নকশি  কাথার মাঠ বই">
            <a:extLst>
              <a:ext uri="{FF2B5EF4-FFF2-40B4-BE49-F238E27FC236}">
                <a16:creationId xmlns:a16="http://schemas.microsoft.com/office/drawing/2014/main" id="{A37B7FC3-AD5E-4FC7-B410-ED869B67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80" y="3154510"/>
            <a:ext cx="2906403" cy="3190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92"/>
            <a:ext cx="12192000" cy="661940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B891FF-FDA8-4270-8A45-6AA88308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79" y="3154510"/>
            <a:ext cx="2083042" cy="3190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BE313-4E3E-41CA-A2EC-BFABADDF9783}"/>
              </a:ext>
            </a:extLst>
          </p:cNvPr>
          <p:cNvSpPr txBox="1"/>
          <p:nvPr/>
        </p:nvSpPr>
        <p:spPr>
          <a:xfrm>
            <a:off x="3882683" y="436098"/>
            <a:ext cx="2626606" cy="6005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11A57-D216-40AE-826F-D2AC04422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90" y="3154510"/>
            <a:ext cx="2565516" cy="3190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5CC05B-AD36-42DF-8611-26DED2FDED4C}"/>
              </a:ext>
            </a:extLst>
          </p:cNvPr>
          <p:cNvSpPr txBox="1"/>
          <p:nvPr/>
        </p:nvSpPr>
        <p:spPr>
          <a:xfrm>
            <a:off x="1402832" y="1277142"/>
            <a:ext cx="8686800" cy="13234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রুপাই কবিতাটি কবি জসীম উদ্‌দীন রচিত ‘নক্‌শী কাঁথার মাঠ’ নামক কাহিনী কাব্য থেকে নেয়া হয়েছে।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5" y="434732"/>
            <a:ext cx="5500468" cy="574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12192000" cy="66194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3855" y="589936"/>
            <a:ext cx="5287732" cy="6931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1458861" y="2566219"/>
            <a:ext cx="3878826" cy="1946787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রুপাই কবিত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8121" y="3341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8981" y="0"/>
            <a:ext cx="2094272" cy="6341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359</Words>
  <Application>Microsoft Office PowerPoint</Application>
  <PresentationFormat>Widescreen</PresentationFormat>
  <Paragraphs>50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Meiryo UI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2021-01-06T16:10:13Z</dcterms:created>
  <dcterms:modified xsi:type="dcterms:W3CDTF">2021-01-10T15:35:32Z</dcterms:modified>
</cp:coreProperties>
</file>