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96" y="5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82A41-00AD-4D08-B654-1310ED23966E}" type="datetimeFigureOut">
              <a:rPr lang="en-US" smtClean="0"/>
              <a:t>07-Jan-21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9FE0A-AE88-4533-91EF-C52D325BB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798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82A41-00AD-4D08-B654-1310ED23966E}" type="datetimeFigureOut">
              <a:rPr lang="en-US" smtClean="0"/>
              <a:t>07-Jan-21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9FE0A-AE88-4533-91EF-C52D325BB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639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82A41-00AD-4D08-B654-1310ED23966E}" type="datetimeFigureOut">
              <a:rPr lang="en-US" smtClean="0"/>
              <a:t>07-Jan-21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9FE0A-AE88-4533-91EF-C52D325BB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454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82A41-00AD-4D08-B654-1310ED23966E}" type="datetimeFigureOut">
              <a:rPr lang="en-US" smtClean="0"/>
              <a:t>07-Jan-21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9FE0A-AE88-4533-91EF-C52D325BB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944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82A41-00AD-4D08-B654-1310ED23966E}" type="datetimeFigureOut">
              <a:rPr lang="en-US" smtClean="0"/>
              <a:t>07-Jan-21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9FE0A-AE88-4533-91EF-C52D325BB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22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82A41-00AD-4D08-B654-1310ED23966E}" type="datetimeFigureOut">
              <a:rPr lang="en-US" smtClean="0"/>
              <a:t>07-Jan-21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9FE0A-AE88-4533-91EF-C52D325BB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836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82A41-00AD-4D08-B654-1310ED23966E}" type="datetimeFigureOut">
              <a:rPr lang="en-US" smtClean="0"/>
              <a:t>07-Jan-21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9FE0A-AE88-4533-91EF-C52D325BB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857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82A41-00AD-4D08-B654-1310ED23966E}" type="datetimeFigureOut">
              <a:rPr lang="en-US" smtClean="0"/>
              <a:t>07-Jan-21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9FE0A-AE88-4533-91EF-C52D325BB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048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82A41-00AD-4D08-B654-1310ED23966E}" type="datetimeFigureOut">
              <a:rPr lang="en-US" smtClean="0"/>
              <a:t>07-Jan-21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9FE0A-AE88-4533-91EF-C52D325BB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602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82A41-00AD-4D08-B654-1310ED23966E}" type="datetimeFigureOut">
              <a:rPr lang="en-US" smtClean="0"/>
              <a:t>07-Jan-21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9FE0A-AE88-4533-91EF-C52D325BB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716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82A41-00AD-4D08-B654-1310ED23966E}" type="datetimeFigureOut">
              <a:rPr lang="en-US" smtClean="0"/>
              <a:t>07-Jan-21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9FE0A-AE88-4533-91EF-C52D325BB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037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82A41-00AD-4D08-B654-1310ED23966E}" type="datetimeFigureOut">
              <a:rPr lang="en-US" smtClean="0"/>
              <a:t>07-Jan-21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99FE0A-AE88-4533-91EF-C52D325BB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205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স্বাগতম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4016" y="3194304"/>
            <a:ext cx="7754112" cy="3663696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2836411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				</a:t>
            </a:r>
            <a:r>
              <a:rPr lang="en-US" dirty="0" err="1" smtClean="0"/>
              <a:t>পরিচিতি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/>
              <a:t>মোঃআনোয়ার</a:t>
            </a:r>
            <a:r>
              <a:rPr lang="en-US" dirty="0" smtClean="0"/>
              <a:t> </a:t>
            </a:r>
            <a:r>
              <a:rPr lang="en-US" dirty="0" err="1" smtClean="0"/>
              <a:t>হোসেন</a:t>
            </a:r>
            <a:endParaRPr lang="en-US" dirty="0" smtClean="0"/>
          </a:p>
          <a:p>
            <a:r>
              <a:rPr lang="en-US" dirty="0" err="1" smtClean="0"/>
              <a:t>প্রভাষক,মার্কেটিং</a:t>
            </a:r>
            <a:endParaRPr lang="en-US" dirty="0" smtClean="0"/>
          </a:p>
          <a:p>
            <a:r>
              <a:rPr lang="en-US" dirty="0" err="1" smtClean="0"/>
              <a:t>আর</a:t>
            </a:r>
            <a:r>
              <a:rPr lang="en-US" dirty="0" smtClean="0"/>
              <a:t>, </a:t>
            </a:r>
            <a:r>
              <a:rPr lang="en-US" dirty="0" err="1" smtClean="0"/>
              <a:t>এস</a:t>
            </a:r>
            <a:r>
              <a:rPr lang="en-US" dirty="0" smtClean="0"/>
              <a:t> ,</a:t>
            </a:r>
            <a:r>
              <a:rPr lang="en-US" dirty="0" err="1" smtClean="0"/>
              <a:t>আইডিয়েল</a:t>
            </a:r>
            <a:r>
              <a:rPr lang="en-US" dirty="0" smtClean="0"/>
              <a:t> </a:t>
            </a:r>
            <a:r>
              <a:rPr lang="en-US" dirty="0" err="1" smtClean="0"/>
              <a:t>কলেজ</a:t>
            </a:r>
            <a:endParaRPr lang="en-US" dirty="0" smtClean="0"/>
          </a:p>
          <a:p>
            <a:r>
              <a:rPr lang="en-US" dirty="0" err="1" smtClean="0"/>
              <a:t>কালটিয়া</a:t>
            </a:r>
            <a:r>
              <a:rPr lang="en-US" dirty="0" smtClean="0"/>
              <a:t>, </a:t>
            </a:r>
            <a:r>
              <a:rPr lang="en-US" dirty="0" err="1" smtClean="0"/>
              <a:t>কিশোর</a:t>
            </a:r>
            <a:r>
              <a:rPr lang="en-US" dirty="0" smtClean="0"/>
              <a:t> </a:t>
            </a:r>
            <a:r>
              <a:rPr lang="en-US" dirty="0" err="1" smtClean="0"/>
              <a:t>গঞ্জ</a:t>
            </a:r>
            <a:r>
              <a:rPr lang="en-US" dirty="0" smtClean="0"/>
              <a:t> </a:t>
            </a:r>
            <a:endParaRPr lang="en-US" dirty="0"/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err="1" smtClean="0"/>
              <a:t>শ্রেনিঃএকাদশ</a:t>
            </a:r>
            <a:endParaRPr lang="en-US" dirty="0" smtClean="0"/>
          </a:p>
          <a:p>
            <a:r>
              <a:rPr lang="en-US" dirty="0" err="1" smtClean="0"/>
              <a:t>বিষয়ঃমার্কেটিং</a:t>
            </a:r>
            <a:endParaRPr lang="en-US" dirty="0" smtClean="0"/>
          </a:p>
          <a:p>
            <a:r>
              <a:rPr lang="en-US" dirty="0" smtClean="0"/>
              <a:t>অধ্যায়ঃ৫ম</a:t>
            </a:r>
          </a:p>
          <a:p>
            <a:r>
              <a:rPr lang="en-US" dirty="0" err="1" smtClean="0"/>
              <a:t>সময়ঃ</a:t>
            </a:r>
            <a:r>
              <a:rPr lang="en-US" dirty="0" smtClean="0"/>
              <a:t> ৪৫মিনিট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0085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পূর্বজ্ঞান</a:t>
            </a:r>
            <a:r>
              <a:rPr lang="en-US" dirty="0" smtClean="0"/>
              <a:t> </a:t>
            </a:r>
            <a:r>
              <a:rPr lang="en-US" dirty="0" err="1" smtClean="0"/>
              <a:t>যাচাই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4100" y="1825625"/>
            <a:ext cx="8185404" cy="5245735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1701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18400" dirty="0" err="1" smtClean="0"/>
              <a:t>আজকের</a:t>
            </a:r>
            <a:r>
              <a:rPr lang="en-US" sz="18400" dirty="0" smtClean="0"/>
              <a:t> </a:t>
            </a:r>
            <a:r>
              <a:rPr lang="en-US" sz="18400" dirty="0" err="1" smtClean="0"/>
              <a:t>পাঠ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ভোগ্যপন্য</a:t>
            </a:r>
            <a:r>
              <a:rPr lang="en-US" dirty="0" smtClean="0"/>
              <a:t> </a:t>
            </a:r>
            <a:r>
              <a:rPr lang="en-US" dirty="0" err="1" smtClean="0"/>
              <a:t>কি</a:t>
            </a:r>
            <a:r>
              <a:rPr lang="en-US" dirty="0" smtClean="0"/>
              <a:t> ।</a:t>
            </a:r>
            <a:r>
              <a:rPr lang="en-US" dirty="0" err="1" smtClean="0"/>
              <a:t>ভোগ্য</a:t>
            </a:r>
            <a:r>
              <a:rPr lang="en-US" dirty="0" smtClean="0"/>
              <a:t> </a:t>
            </a:r>
            <a:r>
              <a:rPr lang="en-US" dirty="0" err="1" smtClean="0"/>
              <a:t>পন্যের</a:t>
            </a:r>
            <a:r>
              <a:rPr lang="en-US" dirty="0" smtClean="0"/>
              <a:t> </a:t>
            </a:r>
            <a:r>
              <a:rPr lang="en-US" dirty="0" err="1" smtClean="0"/>
              <a:t>ব্যবহার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ভোগ্যপন্য</a:t>
            </a:r>
            <a:r>
              <a:rPr lang="en-US" dirty="0" smtClean="0"/>
              <a:t> ও </a:t>
            </a:r>
            <a:r>
              <a:rPr lang="en-US" dirty="0" err="1" smtClean="0"/>
              <a:t>শিল্পপন্যের</a:t>
            </a:r>
            <a:r>
              <a:rPr lang="en-US" dirty="0" smtClean="0"/>
              <a:t> </a:t>
            </a:r>
            <a:r>
              <a:rPr lang="en-US" dirty="0" err="1" smtClean="0"/>
              <a:t>পার্থক্য</a:t>
            </a:r>
            <a:r>
              <a:rPr lang="en-US"/>
              <a:t>।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99969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শিল্প</a:t>
            </a:r>
            <a:r>
              <a:rPr lang="en-US" dirty="0" smtClean="0"/>
              <a:t> </a:t>
            </a:r>
            <a:r>
              <a:rPr lang="en-US" dirty="0" err="1" smtClean="0"/>
              <a:t>পন্য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2250" y="1552574"/>
            <a:ext cx="7491222" cy="4738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93539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en-US" sz="13800" dirty="0" err="1" smtClean="0"/>
              <a:t>একক</a:t>
            </a:r>
            <a:r>
              <a:rPr lang="en-US" sz="13800" dirty="0" err="1"/>
              <a:t>,</a:t>
            </a:r>
            <a:r>
              <a:rPr lang="en-US" sz="13800" dirty="0" err="1" smtClean="0"/>
              <a:t>কাজ</a:t>
            </a:r>
            <a:r>
              <a:rPr lang="en-US" sz="13800" dirty="0" smtClean="0"/>
              <a:t/>
            </a:r>
            <a:br>
              <a:rPr lang="en-US" sz="13800" dirty="0" smtClean="0"/>
            </a:br>
            <a:r>
              <a:rPr lang="en-US" sz="13800" dirty="0" smtClean="0"/>
              <a:t> </a:t>
            </a:r>
            <a:r>
              <a:rPr lang="en-US" sz="13800" dirty="0" err="1" smtClean="0"/>
              <a:t>পাচটি</a:t>
            </a:r>
            <a:r>
              <a:rPr lang="en-US" sz="13800" dirty="0" smtClean="0"/>
              <a:t> </a:t>
            </a:r>
            <a:r>
              <a:rPr lang="en-US" sz="13800" dirty="0" err="1" smtClean="0"/>
              <a:t>শিল্প</a:t>
            </a:r>
            <a:r>
              <a:rPr lang="en-US" sz="13800" dirty="0" smtClean="0"/>
              <a:t> </a:t>
            </a:r>
            <a:r>
              <a:rPr lang="en-US" sz="13800" dirty="0" err="1" smtClean="0"/>
              <a:t>পন্যের</a:t>
            </a:r>
            <a:r>
              <a:rPr lang="en-US" sz="13800" dirty="0" smtClean="0"/>
              <a:t> </a:t>
            </a:r>
            <a:r>
              <a:rPr lang="en-US" sz="13800" dirty="0" err="1" smtClean="0"/>
              <a:t>নাম</a:t>
            </a:r>
            <a:r>
              <a:rPr lang="en-US" sz="13800" dirty="0" smtClean="0"/>
              <a:t> </a:t>
            </a:r>
            <a:r>
              <a:rPr lang="en-US" sz="13800" dirty="0" err="1" smtClean="0"/>
              <a:t>লিখ</a:t>
            </a:r>
            <a:r>
              <a:rPr lang="en-US" sz="13800" smtClean="0"/>
              <a:t>।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8087106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10700" dirty="0" err="1" smtClean="0"/>
              <a:t>বাড়ির</a:t>
            </a:r>
            <a:r>
              <a:rPr lang="en-US" sz="10700" dirty="0" smtClean="0"/>
              <a:t> </a:t>
            </a:r>
            <a:r>
              <a:rPr lang="en-US" sz="10700" dirty="0" err="1" smtClean="0"/>
              <a:t>কাজ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পাচটি</a:t>
            </a:r>
            <a:r>
              <a:rPr lang="en-US" dirty="0" smtClean="0"/>
              <a:t> </a:t>
            </a:r>
            <a:r>
              <a:rPr lang="en-US" dirty="0" err="1" smtClean="0"/>
              <a:t>শিল্প</a:t>
            </a:r>
            <a:r>
              <a:rPr lang="en-US" dirty="0" smtClean="0"/>
              <a:t> </a:t>
            </a:r>
            <a:r>
              <a:rPr lang="en-US" dirty="0" err="1" smtClean="0"/>
              <a:t>পন্যের</a:t>
            </a:r>
            <a:r>
              <a:rPr lang="en-US" dirty="0" smtClean="0"/>
              <a:t> </a:t>
            </a:r>
            <a:r>
              <a:rPr lang="en-US" dirty="0" err="1" smtClean="0"/>
              <a:t>নাম</a:t>
            </a:r>
            <a:r>
              <a:rPr lang="en-US" dirty="0" smtClean="0"/>
              <a:t> </a:t>
            </a:r>
            <a:r>
              <a:rPr lang="en-US" dirty="0" err="1" smtClean="0"/>
              <a:t>লিখে</a:t>
            </a:r>
            <a:r>
              <a:rPr lang="en-US" dirty="0" smtClean="0"/>
              <a:t> </a:t>
            </a:r>
            <a:r>
              <a:rPr lang="en-US" dirty="0" err="1" smtClean="0"/>
              <a:t>আনবে</a:t>
            </a:r>
            <a:r>
              <a:rPr lang="en-US" dirty="0"/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1406946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সবাই</a:t>
            </a:r>
            <a:r>
              <a:rPr lang="en-US" dirty="0" smtClean="0"/>
              <a:t> </a:t>
            </a:r>
            <a:r>
              <a:rPr lang="en-US" dirty="0" err="1" smtClean="0"/>
              <a:t>কে</a:t>
            </a:r>
            <a:r>
              <a:rPr lang="en-US" dirty="0" smtClean="0"/>
              <a:t> </a:t>
            </a:r>
            <a:r>
              <a:rPr lang="en-US" dirty="0" err="1" smtClean="0"/>
              <a:t>ধন্যবাদ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4416" y="1690688"/>
            <a:ext cx="4798695" cy="37835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794056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31</Words>
  <Application>Microsoft Office PowerPoint</Application>
  <PresentationFormat>Widescreen</PresentationFormat>
  <Paragraphs>16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স্বাগতম</vt:lpstr>
      <vt:lpstr>     পরিচিতি</vt:lpstr>
      <vt:lpstr>পূর্বজ্ঞান যাচাই</vt:lpstr>
      <vt:lpstr>আজকের পাঠ ভোগ্যপন্য কি ।ভোগ্য পন্যের ব্যবহার ভোগ্যপন্য ও শিল্পপন্যের পার্থক্য। </vt:lpstr>
      <vt:lpstr>শিল্প পন্য</vt:lpstr>
      <vt:lpstr>একক,কাজ  পাচটি শিল্প পন্যের নাম লিখ।</vt:lpstr>
      <vt:lpstr>বাড়ির কাজ পাচটি শিল্প পন্যের নাম লিখে আনবে।</vt:lpstr>
      <vt:lpstr>সবাই কে ধন্যবাদ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UITRCE</dc:creator>
  <cp:lastModifiedBy>UITRCE</cp:lastModifiedBy>
  <cp:revision>11</cp:revision>
  <dcterms:created xsi:type="dcterms:W3CDTF">2021-01-07T07:58:45Z</dcterms:created>
  <dcterms:modified xsi:type="dcterms:W3CDTF">2021-01-07T09:40:31Z</dcterms:modified>
</cp:coreProperties>
</file>