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79" r:id="rId5"/>
    <p:sldId id="276" r:id="rId6"/>
    <p:sldId id="258" r:id="rId7"/>
    <p:sldId id="261" r:id="rId8"/>
    <p:sldId id="262" r:id="rId9"/>
    <p:sldId id="278" r:id="rId10"/>
    <p:sldId id="263" r:id="rId11"/>
    <p:sldId id="280" r:id="rId12"/>
    <p:sldId id="281" r:id="rId13"/>
    <p:sldId id="264" r:id="rId14"/>
    <p:sldId id="282" r:id="rId15"/>
    <p:sldId id="284" r:id="rId16"/>
    <p:sldId id="272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9B073C"/>
    <a:srgbClr val="FFCCFF"/>
    <a:srgbClr val="D40A52"/>
    <a:srgbClr val="FFFF99"/>
    <a:srgbClr val="FE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712" autoAdjust="0"/>
  </p:normalViewPr>
  <p:slideViewPr>
    <p:cSldViewPr snapToGrid="0">
      <p:cViewPr varScale="1">
        <p:scale>
          <a:sx n="71" d="100"/>
          <a:sy n="71" d="100"/>
        </p:scale>
        <p:origin x="67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3C3A29-EFC9-4D67-8A59-0DDA18338C10}" type="doc">
      <dgm:prSet loTypeId="urn:microsoft.com/office/officeart/2005/8/layout/vList2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A413120F-4DF3-4513-B909-8970AA435B23}">
      <dgm:prSet custT="1"/>
      <dgm:spPr/>
      <dgm:t>
        <a:bodyPr/>
        <a:lstStyle/>
        <a:p>
          <a:pPr rtl="0"/>
          <a:r>
            <a:rPr lang="en-US" sz="4400" b="0" cap="none" spc="0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বিষয়ঃ সমাজবিজ্ঞান-১ম পত্র </a:t>
          </a:r>
          <a:endParaRPr lang="en-US" sz="4400" b="0" cap="none" spc="0">
            <a:ln/>
            <a:solidFill>
              <a:srgbClr val="D40A52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D341B83-3E0C-4AEA-A480-25427581F114}" type="parTrans" cxnId="{F8B3972B-AB8A-42D3-B661-801284C48581}">
      <dgm:prSet/>
      <dgm:spPr/>
      <dgm:t>
        <a:bodyPr/>
        <a:lstStyle/>
        <a:p>
          <a:endParaRPr lang="en-US" sz="3600" b="0" cap="none" spc="0">
            <a:ln/>
            <a:solidFill>
              <a:srgbClr val="D40A52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97D4E5-E7F1-4EEE-B09E-2B59C7C43670}" type="sibTrans" cxnId="{F8B3972B-AB8A-42D3-B661-801284C48581}">
      <dgm:prSet/>
      <dgm:spPr/>
      <dgm:t>
        <a:bodyPr/>
        <a:lstStyle/>
        <a:p>
          <a:endParaRPr lang="en-US" sz="3600" b="0" cap="none" spc="0">
            <a:ln/>
            <a:solidFill>
              <a:srgbClr val="D40A52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62EEF6-24E8-4012-B5F1-61C265605A03}">
      <dgm:prSet custT="1"/>
      <dgm:spPr/>
      <dgm:t>
        <a:bodyPr/>
        <a:lstStyle/>
        <a:p>
          <a:pPr rtl="0"/>
          <a:r>
            <a:rPr lang="en-US" sz="4400" b="0" cap="none" spc="0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শ্রেণিঃ একাদশ-দ্বাদশ </a:t>
          </a:r>
          <a:endParaRPr lang="en-US" sz="4400" b="0" cap="none" spc="0">
            <a:ln/>
            <a:solidFill>
              <a:srgbClr val="D40A52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7AE225-578E-4E29-A149-BA1B0EE424A4}" type="parTrans" cxnId="{079EB080-3B69-4DA6-972D-A7EC9A70AD99}">
      <dgm:prSet/>
      <dgm:spPr/>
      <dgm:t>
        <a:bodyPr/>
        <a:lstStyle/>
        <a:p>
          <a:endParaRPr lang="en-US" sz="3600" b="0" cap="none" spc="0">
            <a:ln/>
            <a:solidFill>
              <a:srgbClr val="D40A52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D2F22E-E27B-4C7C-BE67-369ADCDBBB67}" type="sibTrans" cxnId="{079EB080-3B69-4DA6-972D-A7EC9A70AD99}">
      <dgm:prSet/>
      <dgm:spPr/>
      <dgm:t>
        <a:bodyPr/>
        <a:lstStyle/>
        <a:p>
          <a:endParaRPr lang="en-US" sz="3600" b="0" cap="none" spc="0">
            <a:ln/>
            <a:solidFill>
              <a:srgbClr val="D40A52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337B51-6E3D-4400-ABC0-D153BFDDBBA4}">
      <dgm:prSet custT="1"/>
      <dgm:spPr/>
      <dgm:t>
        <a:bodyPr/>
        <a:lstStyle/>
        <a:p>
          <a:pPr rtl="0"/>
          <a:r>
            <a:rPr lang="en-US" sz="4000" b="0" cap="none" spc="0" dirty="0" err="1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অধ্যায়ঃষষ্ঠ</a:t>
          </a:r>
          <a:r>
            <a:rPr lang="en-US" sz="4000" b="0" cap="none" spc="0" dirty="0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cap="none" spc="0" dirty="0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2400" b="0" cap="none" spc="0" dirty="0" err="1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সমাজ</a:t>
          </a:r>
          <a:r>
            <a:rPr lang="en-US" sz="2400" b="0" cap="none" spc="0" dirty="0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cap="none" spc="0" dirty="0" err="1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জীবনে</a:t>
          </a:r>
          <a:r>
            <a:rPr lang="en-US" sz="2400" b="0" cap="none" spc="0" dirty="0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cap="none" spc="0" dirty="0" err="1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প্রভাব</a:t>
          </a:r>
          <a:r>
            <a:rPr lang="en-US" sz="2400" b="0" cap="none" spc="0" dirty="0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cap="none" spc="0" dirty="0" err="1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বিস্তারকারী</a:t>
          </a:r>
          <a:r>
            <a:rPr lang="en-US" sz="2400" b="0" cap="none" spc="0" dirty="0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cap="none" spc="0" dirty="0" err="1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উপাদান</a:t>
          </a:r>
          <a:r>
            <a:rPr lang="en-US" sz="2400" b="0" cap="none" spc="0" dirty="0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endParaRPr lang="en-US" sz="2400" b="0" cap="none" spc="0" dirty="0">
            <a:ln/>
            <a:solidFill>
              <a:srgbClr val="D40A52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17EB3B-918F-422A-9784-FE943B945268}" type="parTrans" cxnId="{3F36D014-0931-4779-8D4E-847A0195A34C}">
      <dgm:prSet/>
      <dgm:spPr/>
      <dgm:t>
        <a:bodyPr/>
        <a:lstStyle/>
        <a:p>
          <a:endParaRPr lang="en-US" sz="3600" b="0" cap="none" spc="0">
            <a:ln/>
            <a:solidFill>
              <a:srgbClr val="D40A52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68832B-7AC9-4B54-B9ED-332B8ABF5DD1}" type="sibTrans" cxnId="{3F36D014-0931-4779-8D4E-847A0195A34C}">
      <dgm:prSet/>
      <dgm:spPr/>
      <dgm:t>
        <a:bodyPr/>
        <a:lstStyle/>
        <a:p>
          <a:endParaRPr lang="en-US" sz="3600" b="0" cap="none" spc="0">
            <a:ln/>
            <a:solidFill>
              <a:srgbClr val="D40A52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8AD2CA-FBFB-480F-A06C-A4392105B17C}">
      <dgm:prSet custT="1"/>
      <dgm:spPr/>
      <dgm:t>
        <a:bodyPr/>
        <a:lstStyle/>
        <a:p>
          <a:pPr rtl="0"/>
          <a:r>
            <a:rPr lang="en-US" sz="4400" b="0" cap="none" spc="0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সময়ঃ ৫৫ মিনিট</a:t>
          </a:r>
          <a:endParaRPr lang="en-US" sz="4400" b="0" cap="none" spc="0" dirty="0">
            <a:ln/>
            <a:solidFill>
              <a:srgbClr val="D40A52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9D55C60-D3E5-4B12-A83A-D63FA0A369B4}" type="parTrans" cxnId="{53299785-B7C1-4CB7-87DE-8A20C6984256}">
      <dgm:prSet/>
      <dgm:spPr/>
      <dgm:t>
        <a:bodyPr/>
        <a:lstStyle/>
        <a:p>
          <a:endParaRPr lang="en-US" sz="3600" b="0" cap="none" spc="0">
            <a:ln/>
            <a:solidFill>
              <a:srgbClr val="D40A52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D732E65-3A9C-4520-8968-6C8A0FF589CE}" type="sibTrans" cxnId="{53299785-B7C1-4CB7-87DE-8A20C6984256}">
      <dgm:prSet/>
      <dgm:spPr/>
      <dgm:t>
        <a:bodyPr/>
        <a:lstStyle/>
        <a:p>
          <a:endParaRPr lang="en-US" sz="3600" b="0" cap="none" spc="0">
            <a:ln/>
            <a:solidFill>
              <a:srgbClr val="D40A52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5DFA742-E4EB-499C-B143-1D384E0D07C5}">
      <dgm:prSet custT="1"/>
      <dgm:spPr/>
      <dgm:t>
        <a:bodyPr/>
        <a:lstStyle/>
        <a:p>
          <a:pPr rtl="0"/>
          <a:r>
            <a:rPr lang="en-US" sz="4400" b="0" cap="none" spc="0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তারিখঃ৩১/০৩/২০২০ খ্রি.</a:t>
          </a:r>
          <a:endParaRPr lang="en-US" sz="4400" b="0" cap="none" spc="0">
            <a:ln/>
            <a:solidFill>
              <a:srgbClr val="D40A52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8D178A4-B66E-431A-B152-D416CD733F45}" type="parTrans" cxnId="{F86247C7-3EE0-4204-9A7E-0ABA4D614495}">
      <dgm:prSet/>
      <dgm:spPr/>
      <dgm:t>
        <a:bodyPr/>
        <a:lstStyle/>
        <a:p>
          <a:endParaRPr lang="en-US" sz="3600" b="0" cap="none" spc="0">
            <a:ln/>
            <a:solidFill>
              <a:srgbClr val="D40A52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3B7702-A8C6-4910-A2B6-A1F6A1F98C15}" type="sibTrans" cxnId="{F86247C7-3EE0-4204-9A7E-0ABA4D614495}">
      <dgm:prSet/>
      <dgm:spPr/>
      <dgm:t>
        <a:bodyPr/>
        <a:lstStyle/>
        <a:p>
          <a:endParaRPr lang="en-US" sz="3600" b="0" cap="none" spc="0">
            <a:ln/>
            <a:solidFill>
              <a:srgbClr val="D40A52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D75D21-807A-4DAF-B22B-566D675A51BB}">
      <dgm:prSet custT="1"/>
      <dgm:spPr/>
      <dgm:t>
        <a:bodyPr/>
        <a:lstStyle/>
        <a:p>
          <a:pPr rtl="0"/>
          <a:r>
            <a:rPr lang="en-US" sz="5400" b="0" cap="none" spc="0" dirty="0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পাঠঃ৬</a:t>
          </a:r>
          <a:endParaRPr lang="en-US" sz="5400" b="0" cap="none" spc="0" dirty="0">
            <a:ln/>
            <a:solidFill>
              <a:srgbClr val="D40A52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D8CFA2-59A4-4352-930A-E38D24A152F1}" type="parTrans" cxnId="{C7EB6C5B-991E-488C-AE91-655385600B27}">
      <dgm:prSet/>
      <dgm:spPr/>
      <dgm:t>
        <a:bodyPr/>
        <a:lstStyle/>
        <a:p>
          <a:endParaRPr lang="en-US" sz="2400"/>
        </a:p>
      </dgm:t>
    </dgm:pt>
    <dgm:pt modelId="{4D7BCD17-C298-43FF-931B-411AB7D701AC}" type="sibTrans" cxnId="{C7EB6C5B-991E-488C-AE91-655385600B27}">
      <dgm:prSet/>
      <dgm:spPr/>
      <dgm:t>
        <a:bodyPr/>
        <a:lstStyle/>
        <a:p>
          <a:endParaRPr lang="en-US" sz="2400"/>
        </a:p>
      </dgm:t>
    </dgm:pt>
    <dgm:pt modelId="{C97882EA-D4F6-4F1A-A884-65C129C28F18}" type="pres">
      <dgm:prSet presAssocID="{C13C3A29-EFC9-4D67-8A59-0DDA18338C1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498677-F9D0-422C-979F-AC50D39E2EDB}" type="pres">
      <dgm:prSet presAssocID="{A413120F-4DF3-4513-B909-8970AA435B2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83227-E0D0-4264-A1F4-84D5E264E32B}" type="pres">
      <dgm:prSet presAssocID="{A797D4E5-E7F1-4EEE-B09E-2B59C7C43670}" presName="spacer" presStyleCnt="0"/>
      <dgm:spPr/>
      <dgm:t>
        <a:bodyPr/>
        <a:lstStyle/>
        <a:p>
          <a:endParaRPr lang="en-US"/>
        </a:p>
      </dgm:t>
    </dgm:pt>
    <dgm:pt modelId="{DADE615C-D529-49F7-97C4-1997024E6EF7}" type="pres">
      <dgm:prSet presAssocID="{4C62EEF6-24E8-4012-B5F1-61C265605A0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6E89A-25EA-4509-994E-0B1F995A4E03}" type="pres">
      <dgm:prSet presAssocID="{A7D2F22E-E27B-4C7C-BE67-369ADCDBBB67}" presName="spacer" presStyleCnt="0"/>
      <dgm:spPr/>
      <dgm:t>
        <a:bodyPr/>
        <a:lstStyle/>
        <a:p>
          <a:endParaRPr lang="en-US"/>
        </a:p>
      </dgm:t>
    </dgm:pt>
    <dgm:pt modelId="{10A0DD41-DAAF-4DDD-B38A-0C98736A85D7}" type="pres">
      <dgm:prSet presAssocID="{23337B51-6E3D-4400-ABC0-D153BFDDBBA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A60861-2122-4A02-8DDA-AC45578C3DAC}" type="pres">
      <dgm:prSet presAssocID="{9568832B-7AC9-4B54-B9ED-332B8ABF5DD1}" presName="spacer" presStyleCnt="0"/>
      <dgm:spPr/>
      <dgm:t>
        <a:bodyPr/>
        <a:lstStyle/>
        <a:p>
          <a:endParaRPr lang="en-US"/>
        </a:p>
      </dgm:t>
    </dgm:pt>
    <dgm:pt modelId="{3966C671-E3C9-470F-B1C8-48AE372F41B8}" type="pres">
      <dgm:prSet presAssocID="{C8D75D21-807A-4DAF-B22B-566D675A51BB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FCDC7-82B7-42ED-AB8E-9596FDE8B946}" type="pres">
      <dgm:prSet presAssocID="{4D7BCD17-C298-43FF-931B-411AB7D701AC}" presName="spacer" presStyleCnt="0"/>
      <dgm:spPr/>
    </dgm:pt>
    <dgm:pt modelId="{C62277CB-254F-41DA-AA8D-9B7ADBBB2037}" type="pres">
      <dgm:prSet presAssocID="{BA8AD2CA-FBFB-480F-A06C-A4392105B17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44353E-AB02-4A91-9F99-D2B25969D3DE}" type="pres">
      <dgm:prSet presAssocID="{CD732E65-3A9C-4520-8968-6C8A0FF589CE}" presName="spacer" presStyleCnt="0"/>
      <dgm:spPr/>
      <dgm:t>
        <a:bodyPr/>
        <a:lstStyle/>
        <a:p>
          <a:endParaRPr lang="en-US"/>
        </a:p>
      </dgm:t>
    </dgm:pt>
    <dgm:pt modelId="{1535357A-B42A-4236-AB95-F68269070668}" type="pres">
      <dgm:prSet presAssocID="{55DFA742-E4EB-499C-B143-1D384E0D07C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5F3830-95F1-4F53-BFB3-3058CE5F65BF}" type="presOf" srcId="{A413120F-4DF3-4513-B909-8970AA435B23}" destId="{A2498677-F9D0-422C-979F-AC50D39E2EDB}" srcOrd="0" destOrd="0" presId="urn:microsoft.com/office/officeart/2005/8/layout/vList2"/>
    <dgm:cxn modelId="{3F36D014-0931-4779-8D4E-847A0195A34C}" srcId="{C13C3A29-EFC9-4D67-8A59-0DDA18338C10}" destId="{23337B51-6E3D-4400-ABC0-D153BFDDBBA4}" srcOrd="2" destOrd="0" parTransId="{3F17EB3B-918F-422A-9784-FE943B945268}" sibTransId="{9568832B-7AC9-4B54-B9ED-332B8ABF5DD1}"/>
    <dgm:cxn modelId="{60C2465E-DBF0-4E89-96F3-BD8478E3418C}" type="presOf" srcId="{C13C3A29-EFC9-4D67-8A59-0DDA18338C10}" destId="{C97882EA-D4F6-4F1A-A884-65C129C28F18}" srcOrd="0" destOrd="0" presId="urn:microsoft.com/office/officeart/2005/8/layout/vList2"/>
    <dgm:cxn modelId="{079EB080-3B69-4DA6-972D-A7EC9A70AD99}" srcId="{C13C3A29-EFC9-4D67-8A59-0DDA18338C10}" destId="{4C62EEF6-24E8-4012-B5F1-61C265605A03}" srcOrd="1" destOrd="0" parTransId="{4B7AE225-578E-4E29-A149-BA1B0EE424A4}" sibTransId="{A7D2F22E-E27B-4C7C-BE67-369ADCDBBB67}"/>
    <dgm:cxn modelId="{CCE0A079-A9D0-404B-B36E-2E81A453B47C}" type="presOf" srcId="{C8D75D21-807A-4DAF-B22B-566D675A51BB}" destId="{3966C671-E3C9-470F-B1C8-48AE372F41B8}" srcOrd="0" destOrd="0" presId="urn:microsoft.com/office/officeart/2005/8/layout/vList2"/>
    <dgm:cxn modelId="{6682B3C1-7996-4FB1-A754-13FD2334976C}" type="presOf" srcId="{4C62EEF6-24E8-4012-B5F1-61C265605A03}" destId="{DADE615C-D529-49F7-97C4-1997024E6EF7}" srcOrd="0" destOrd="0" presId="urn:microsoft.com/office/officeart/2005/8/layout/vList2"/>
    <dgm:cxn modelId="{F86247C7-3EE0-4204-9A7E-0ABA4D614495}" srcId="{C13C3A29-EFC9-4D67-8A59-0DDA18338C10}" destId="{55DFA742-E4EB-499C-B143-1D384E0D07C5}" srcOrd="5" destOrd="0" parTransId="{B8D178A4-B66E-431A-B152-D416CD733F45}" sibTransId="{883B7702-A8C6-4910-A2B6-A1F6A1F98C15}"/>
    <dgm:cxn modelId="{53299785-B7C1-4CB7-87DE-8A20C6984256}" srcId="{C13C3A29-EFC9-4D67-8A59-0DDA18338C10}" destId="{BA8AD2CA-FBFB-480F-A06C-A4392105B17C}" srcOrd="4" destOrd="0" parTransId="{D9D55C60-D3E5-4B12-A83A-D63FA0A369B4}" sibTransId="{CD732E65-3A9C-4520-8968-6C8A0FF589CE}"/>
    <dgm:cxn modelId="{25B16FAF-F2F6-49CC-90E6-AE323FCCB5CC}" type="presOf" srcId="{55DFA742-E4EB-499C-B143-1D384E0D07C5}" destId="{1535357A-B42A-4236-AB95-F68269070668}" srcOrd="0" destOrd="0" presId="urn:microsoft.com/office/officeart/2005/8/layout/vList2"/>
    <dgm:cxn modelId="{F8B3972B-AB8A-42D3-B661-801284C48581}" srcId="{C13C3A29-EFC9-4D67-8A59-0DDA18338C10}" destId="{A413120F-4DF3-4513-B909-8970AA435B23}" srcOrd="0" destOrd="0" parTransId="{3D341B83-3E0C-4AEA-A480-25427581F114}" sibTransId="{A797D4E5-E7F1-4EEE-B09E-2B59C7C43670}"/>
    <dgm:cxn modelId="{5A083004-5A66-40D0-8F9F-0A49587282B4}" type="presOf" srcId="{BA8AD2CA-FBFB-480F-A06C-A4392105B17C}" destId="{C62277CB-254F-41DA-AA8D-9B7ADBBB2037}" srcOrd="0" destOrd="0" presId="urn:microsoft.com/office/officeart/2005/8/layout/vList2"/>
    <dgm:cxn modelId="{CFC05F55-5A99-4A7D-A72C-9DB208717A1A}" type="presOf" srcId="{23337B51-6E3D-4400-ABC0-D153BFDDBBA4}" destId="{10A0DD41-DAAF-4DDD-B38A-0C98736A85D7}" srcOrd="0" destOrd="0" presId="urn:microsoft.com/office/officeart/2005/8/layout/vList2"/>
    <dgm:cxn modelId="{C7EB6C5B-991E-488C-AE91-655385600B27}" srcId="{C13C3A29-EFC9-4D67-8A59-0DDA18338C10}" destId="{C8D75D21-807A-4DAF-B22B-566D675A51BB}" srcOrd="3" destOrd="0" parTransId="{13D8CFA2-59A4-4352-930A-E38D24A152F1}" sibTransId="{4D7BCD17-C298-43FF-931B-411AB7D701AC}"/>
    <dgm:cxn modelId="{AB429E84-8510-44D5-A8D4-7C519DEA83C5}" type="presParOf" srcId="{C97882EA-D4F6-4F1A-A884-65C129C28F18}" destId="{A2498677-F9D0-422C-979F-AC50D39E2EDB}" srcOrd="0" destOrd="0" presId="urn:microsoft.com/office/officeart/2005/8/layout/vList2"/>
    <dgm:cxn modelId="{39779EAD-10FA-4F68-87F9-70E4579BF035}" type="presParOf" srcId="{C97882EA-D4F6-4F1A-A884-65C129C28F18}" destId="{BDE83227-E0D0-4264-A1F4-84D5E264E32B}" srcOrd="1" destOrd="0" presId="urn:microsoft.com/office/officeart/2005/8/layout/vList2"/>
    <dgm:cxn modelId="{496B0BE3-6A13-44F7-85B4-B429C8BAFCCA}" type="presParOf" srcId="{C97882EA-D4F6-4F1A-A884-65C129C28F18}" destId="{DADE615C-D529-49F7-97C4-1997024E6EF7}" srcOrd="2" destOrd="0" presId="urn:microsoft.com/office/officeart/2005/8/layout/vList2"/>
    <dgm:cxn modelId="{6FD865D0-039A-466D-8FBA-14286FCED8EF}" type="presParOf" srcId="{C97882EA-D4F6-4F1A-A884-65C129C28F18}" destId="{44F6E89A-25EA-4509-994E-0B1F995A4E03}" srcOrd="3" destOrd="0" presId="urn:microsoft.com/office/officeart/2005/8/layout/vList2"/>
    <dgm:cxn modelId="{61249146-0113-4EB7-BD34-6E9B5CDFDDD6}" type="presParOf" srcId="{C97882EA-D4F6-4F1A-A884-65C129C28F18}" destId="{10A0DD41-DAAF-4DDD-B38A-0C98736A85D7}" srcOrd="4" destOrd="0" presId="urn:microsoft.com/office/officeart/2005/8/layout/vList2"/>
    <dgm:cxn modelId="{CB9A1DC2-CC7E-4E53-A640-CC05D68940B4}" type="presParOf" srcId="{C97882EA-D4F6-4F1A-A884-65C129C28F18}" destId="{ADA60861-2122-4A02-8DDA-AC45578C3DAC}" srcOrd="5" destOrd="0" presId="urn:microsoft.com/office/officeart/2005/8/layout/vList2"/>
    <dgm:cxn modelId="{4F584803-5188-4487-B2BA-95103B22B339}" type="presParOf" srcId="{C97882EA-D4F6-4F1A-A884-65C129C28F18}" destId="{3966C671-E3C9-470F-B1C8-48AE372F41B8}" srcOrd="6" destOrd="0" presId="urn:microsoft.com/office/officeart/2005/8/layout/vList2"/>
    <dgm:cxn modelId="{21F4D588-7F70-49B9-B766-C86F559AB0BF}" type="presParOf" srcId="{C97882EA-D4F6-4F1A-A884-65C129C28F18}" destId="{A3CFCDC7-82B7-42ED-AB8E-9596FDE8B946}" srcOrd="7" destOrd="0" presId="urn:microsoft.com/office/officeart/2005/8/layout/vList2"/>
    <dgm:cxn modelId="{968640EF-68FC-4BB6-AA9D-BFDB83CD2FAF}" type="presParOf" srcId="{C97882EA-D4F6-4F1A-A884-65C129C28F18}" destId="{C62277CB-254F-41DA-AA8D-9B7ADBBB2037}" srcOrd="8" destOrd="0" presId="urn:microsoft.com/office/officeart/2005/8/layout/vList2"/>
    <dgm:cxn modelId="{B3A4A946-4952-4AB2-991F-A9D2540E66E4}" type="presParOf" srcId="{C97882EA-D4F6-4F1A-A884-65C129C28F18}" destId="{7044353E-AB02-4A91-9F99-D2B25969D3DE}" srcOrd="9" destOrd="0" presId="urn:microsoft.com/office/officeart/2005/8/layout/vList2"/>
    <dgm:cxn modelId="{530F49D4-E336-48AF-9A50-9C372B2F3A59}" type="presParOf" srcId="{C97882EA-D4F6-4F1A-A884-65C129C28F18}" destId="{1535357A-B42A-4236-AB95-F6826907066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E60E7C-5B51-4CFF-9745-4CEFF4391EAE}" type="doc">
      <dgm:prSet loTypeId="urn:microsoft.com/office/officeart/2005/8/layout/vList2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D4D58D7-78D5-434E-94F6-2AB17C75BB00}">
      <dgm:prSet custT="1"/>
      <dgm:spPr/>
      <dgm:t>
        <a:bodyPr/>
        <a:lstStyle/>
        <a:p>
          <a:pPr rtl="0"/>
          <a:r>
            <a:rPr lang="en-US" sz="4400" b="0" cap="none" spc="0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মোঃ এনামুল হক</a:t>
          </a:r>
          <a:endParaRPr lang="en-US" sz="4400" b="0" cap="none" spc="0">
            <a:ln/>
            <a:solidFill>
              <a:srgbClr val="D40A52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DBDC87-D4F7-4B2D-83AA-70BE4DF97367}" type="parTrans" cxnId="{76A900D5-03BC-4A16-92FC-7165366A75FE}">
      <dgm:prSet/>
      <dgm:spPr/>
      <dgm:t>
        <a:bodyPr/>
        <a:lstStyle/>
        <a:p>
          <a:endParaRPr lang="en-US" sz="2800" b="0" cap="none" spc="0">
            <a:ln/>
            <a:solidFill>
              <a:srgbClr val="D40A52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2DB246C-75AA-4099-916C-32923EB83156}" type="sibTrans" cxnId="{76A900D5-03BC-4A16-92FC-7165366A75FE}">
      <dgm:prSet/>
      <dgm:spPr/>
      <dgm:t>
        <a:bodyPr/>
        <a:lstStyle/>
        <a:p>
          <a:endParaRPr lang="en-US" sz="2800" b="0" cap="none" spc="0">
            <a:ln/>
            <a:solidFill>
              <a:srgbClr val="D40A52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99BD928-1329-428D-B41C-1CCAAFC7E430}">
      <dgm:prSet custT="1"/>
      <dgm:spPr/>
      <dgm:t>
        <a:bodyPr/>
        <a:lstStyle/>
        <a:p>
          <a:pPr rtl="0"/>
          <a:r>
            <a:rPr lang="en-US" sz="4400" b="0" cap="none" spc="0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সমাজবিজ্ঞান বিভাগ,</a:t>
          </a:r>
          <a:endParaRPr lang="en-US" sz="4400" b="0" cap="none" spc="0">
            <a:ln/>
            <a:solidFill>
              <a:srgbClr val="D40A52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650A91-56D0-4031-BA6A-553BEAE22C7A}" type="parTrans" cxnId="{ED7283E4-13D8-49F5-9D51-D27D53B9E486}">
      <dgm:prSet/>
      <dgm:spPr/>
      <dgm:t>
        <a:bodyPr/>
        <a:lstStyle/>
        <a:p>
          <a:endParaRPr lang="en-US" sz="2800" b="0" cap="none" spc="0">
            <a:ln/>
            <a:solidFill>
              <a:srgbClr val="D40A52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DCF8EF-A8C7-42FA-8C13-EBEE03D47EEC}" type="sibTrans" cxnId="{ED7283E4-13D8-49F5-9D51-D27D53B9E486}">
      <dgm:prSet/>
      <dgm:spPr/>
      <dgm:t>
        <a:bodyPr/>
        <a:lstStyle/>
        <a:p>
          <a:endParaRPr lang="en-US" sz="2800" b="0" cap="none" spc="0">
            <a:ln/>
            <a:solidFill>
              <a:srgbClr val="D40A52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AD7BF8E-EFCF-4372-AD9E-6260DE99355E}">
      <dgm:prSet custT="1"/>
      <dgm:spPr/>
      <dgm:t>
        <a:bodyPr/>
        <a:lstStyle/>
        <a:p>
          <a:pPr rtl="0"/>
          <a:r>
            <a:rPr lang="en-US" sz="4400" b="0" cap="none" spc="0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কাকনহাট ডিগ্রি কলেজ।</a:t>
          </a:r>
          <a:endParaRPr lang="en-US" sz="4400" b="0" cap="none" spc="0">
            <a:ln/>
            <a:solidFill>
              <a:srgbClr val="D40A52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B3CE381-022E-4EF8-BE06-142FFC25783F}" type="parTrans" cxnId="{6ABF9F8A-4FAA-4BF3-9EE3-BAF1FA3F2B07}">
      <dgm:prSet/>
      <dgm:spPr/>
      <dgm:t>
        <a:bodyPr/>
        <a:lstStyle/>
        <a:p>
          <a:endParaRPr lang="en-US" sz="2800" b="0" cap="none" spc="0">
            <a:ln/>
            <a:solidFill>
              <a:srgbClr val="D40A52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D98101-955F-4281-8B6A-3A983E86C010}" type="sibTrans" cxnId="{6ABF9F8A-4FAA-4BF3-9EE3-BAF1FA3F2B07}">
      <dgm:prSet/>
      <dgm:spPr/>
      <dgm:t>
        <a:bodyPr/>
        <a:lstStyle/>
        <a:p>
          <a:endParaRPr lang="en-US" sz="2800" b="0" cap="none" spc="0">
            <a:ln/>
            <a:solidFill>
              <a:srgbClr val="D40A52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45D877-9F0B-49A9-BDC6-AB035D305C76}">
      <dgm:prSet custT="1"/>
      <dgm:spPr/>
      <dgm:t>
        <a:bodyPr/>
        <a:lstStyle/>
        <a:p>
          <a:pPr rtl="0"/>
          <a:r>
            <a:rPr lang="en-US" sz="4400" b="0" cap="none" spc="0" dirty="0" err="1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গোদাগাড়ী</a:t>
          </a:r>
          <a:r>
            <a:rPr lang="en-US" sz="4400" b="0" cap="none" spc="0" dirty="0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400" b="0" cap="none" spc="0" dirty="0" err="1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রাজশাহী</a:t>
          </a:r>
          <a:r>
            <a:rPr lang="en-US" sz="4400" b="0" cap="none" spc="0" dirty="0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400" b="0" cap="none" spc="0" dirty="0">
            <a:ln/>
            <a:solidFill>
              <a:srgbClr val="D40A52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B1C9DC-E73C-4409-B587-E01B1927F637}" type="parTrans" cxnId="{6DEC36E9-3488-4A70-B060-50143E252ABD}">
      <dgm:prSet/>
      <dgm:spPr/>
      <dgm:t>
        <a:bodyPr/>
        <a:lstStyle/>
        <a:p>
          <a:endParaRPr lang="en-US" sz="2800" b="0" cap="none" spc="0">
            <a:ln/>
            <a:solidFill>
              <a:srgbClr val="D40A52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F1F13B-75A2-473C-A23E-57393392CF11}" type="sibTrans" cxnId="{6DEC36E9-3488-4A70-B060-50143E252ABD}">
      <dgm:prSet/>
      <dgm:spPr/>
      <dgm:t>
        <a:bodyPr/>
        <a:lstStyle/>
        <a:p>
          <a:endParaRPr lang="en-US" sz="2800" b="0" cap="none" spc="0">
            <a:ln/>
            <a:solidFill>
              <a:srgbClr val="D40A52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DB421F-6F5B-4A12-BF8E-D058F110EFD6}">
      <dgm:prSet custT="1"/>
      <dgm:spPr/>
      <dgm:t>
        <a:bodyPr/>
        <a:lstStyle/>
        <a:p>
          <a:pPr rtl="0"/>
          <a:r>
            <a:rPr lang="en-US" sz="4000" b="0" cap="none" spc="0" dirty="0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মোবাইলঃ০১৭১৫-০৪১৭৯৭</a:t>
          </a:r>
          <a:endParaRPr lang="en-US" sz="4000" b="0" cap="none" spc="0" dirty="0">
            <a:ln/>
            <a:solidFill>
              <a:srgbClr val="D40A52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86AF2E-64B7-4ACA-AFB7-981DD9D4B821}" type="parTrans" cxnId="{67E3D60D-6C00-48B6-BF98-933E1A61403E}">
      <dgm:prSet/>
      <dgm:spPr/>
      <dgm:t>
        <a:bodyPr/>
        <a:lstStyle/>
        <a:p>
          <a:endParaRPr lang="en-US" sz="2000"/>
        </a:p>
      </dgm:t>
    </dgm:pt>
    <dgm:pt modelId="{EC5F0CAD-A9C2-4280-8D2B-4B1BBA15D552}" type="sibTrans" cxnId="{67E3D60D-6C00-48B6-BF98-933E1A61403E}">
      <dgm:prSet/>
      <dgm:spPr/>
      <dgm:t>
        <a:bodyPr/>
        <a:lstStyle/>
        <a:p>
          <a:endParaRPr lang="en-US" sz="2000"/>
        </a:p>
      </dgm:t>
    </dgm:pt>
    <dgm:pt modelId="{EDA1D7DB-49E7-4E17-B59F-F8780C4B294B}" type="pres">
      <dgm:prSet presAssocID="{17E60E7C-5B51-4CFF-9745-4CEFF4391E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18B0B5-9B04-48BB-94F6-03BEA4505ACF}" type="pres">
      <dgm:prSet presAssocID="{2D4D58D7-78D5-434E-94F6-2AB17C75BB0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1F76CF-093C-4227-B511-D17923800048}" type="pres">
      <dgm:prSet presAssocID="{12DB246C-75AA-4099-916C-32923EB83156}" presName="spacer" presStyleCnt="0"/>
      <dgm:spPr/>
      <dgm:t>
        <a:bodyPr/>
        <a:lstStyle/>
        <a:p>
          <a:endParaRPr lang="en-US"/>
        </a:p>
      </dgm:t>
    </dgm:pt>
    <dgm:pt modelId="{77267E14-2BDA-4335-936D-AA470DA84784}" type="pres">
      <dgm:prSet presAssocID="{699BD928-1329-428D-B41C-1CCAAFC7E43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645E3B-032E-4D4F-8136-8F643688CA88}" type="pres">
      <dgm:prSet presAssocID="{11DCF8EF-A8C7-42FA-8C13-EBEE03D47EEC}" presName="spacer" presStyleCnt="0"/>
      <dgm:spPr/>
      <dgm:t>
        <a:bodyPr/>
        <a:lstStyle/>
        <a:p>
          <a:endParaRPr lang="en-US"/>
        </a:p>
      </dgm:t>
    </dgm:pt>
    <dgm:pt modelId="{EA9AB32F-8B0D-4741-ABA1-61A44E5DE0AA}" type="pres">
      <dgm:prSet presAssocID="{7AD7BF8E-EFCF-4372-AD9E-6260DE99355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22EB18-BC41-4189-B958-6AB66A688753}" type="pres">
      <dgm:prSet presAssocID="{DED98101-955F-4281-8B6A-3A983E86C010}" presName="spacer" presStyleCnt="0"/>
      <dgm:spPr/>
      <dgm:t>
        <a:bodyPr/>
        <a:lstStyle/>
        <a:p>
          <a:endParaRPr lang="en-US"/>
        </a:p>
      </dgm:t>
    </dgm:pt>
    <dgm:pt modelId="{A2B93865-F079-43B7-AF1C-CA7F6D091ECA}" type="pres">
      <dgm:prSet presAssocID="{4245D877-9F0B-49A9-BDC6-AB035D305C7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362D19-A626-4DFC-A7AD-446C39286414}" type="pres">
      <dgm:prSet presAssocID="{59F1F13B-75A2-473C-A23E-57393392CF11}" presName="spacer" presStyleCnt="0"/>
      <dgm:spPr/>
    </dgm:pt>
    <dgm:pt modelId="{2DD3FC04-59C7-4415-A4C6-0C15E558F4E6}" type="pres">
      <dgm:prSet presAssocID="{01DB421F-6F5B-4A12-BF8E-D058F110EFD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7283E4-13D8-49F5-9D51-D27D53B9E486}" srcId="{17E60E7C-5B51-4CFF-9745-4CEFF4391EAE}" destId="{699BD928-1329-428D-B41C-1CCAAFC7E430}" srcOrd="1" destOrd="0" parTransId="{94650A91-56D0-4031-BA6A-553BEAE22C7A}" sibTransId="{11DCF8EF-A8C7-42FA-8C13-EBEE03D47EEC}"/>
    <dgm:cxn modelId="{6ABF9F8A-4FAA-4BF3-9EE3-BAF1FA3F2B07}" srcId="{17E60E7C-5B51-4CFF-9745-4CEFF4391EAE}" destId="{7AD7BF8E-EFCF-4372-AD9E-6260DE99355E}" srcOrd="2" destOrd="0" parTransId="{2B3CE381-022E-4EF8-BE06-142FFC25783F}" sibTransId="{DED98101-955F-4281-8B6A-3A983E86C010}"/>
    <dgm:cxn modelId="{4C7969F6-9BC7-4F1C-B212-576E492F8DD5}" type="presOf" srcId="{699BD928-1329-428D-B41C-1CCAAFC7E430}" destId="{77267E14-2BDA-4335-936D-AA470DA84784}" srcOrd="0" destOrd="0" presId="urn:microsoft.com/office/officeart/2005/8/layout/vList2"/>
    <dgm:cxn modelId="{53BDA132-25A1-4B1D-90E4-EFD6B60BDAAF}" type="presOf" srcId="{4245D877-9F0B-49A9-BDC6-AB035D305C76}" destId="{A2B93865-F079-43B7-AF1C-CA7F6D091ECA}" srcOrd="0" destOrd="0" presId="urn:microsoft.com/office/officeart/2005/8/layout/vList2"/>
    <dgm:cxn modelId="{7E3652A9-186F-4BB4-945C-CC85616E2D7B}" type="presOf" srcId="{2D4D58D7-78D5-434E-94F6-2AB17C75BB00}" destId="{FC18B0B5-9B04-48BB-94F6-03BEA4505ACF}" srcOrd="0" destOrd="0" presId="urn:microsoft.com/office/officeart/2005/8/layout/vList2"/>
    <dgm:cxn modelId="{98876F04-99F5-4CE5-8202-8149474DE70F}" type="presOf" srcId="{7AD7BF8E-EFCF-4372-AD9E-6260DE99355E}" destId="{EA9AB32F-8B0D-4741-ABA1-61A44E5DE0AA}" srcOrd="0" destOrd="0" presId="urn:microsoft.com/office/officeart/2005/8/layout/vList2"/>
    <dgm:cxn modelId="{20836F9B-8971-4CA8-A157-A7F0528242C6}" type="presOf" srcId="{17E60E7C-5B51-4CFF-9745-4CEFF4391EAE}" destId="{EDA1D7DB-49E7-4E17-B59F-F8780C4B294B}" srcOrd="0" destOrd="0" presId="urn:microsoft.com/office/officeart/2005/8/layout/vList2"/>
    <dgm:cxn modelId="{67E3D60D-6C00-48B6-BF98-933E1A61403E}" srcId="{17E60E7C-5B51-4CFF-9745-4CEFF4391EAE}" destId="{01DB421F-6F5B-4A12-BF8E-D058F110EFD6}" srcOrd="4" destOrd="0" parTransId="{1386AF2E-64B7-4ACA-AFB7-981DD9D4B821}" sibTransId="{EC5F0CAD-A9C2-4280-8D2B-4B1BBA15D552}"/>
    <dgm:cxn modelId="{6DEC36E9-3488-4A70-B060-50143E252ABD}" srcId="{17E60E7C-5B51-4CFF-9745-4CEFF4391EAE}" destId="{4245D877-9F0B-49A9-BDC6-AB035D305C76}" srcOrd="3" destOrd="0" parTransId="{34B1C9DC-E73C-4409-B587-E01B1927F637}" sibTransId="{59F1F13B-75A2-473C-A23E-57393392CF11}"/>
    <dgm:cxn modelId="{76A900D5-03BC-4A16-92FC-7165366A75FE}" srcId="{17E60E7C-5B51-4CFF-9745-4CEFF4391EAE}" destId="{2D4D58D7-78D5-434E-94F6-2AB17C75BB00}" srcOrd="0" destOrd="0" parTransId="{22DBDC87-D4F7-4B2D-83AA-70BE4DF97367}" sibTransId="{12DB246C-75AA-4099-916C-32923EB83156}"/>
    <dgm:cxn modelId="{438D2E38-167F-4D47-80AC-E61D6316006A}" type="presOf" srcId="{01DB421F-6F5B-4A12-BF8E-D058F110EFD6}" destId="{2DD3FC04-59C7-4415-A4C6-0C15E558F4E6}" srcOrd="0" destOrd="0" presId="urn:microsoft.com/office/officeart/2005/8/layout/vList2"/>
    <dgm:cxn modelId="{3697403C-F557-4518-9B45-543BE0B44F55}" type="presParOf" srcId="{EDA1D7DB-49E7-4E17-B59F-F8780C4B294B}" destId="{FC18B0B5-9B04-48BB-94F6-03BEA4505ACF}" srcOrd="0" destOrd="0" presId="urn:microsoft.com/office/officeart/2005/8/layout/vList2"/>
    <dgm:cxn modelId="{D1CD99E7-634F-4F50-B387-F1E76C9FAFCA}" type="presParOf" srcId="{EDA1D7DB-49E7-4E17-B59F-F8780C4B294B}" destId="{E81F76CF-093C-4227-B511-D17923800048}" srcOrd="1" destOrd="0" presId="urn:microsoft.com/office/officeart/2005/8/layout/vList2"/>
    <dgm:cxn modelId="{B6CEB4FB-D9CC-4168-80B7-B34E8DCE41AC}" type="presParOf" srcId="{EDA1D7DB-49E7-4E17-B59F-F8780C4B294B}" destId="{77267E14-2BDA-4335-936D-AA470DA84784}" srcOrd="2" destOrd="0" presId="urn:microsoft.com/office/officeart/2005/8/layout/vList2"/>
    <dgm:cxn modelId="{95CEFF32-DB82-4F94-A190-1D5BB7A1ACD4}" type="presParOf" srcId="{EDA1D7DB-49E7-4E17-B59F-F8780C4B294B}" destId="{01645E3B-032E-4D4F-8136-8F643688CA88}" srcOrd="3" destOrd="0" presId="urn:microsoft.com/office/officeart/2005/8/layout/vList2"/>
    <dgm:cxn modelId="{FA0EDF13-83DA-47D1-B724-EB8C8C8BF48F}" type="presParOf" srcId="{EDA1D7DB-49E7-4E17-B59F-F8780C4B294B}" destId="{EA9AB32F-8B0D-4741-ABA1-61A44E5DE0AA}" srcOrd="4" destOrd="0" presId="urn:microsoft.com/office/officeart/2005/8/layout/vList2"/>
    <dgm:cxn modelId="{4B74EBBE-F88C-49EA-933A-36A820BF5B58}" type="presParOf" srcId="{EDA1D7DB-49E7-4E17-B59F-F8780C4B294B}" destId="{8A22EB18-BC41-4189-B958-6AB66A688753}" srcOrd="5" destOrd="0" presId="urn:microsoft.com/office/officeart/2005/8/layout/vList2"/>
    <dgm:cxn modelId="{A2B9FB4E-58B3-4627-B4A1-4C531667EDD0}" type="presParOf" srcId="{EDA1D7DB-49E7-4E17-B59F-F8780C4B294B}" destId="{A2B93865-F079-43B7-AF1C-CA7F6D091ECA}" srcOrd="6" destOrd="0" presId="urn:microsoft.com/office/officeart/2005/8/layout/vList2"/>
    <dgm:cxn modelId="{436797A0-4627-4788-B729-A8076C7FC9E0}" type="presParOf" srcId="{EDA1D7DB-49E7-4E17-B59F-F8780C4B294B}" destId="{4A362D19-A626-4DFC-A7AD-446C39286414}" srcOrd="7" destOrd="0" presId="urn:microsoft.com/office/officeart/2005/8/layout/vList2"/>
    <dgm:cxn modelId="{1756DCD2-D1CD-4BB1-91B0-EB367FF10A73}" type="presParOf" srcId="{EDA1D7DB-49E7-4E17-B59F-F8780C4B294B}" destId="{2DD3FC04-59C7-4415-A4C6-0C15E558F4E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D0E94F-2948-4A48-9C42-DBD39C3181B2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A56AB611-CBF8-42BF-93E8-1F74048DA5FC}">
      <dgm:prSet custT="1"/>
      <dgm:spPr>
        <a:solidFill>
          <a:schemeClr val="bg1"/>
        </a:solidFill>
        <a:ln w="28575">
          <a:solidFill>
            <a:srgbClr val="00B0F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z="4000" b="0" smtClean="0">
              <a:solidFill>
                <a:srgbClr val="D40A52"/>
              </a:solidFill>
            </a:rPr>
            <a:t>এসো আমরা কিছু ছবি দেখি</a:t>
          </a:r>
          <a:endParaRPr lang="en-US" sz="4000" b="0">
            <a:solidFill>
              <a:srgbClr val="D40A52"/>
            </a:solidFill>
          </a:endParaRPr>
        </a:p>
      </dgm:t>
    </dgm:pt>
    <dgm:pt modelId="{82860E2B-0FE1-4AE2-AF50-74F776B53188}" type="parTrans" cxnId="{0FD7E0A6-F468-47CB-984F-D684316F65FC}">
      <dgm:prSet/>
      <dgm:spPr/>
      <dgm:t>
        <a:bodyPr/>
        <a:lstStyle/>
        <a:p>
          <a:endParaRPr lang="en-US"/>
        </a:p>
      </dgm:t>
    </dgm:pt>
    <dgm:pt modelId="{ED5CC839-7FA1-4AAB-9246-C557FC0A5D6F}" type="sibTrans" cxnId="{0FD7E0A6-F468-47CB-984F-D684316F65FC}">
      <dgm:prSet/>
      <dgm:spPr/>
      <dgm:t>
        <a:bodyPr/>
        <a:lstStyle/>
        <a:p>
          <a:endParaRPr lang="en-US"/>
        </a:p>
      </dgm:t>
    </dgm:pt>
    <dgm:pt modelId="{D2FF336A-7406-4B26-A984-AFEC040A103C}" type="pres">
      <dgm:prSet presAssocID="{16D0E94F-2948-4A48-9C42-DBD39C3181B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6F07B2-8806-4DD4-8C35-040A8CC1BBE4}" type="pres">
      <dgm:prSet presAssocID="{16D0E94F-2948-4A48-9C42-DBD39C3181B2}" presName="arrow" presStyleLbl="bgShp" presStyleIdx="0" presStyleCnt="1"/>
      <dgm:spPr>
        <a:solidFill>
          <a:srgbClr val="FFCC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90500" prstMaterial="matte">
          <a:bevelT w="127000" h="63500"/>
        </a:sp3d>
      </dgm:spPr>
    </dgm:pt>
    <dgm:pt modelId="{9718A301-3CFA-4683-A3D4-3129D9C59D63}" type="pres">
      <dgm:prSet presAssocID="{16D0E94F-2948-4A48-9C42-DBD39C3181B2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2D855C34-F7FC-4F5A-B170-C10FBDEEE425}" type="pres">
      <dgm:prSet presAssocID="{A56AB611-CBF8-42BF-93E8-1F74048DA5FC}" presName="textNode" presStyleLbl="node1" presStyleIdx="0" presStyleCnt="1" custScaleY="2485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D7E0A6-F468-47CB-984F-D684316F65FC}" srcId="{16D0E94F-2948-4A48-9C42-DBD39C3181B2}" destId="{A56AB611-CBF8-42BF-93E8-1F74048DA5FC}" srcOrd="0" destOrd="0" parTransId="{82860E2B-0FE1-4AE2-AF50-74F776B53188}" sibTransId="{ED5CC839-7FA1-4AAB-9246-C557FC0A5D6F}"/>
    <dgm:cxn modelId="{5C00BDE1-8A19-4298-8725-169AFE702597}" type="presOf" srcId="{16D0E94F-2948-4A48-9C42-DBD39C3181B2}" destId="{D2FF336A-7406-4B26-A984-AFEC040A103C}" srcOrd="0" destOrd="0" presId="urn:microsoft.com/office/officeart/2005/8/layout/hProcess9"/>
    <dgm:cxn modelId="{D95F363C-B592-481A-A99D-809228A07C13}" type="presOf" srcId="{A56AB611-CBF8-42BF-93E8-1F74048DA5FC}" destId="{2D855C34-F7FC-4F5A-B170-C10FBDEEE425}" srcOrd="0" destOrd="0" presId="urn:microsoft.com/office/officeart/2005/8/layout/hProcess9"/>
    <dgm:cxn modelId="{7D40CF0E-2E47-4493-B59A-C1329CFFA1FD}" type="presParOf" srcId="{D2FF336A-7406-4B26-A984-AFEC040A103C}" destId="{AB6F07B2-8806-4DD4-8C35-040A8CC1BBE4}" srcOrd="0" destOrd="0" presId="urn:microsoft.com/office/officeart/2005/8/layout/hProcess9"/>
    <dgm:cxn modelId="{FD2C71EF-A739-436D-B676-7FEFA56133AF}" type="presParOf" srcId="{D2FF336A-7406-4B26-A984-AFEC040A103C}" destId="{9718A301-3CFA-4683-A3D4-3129D9C59D63}" srcOrd="1" destOrd="0" presId="urn:microsoft.com/office/officeart/2005/8/layout/hProcess9"/>
    <dgm:cxn modelId="{7224EE22-9455-42F4-BBF9-5504EB4B8FCF}" type="presParOf" srcId="{9718A301-3CFA-4683-A3D4-3129D9C59D63}" destId="{2D855C34-F7FC-4F5A-B170-C10FBDEEE425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94082B-0F2D-421F-A085-3F89C33396F3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A94EC2D7-75FA-4285-B6F9-51FF016E1228}">
      <dgm:prSet/>
      <dgm:spPr>
        <a:solidFill>
          <a:schemeClr val="bg1"/>
        </a:solidFill>
        <a:ln w="28575">
          <a:solidFill>
            <a:srgbClr val="00B0F0"/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rtl="0"/>
          <a:r>
            <a:rPr lang="en-US" smtClean="0">
              <a:solidFill>
                <a:srgbClr val="000099"/>
              </a:solidFill>
            </a:rPr>
            <a:t>সমাজ জীবনে প্রভাব বিস্তারকারী সামাজিক বা গোষ্টী উপাদানের প্রভাব</a:t>
          </a:r>
          <a:endParaRPr lang="en-US">
            <a:solidFill>
              <a:srgbClr val="000099"/>
            </a:solidFill>
          </a:endParaRPr>
        </a:p>
      </dgm:t>
    </dgm:pt>
    <dgm:pt modelId="{B8391913-7B08-4963-884D-F685B8AC1EA9}" type="parTrans" cxnId="{74E13287-151C-4D6F-BF51-F6123A734662}">
      <dgm:prSet/>
      <dgm:spPr/>
      <dgm:t>
        <a:bodyPr/>
        <a:lstStyle/>
        <a:p>
          <a:endParaRPr lang="en-US"/>
        </a:p>
      </dgm:t>
    </dgm:pt>
    <dgm:pt modelId="{61361657-020B-44AD-AC98-B3F62A27A3B6}" type="sibTrans" cxnId="{74E13287-151C-4D6F-BF51-F6123A734662}">
      <dgm:prSet/>
      <dgm:spPr/>
      <dgm:t>
        <a:bodyPr/>
        <a:lstStyle/>
        <a:p>
          <a:endParaRPr lang="en-US"/>
        </a:p>
      </dgm:t>
    </dgm:pt>
    <dgm:pt modelId="{8DC23578-378F-4F46-87F0-D078DD956437}" type="pres">
      <dgm:prSet presAssocID="{1094082B-0F2D-421F-A085-3F89C33396F3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B58B2-E8DB-4902-AC45-5452E8F9BDAA}" type="pres">
      <dgm:prSet presAssocID="{1094082B-0F2D-421F-A085-3F89C33396F3}" presName="arrow" presStyleLbl="bgShp" presStyleIdx="0" presStyleCnt="1" custScaleX="112803"/>
      <dgm:spPr>
        <a:solidFill>
          <a:srgbClr val="FFCCFF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gm:spPr>
    </dgm:pt>
    <dgm:pt modelId="{D73E71FA-011D-4BBD-AA2F-845B625D268C}" type="pres">
      <dgm:prSet presAssocID="{1094082B-0F2D-421F-A085-3F89C33396F3}" presName="linearProces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0C30126-8FD5-4D07-B68C-EF6D8C972793}" type="pres">
      <dgm:prSet presAssocID="{A94EC2D7-75FA-4285-B6F9-51FF016E1228}" presName="textNode" presStyleLbl="node1" presStyleIdx="0" presStyleCnt="1" custScaleY="1791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EC4A9E-CEDF-482E-BFB4-22F9B701624E}" type="presOf" srcId="{A94EC2D7-75FA-4285-B6F9-51FF016E1228}" destId="{C0C30126-8FD5-4D07-B68C-EF6D8C972793}" srcOrd="0" destOrd="0" presId="urn:microsoft.com/office/officeart/2005/8/layout/hProcess9"/>
    <dgm:cxn modelId="{74E13287-151C-4D6F-BF51-F6123A734662}" srcId="{1094082B-0F2D-421F-A085-3F89C33396F3}" destId="{A94EC2D7-75FA-4285-B6F9-51FF016E1228}" srcOrd="0" destOrd="0" parTransId="{B8391913-7B08-4963-884D-F685B8AC1EA9}" sibTransId="{61361657-020B-44AD-AC98-B3F62A27A3B6}"/>
    <dgm:cxn modelId="{A5DDC78F-7D51-466E-B935-E7204B35BFB2}" type="presOf" srcId="{1094082B-0F2D-421F-A085-3F89C33396F3}" destId="{8DC23578-378F-4F46-87F0-D078DD956437}" srcOrd="0" destOrd="0" presId="urn:microsoft.com/office/officeart/2005/8/layout/hProcess9"/>
    <dgm:cxn modelId="{BA9AF26C-FFD9-405F-9104-309B3FAC66FC}" type="presParOf" srcId="{8DC23578-378F-4F46-87F0-D078DD956437}" destId="{2C0B58B2-E8DB-4902-AC45-5452E8F9BDAA}" srcOrd="0" destOrd="0" presId="urn:microsoft.com/office/officeart/2005/8/layout/hProcess9"/>
    <dgm:cxn modelId="{62395549-BE8C-457C-9CCA-1E14591626DD}" type="presParOf" srcId="{8DC23578-378F-4F46-87F0-D078DD956437}" destId="{D73E71FA-011D-4BBD-AA2F-845B625D268C}" srcOrd="1" destOrd="0" presId="urn:microsoft.com/office/officeart/2005/8/layout/hProcess9"/>
    <dgm:cxn modelId="{20FA8468-6102-41C0-944D-AF5A49E9A2F0}" type="presParOf" srcId="{D73E71FA-011D-4BBD-AA2F-845B625D268C}" destId="{C0C30126-8FD5-4D07-B68C-EF6D8C972793}" srcOrd="0" destOrd="0" presId="urn:microsoft.com/office/officeart/2005/8/layout/hProcess9"/>
  </dgm:cxnLst>
  <dgm:bg>
    <a:solidFill>
      <a:srgbClr val="00B050"/>
    </a:solidFill>
    <a:effectLst>
      <a:innerShdw blurRad="114300">
        <a:prstClr val="black"/>
      </a:inn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498677-F9D0-422C-979F-AC50D39E2EDB}">
      <dsp:nvSpPr>
        <dsp:cNvPr id="0" name=""/>
        <dsp:cNvSpPr/>
      </dsp:nvSpPr>
      <dsp:spPr>
        <a:xfrm>
          <a:off x="0" y="1444"/>
          <a:ext cx="6517340" cy="725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kern="1200" cap="none" spc="0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বিষয়ঃ সমাজবিজ্ঞান-১ম পত্র </a:t>
          </a:r>
          <a:endParaRPr lang="en-US" sz="4400" b="0" kern="1200" cap="none" spc="0">
            <a:ln/>
            <a:solidFill>
              <a:srgbClr val="D40A52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413" y="36857"/>
        <a:ext cx="6446514" cy="654619"/>
      </dsp:txXfrm>
    </dsp:sp>
    <dsp:sp modelId="{DADE615C-D529-49F7-97C4-1997024E6EF7}">
      <dsp:nvSpPr>
        <dsp:cNvPr id="0" name=""/>
        <dsp:cNvSpPr/>
      </dsp:nvSpPr>
      <dsp:spPr>
        <a:xfrm>
          <a:off x="0" y="735215"/>
          <a:ext cx="6517340" cy="725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kern="1200" cap="none" spc="0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শ্রেণিঃ একাদশ-দ্বাদশ </a:t>
          </a:r>
          <a:endParaRPr lang="en-US" sz="4400" b="0" kern="1200" cap="none" spc="0">
            <a:ln/>
            <a:solidFill>
              <a:srgbClr val="D40A52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413" y="770628"/>
        <a:ext cx="6446514" cy="654619"/>
      </dsp:txXfrm>
    </dsp:sp>
    <dsp:sp modelId="{10A0DD41-DAAF-4DDD-B38A-0C98736A85D7}">
      <dsp:nvSpPr>
        <dsp:cNvPr id="0" name=""/>
        <dsp:cNvSpPr/>
      </dsp:nvSpPr>
      <dsp:spPr>
        <a:xfrm>
          <a:off x="0" y="1468985"/>
          <a:ext cx="6517340" cy="725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err="1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অধ্যায়ঃষষ্ঠ</a:t>
          </a:r>
          <a:r>
            <a:rPr lang="en-US" sz="4000" b="0" kern="1200" cap="none" spc="0" dirty="0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kern="1200" cap="none" spc="0" dirty="0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(</a:t>
          </a:r>
          <a:r>
            <a:rPr lang="en-US" sz="2400" b="0" kern="1200" cap="none" spc="0" dirty="0" err="1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সমাজ</a:t>
          </a:r>
          <a:r>
            <a:rPr lang="en-US" sz="2400" b="0" kern="1200" cap="none" spc="0" dirty="0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kern="1200" cap="none" spc="0" dirty="0" err="1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জীবনে</a:t>
          </a:r>
          <a:r>
            <a:rPr lang="en-US" sz="2400" b="0" kern="1200" cap="none" spc="0" dirty="0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kern="1200" cap="none" spc="0" dirty="0" err="1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প্রভাব</a:t>
          </a:r>
          <a:r>
            <a:rPr lang="en-US" sz="2400" b="0" kern="1200" cap="none" spc="0" dirty="0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kern="1200" cap="none" spc="0" dirty="0" err="1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বিস্তারকারী</a:t>
          </a:r>
          <a:r>
            <a:rPr lang="en-US" sz="2400" b="0" kern="1200" cap="none" spc="0" dirty="0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b="0" kern="1200" cap="none" spc="0" dirty="0" err="1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উপাদান</a:t>
          </a:r>
          <a:r>
            <a:rPr lang="en-US" sz="2400" b="0" kern="1200" cap="none" spc="0" dirty="0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) </a:t>
          </a:r>
          <a:endParaRPr lang="en-US" sz="2400" b="0" kern="1200" cap="none" spc="0" dirty="0">
            <a:ln/>
            <a:solidFill>
              <a:srgbClr val="D40A52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413" y="1504398"/>
        <a:ext cx="6446514" cy="654619"/>
      </dsp:txXfrm>
    </dsp:sp>
    <dsp:sp modelId="{3966C671-E3C9-470F-B1C8-48AE372F41B8}">
      <dsp:nvSpPr>
        <dsp:cNvPr id="0" name=""/>
        <dsp:cNvSpPr/>
      </dsp:nvSpPr>
      <dsp:spPr>
        <a:xfrm>
          <a:off x="0" y="2202756"/>
          <a:ext cx="6517340" cy="725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l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0" kern="1200" cap="none" spc="0" dirty="0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পাঠঃ৬</a:t>
          </a:r>
          <a:endParaRPr lang="en-US" sz="5400" b="0" kern="1200" cap="none" spc="0" dirty="0">
            <a:ln/>
            <a:solidFill>
              <a:srgbClr val="D40A52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413" y="2238169"/>
        <a:ext cx="6446514" cy="654619"/>
      </dsp:txXfrm>
    </dsp:sp>
    <dsp:sp modelId="{C62277CB-254F-41DA-AA8D-9B7ADBBB2037}">
      <dsp:nvSpPr>
        <dsp:cNvPr id="0" name=""/>
        <dsp:cNvSpPr/>
      </dsp:nvSpPr>
      <dsp:spPr>
        <a:xfrm>
          <a:off x="0" y="2936527"/>
          <a:ext cx="6517340" cy="725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kern="1200" cap="none" spc="0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সময়ঃ ৫৫ মিনিট</a:t>
          </a:r>
          <a:endParaRPr lang="en-US" sz="4400" b="0" kern="1200" cap="none" spc="0" dirty="0">
            <a:ln/>
            <a:solidFill>
              <a:srgbClr val="D40A52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413" y="2971940"/>
        <a:ext cx="6446514" cy="654619"/>
      </dsp:txXfrm>
    </dsp:sp>
    <dsp:sp modelId="{1535357A-B42A-4236-AB95-F68269070668}">
      <dsp:nvSpPr>
        <dsp:cNvPr id="0" name=""/>
        <dsp:cNvSpPr/>
      </dsp:nvSpPr>
      <dsp:spPr>
        <a:xfrm>
          <a:off x="0" y="3670297"/>
          <a:ext cx="6517340" cy="72544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kern="1200" cap="none" spc="0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তারিখঃ৩১/০৩/২০২০ খ্রি.</a:t>
          </a:r>
          <a:endParaRPr lang="en-US" sz="4400" b="0" kern="1200" cap="none" spc="0">
            <a:ln/>
            <a:solidFill>
              <a:srgbClr val="D40A52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413" y="3705710"/>
        <a:ext cx="6446514" cy="6546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8B0B5-9B04-48BB-94F6-03BEA4505ACF}">
      <dsp:nvSpPr>
        <dsp:cNvPr id="0" name=""/>
        <dsp:cNvSpPr/>
      </dsp:nvSpPr>
      <dsp:spPr>
        <a:xfrm>
          <a:off x="0" y="1294"/>
          <a:ext cx="5607424" cy="8536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kern="1200" cap="none" spc="0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মোঃ এনামুল হক</a:t>
          </a:r>
          <a:endParaRPr lang="en-US" sz="4400" b="0" kern="1200" cap="none" spc="0">
            <a:ln/>
            <a:solidFill>
              <a:srgbClr val="D40A52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671" y="42965"/>
        <a:ext cx="5524082" cy="770300"/>
      </dsp:txXfrm>
    </dsp:sp>
    <dsp:sp modelId="{77267E14-2BDA-4335-936D-AA470DA84784}">
      <dsp:nvSpPr>
        <dsp:cNvPr id="0" name=""/>
        <dsp:cNvSpPr/>
      </dsp:nvSpPr>
      <dsp:spPr>
        <a:xfrm>
          <a:off x="0" y="866876"/>
          <a:ext cx="5607424" cy="8536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kern="1200" cap="none" spc="0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সমাজবিজ্ঞান বিভাগ,</a:t>
          </a:r>
          <a:endParaRPr lang="en-US" sz="4400" b="0" kern="1200" cap="none" spc="0">
            <a:ln/>
            <a:solidFill>
              <a:srgbClr val="D40A52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671" y="908547"/>
        <a:ext cx="5524082" cy="770300"/>
      </dsp:txXfrm>
    </dsp:sp>
    <dsp:sp modelId="{EA9AB32F-8B0D-4741-ABA1-61A44E5DE0AA}">
      <dsp:nvSpPr>
        <dsp:cNvPr id="0" name=""/>
        <dsp:cNvSpPr/>
      </dsp:nvSpPr>
      <dsp:spPr>
        <a:xfrm>
          <a:off x="0" y="1732458"/>
          <a:ext cx="5607424" cy="8536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kern="1200" cap="none" spc="0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কাকনহাট ডিগ্রি কলেজ।</a:t>
          </a:r>
          <a:endParaRPr lang="en-US" sz="4400" b="0" kern="1200" cap="none" spc="0">
            <a:ln/>
            <a:solidFill>
              <a:srgbClr val="D40A52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671" y="1774129"/>
        <a:ext cx="5524082" cy="770300"/>
      </dsp:txXfrm>
    </dsp:sp>
    <dsp:sp modelId="{A2B93865-F079-43B7-AF1C-CA7F6D091ECA}">
      <dsp:nvSpPr>
        <dsp:cNvPr id="0" name=""/>
        <dsp:cNvSpPr/>
      </dsp:nvSpPr>
      <dsp:spPr>
        <a:xfrm>
          <a:off x="0" y="2598040"/>
          <a:ext cx="5607424" cy="8536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0" kern="1200" cap="none" spc="0" dirty="0" err="1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গোদাগাড়ী</a:t>
          </a:r>
          <a:r>
            <a:rPr lang="en-US" sz="4400" b="0" kern="1200" cap="none" spc="0" dirty="0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400" b="0" kern="1200" cap="none" spc="0" dirty="0" err="1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রাজশাহী</a:t>
          </a:r>
          <a:r>
            <a:rPr lang="en-US" sz="4400" b="0" kern="1200" cap="none" spc="0" dirty="0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4400" b="0" kern="1200" cap="none" spc="0" dirty="0">
            <a:ln/>
            <a:solidFill>
              <a:srgbClr val="D40A52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671" y="2639711"/>
        <a:ext cx="5524082" cy="770300"/>
      </dsp:txXfrm>
    </dsp:sp>
    <dsp:sp modelId="{2DD3FC04-59C7-4415-A4C6-0C15E558F4E6}">
      <dsp:nvSpPr>
        <dsp:cNvPr id="0" name=""/>
        <dsp:cNvSpPr/>
      </dsp:nvSpPr>
      <dsp:spPr>
        <a:xfrm>
          <a:off x="0" y="3463622"/>
          <a:ext cx="5607424" cy="85364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cap="none" spc="0" dirty="0" smtClean="0">
              <a:ln/>
              <a:solidFill>
                <a:srgbClr val="D40A52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rPr>
            <a:t>মোবাইলঃ০১৭১৫-০৪১৭৯৭</a:t>
          </a:r>
          <a:endParaRPr lang="en-US" sz="4000" b="0" kern="1200" cap="none" spc="0" dirty="0">
            <a:ln/>
            <a:solidFill>
              <a:srgbClr val="D40A52"/>
            </a:solidFill>
            <a:effectLst/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671" y="3505293"/>
        <a:ext cx="5524082" cy="7703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6F07B2-8806-4DD4-8C35-040A8CC1BBE4}">
      <dsp:nvSpPr>
        <dsp:cNvPr id="0" name=""/>
        <dsp:cNvSpPr/>
      </dsp:nvSpPr>
      <dsp:spPr>
        <a:xfrm>
          <a:off x="906667" y="0"/>
          <a:ext cx="10275570" cy="830997"/>
        </a:xfrm>
        <a:prstGeom prst="rightArrow">
          <a:avLst/>
        </a:prstGeom>
        <a:solidFill>
          <a:srgbClr val="FFCCFF"/>
        </a:solidFill>
        <a:ln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190500"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D855C34-F7FC-4F5A-B170-C10FBDEEE425}">
      <dsp:nvSpPr>
        <dsp:cNvPr id="0" name=""/>
        <dsp:cNvSpPr/>
      </dsp:nvSpPr>
      <dsp:spPr>
        <a:xfrm>
          <a:off x="2908893" y="2401"/>
          <a:ext cx="6271119" cy="826193"/>
        </a:xfrm>
        <a:prstGeom prst="roundRect">
          <a:avLst/>
        </a:prstGeom>
        <a:solidFill>
          <a:schemeClr val="bg1"/>
        </a:solidFill>
        <a:ln w="28575">
          <a:solidFill>
            <a:srgbClr val="00B0F0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0" kern="1200" smtClean="0">
              <a:solidFill>
                <a:srgbClr val="D40A52"/>
              </a:solidFill>
            </a:rPr>
            <a:t>এসো আমরা কিছু ছবি দেখি</a:t>
          </a:r>
          <a:endParaRPr lang="en-US" sz="4000" b="0" kern="1200">
            <a:solidFill>
              <a:srgbClr val="D40A52"/>
            </a:solidFill>
          </a:endParaRPr>
        </a:p>
      </dsp:txBody>
      <dsp:txXfrm>
        <a:off x="2949224" y="42732"/>
        <a:ext cx="6190457" cy="7455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B58B2-E8DB-4902-AC45-5452E8F9BDAA}">
      <dsp:nvSpPr>
        <dsp:cNvPr id="0" name=""/>
        <dsp:cNvSpPr/>
      </dsp:nvSpPr>
      <dsp:spPr>
        <a:xfrm>
          <a:off x="250999" y="0"/>
          <a:ext cx="11690000" cy="2259106"/>
        </a:xfrm>
        <a:prstGeom prst="rightArrow">
          <a:avLst/>
        </a:prstGeom>
        <a:solidFill>
          <a:srgbClr val="FFCCFF"/>
        </a:solidFill>
        <a:ln w="635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z="-300000" prstMaterial="matte">
          <a:bevelT w="127000" h="635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30126-8FD5-4D07-B68C-EF6D8C972793}">
      <dsp:nvSpPr>
        <dsp:cNvPr id="0" name=""/>
        <dsp:cNvSpPr/>
      </dsp:nvSpPr>
      <dsp:spPr>
        <a:xfrm>
          <a:off x="2133600" y="320323"/>
          <a:ext cx="7924800" cy="1618459"/>
        </a:xfrm>
        <a:prstGeom prst="roundRect">
          <a:avLst/>
        </a:prstGeom>
        <a:solidFill>
          <a:schemeClr val="bg1"/>
        </a:solidFill>
        <a:ln w="28575">
          <a:solidFill>
            <a:srgbClr val="00B0F0"/>
          </a:solidFill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>
              <a:solidFill>
                <a:srgbClr val="000099"/>
              </a:solidFill>
            </a:rPr>
            <a:t>সমাজ জীবনে প্রভাব বিস্তারকারী সামাজিক বা গোষ্টী উপাদানের প্রভাব</a:t>
          </a:r>
          <a:endParaRPr lang="en-US" sz="3800" kern="1200">
            <a:solidFill>
              <a:srgbClr val="000099"/>
            </a:solidFill>
          </a:endParaRPr>
        </a:p>
      </dsp:txBody>
      <dsp:txXfrm>
        <a:off x="2212607" y="399330"/>
        <a:ext cx="7766786" cy="1460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AF2F9-CFFA-4E67-9BE8-3B7ED69EE222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FB5F4-7D15-4D51-AFE9-E8829200F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84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FB5F4-7D15-4D51-AFE9-E8829200F5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64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FB5F4-7D15-4D51-AFE9-E8829200F5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89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6828-C337-4871-96AF-ECD2B3FE714B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DDFA-3ED0-47F6-8B57-5B850BB1E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13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6828-C337-4871-96AF-ECD2B3FE714B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DDFA-3ED0-47F6-8B57-5B850BB1E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19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6828-C337-4871-96AF-ECD2B3FE714B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DDFA-3ED0-47F6-8B57-5B850BB1E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01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6828-C337-4871-96AF-ECD2B3FE714B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DDFA-3ED0-47F6-8B57-5B850BB1E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2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6828-C337-4871-96AF-ECD2B3FE714B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DDFA-3ED0-47F6-8B57-5B850BB1E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6828-C337-4871-96AF-ECD2B3FE714B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DDFA-3ED0-47F6-8B57-5B850BB1E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6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6828-C337-4871-96AF-ECD2B3FE714B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DDFA-3ED0-47F6-8B57-5B850BB1E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76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6828-C337-4871-96AF-ECD2B3FE714B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DDFA-3ED0-47F6-8B57-5B850BB1E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9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6828-C337-4871-96AF-ECD2B3FE714B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DDFA-3ED0-47F6-8B57-5B850BB1E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61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6828-C337-4871-96AF-ECD2B3FE714B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DDFA-3ED0-47F6-8B57-5B850BB1E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4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16828-C337-4871-96AF-ECD2B3FE714B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1DDFA-3ED0-47F6-8B57-5B850BB1E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82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16828-C337-4871-96AF-ECD2B3FE714B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1DDFA-3ED0-47F6-8B57-5B850BB1E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6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7.jp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6.jpg"/><Relationship Id="rId4" Type="http://schemas.openxmlformats.org/officeDocument/2006/relationships/diagramLayout" Target="../diagrams/layout3.xml"/><Relationship Id="rId9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06" y="0"/>
            <a:ext cx="1329018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0904442" y="0"/>
            <a:ext cx="1245613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55927" y="-5676099"/>
            <a:ext cx="815790" cy="121500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85834" y="261074"/>
            <a:ext cx="1231321" cy="118971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1" r="212" b="1596"/>
          <a:stretch/>
        </p:blipFill>
        <p:spPr>
          <a:xfrm>
            <a:off x="3085298" y="941006"/>
            <a:ext cx="5957048" cy="45849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angle"/>
            <a:extrusionClr>
              <a:srgbClr val="000000"/>
            </a:extrusionClr>
          </a:sp3d>
        </p:spPr>
      </p:pic>
      <p:pic>
        <p:nvPicPr>
          <p:cNvPr id="13" name="Picture 12" descr="cc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6917" y="4482855"/>
            <a:ext cx="4946436" cy="1078415"/>
          </a:xfrm>
          <a:prstGeom prst="rect">
            <a:avLst/>
          </a:prstGeom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3907650" y="806825"/>
            <a:ext cx="4587687" cy="11772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kern="0" dirty="0" smtClean="0">
                <a:ln w="11430"/>
                <a:solidFill>
                  <a:srgbClr val="D40A5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7200" b="1" dirty="0">
                <a:ln w="11430"/>
                <a:solidFill>
                  <a:srgbClr val="D40A5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7200" b="1" kern="0" dirty="0" smtClean="0">
                <a:ln w="11430"/>
                <a:solidFill>
                  <a:srgbClr val="D40A5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kern="0" dirty="0" smtClean="0">
              <a:ln w="11430"/>
              <a:solidFill>
                <a:srgbClr val="D40A5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063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0AA173F-6524-4ADE-962D-068FCBA15571}"/>
              </a:ext>
            </a:extLst>
          </p:cNvPr>
          <p:cNvSpPr txBox="1"/>
          <p:nvPr/>
        </p:nvSpPr>
        <p:spPr>
          <a:xfrm>
            <a:off x="4128247" y="47046"/>
            <a:ext cx="3832412" cy="92333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সঙ্গীদল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xmlns="" id="{BCE596C7-71BD-4B77-A8D1-9530013EDA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05518" cy="25414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86EDCE4-A158-495B-A43E-0BC183CC3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8" y="4667585"/>
            <a:ext cx="3746450" cy="21904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49A21F7-EA89-4895-BF70-BCD5D94F7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8" y="2541495"/>
            <a:ext cx="3746450" cy="2126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D7E3DF7-028B-4055-BB4F-E4849FFFA0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934" y="2541494"/>
            <a:ext cx="3804066" cy="21260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3B54773-5A6F-430B-AC84-9603AF75DE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293" y="47046"/>
            <a:ext cx="3974707" cy="24944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1D542D7-EC45-4893-944C-B0A3AEDF2C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018" y="4667585"/>
            <a:ext cx="3886981" cy="21904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88434" y="1294270"/>
            <a:ext cx="4328859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শৃংখলা শিক্ষা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দেয়</a:t>
            </a:r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*নেতৃত্ব গড়ে তোলে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পারষ্পরিক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সহযোগিতা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কর্তব্যবোধ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সহনশীলতা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অর্জন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অন্যদের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অনুধাবন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05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0AA173F-6524-4ADE-962D-068FCBA15571}"/>
              </a:ext>
            </a:extLst>
          </p:cNvPr>
          <p:cNvSpPr txBox="1"/>
          <p:nvPr/>
        </p:nvSpPr>
        <p:spPr>
          <a:xfrm>
            <a:off x="4128245" y="41874"/>
            <a:ext cx="3222052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প্রতিষ্ঠান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xmlns="" id="{503C70C6-7D2F-46A5-9DDF-BFDE74ACB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818962" cy="2714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A9793D2-F384-481F-A95E-36F2248B8F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4074"/>
            <a:ext cx="3818962" cy="21176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2F2F086-CC73-4C71-A30A-30542A0CC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297" y="-1"/>
            <a:ext cx="4841703" cy="3072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31EC21B-54AA-43CE-B996-567B9BD756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31726"/>
            <a:ext cx="4437529" cy="20262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5BFC3A6-3D1C-4B40-B11A-985B0D329B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7620000" cy="33486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8962" y="859157"/>
            <a:ext cx="4639237" cy="33547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পাঠ দানের মাধ্যমে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জ্ঞানার্জ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নে সহায়তা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করে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সংস্পর্শ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আনুষ্ঠানিক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কানুনের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শ্রদ্ধাশীল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আচরণের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পরিমার্জন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marL="0" lvl="2">
              <a:buFont typeface="Arial" pitchFamily="34" charset="0"/>
              <a:buChar char="•"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বিভিন্ন অধিকার বিষয়ে সচেতন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করে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 marL="0" lvl="2">
              <a:buFont typeface="Arial" pitchFamily="34" charset="0"/>
              <a:buChar char="•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কর্তব্য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2">
              <a:buFont typeface="Arial" pitchFamily="34" charset="0"/>
              <a:buChar char="•"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বৈচিত্র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আনে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49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0AA173F-6524-4ADE-962D-068FCBA15571}"/>
              </a:ext>
            </a:extLst>
          </p:cNvPr>
          <p:cNvSpPr txBox="1"/>
          <p:nvPr/>
        </p:nvSpPr>
        <p:spPr>
          <a:xfrm>
            <a:off x="4262718" y="51728"/>
            <a:ext cx="3092823" cy="830997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xmlns="" id="{1FF1CC77-8D90-447A-A37F-01C1C97EC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62718" cy="41013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A59F98E-C43D-4A35-8A62-66F971837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490" y="0"/>
            <a:ext cx="4632510" cy="38727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20988" y="934453"/>
            <a:ext cx="3157818" cy="42223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রীতি-নীতি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সহনশীলতা</a:t>
            </a:r>
            <a:endParaRPr lang="en-US" sz="32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32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মূল্যবোধ</a:t>
            </a:r>
            <a:endParaRPr lang="en-US" sz="32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3600" dirty="0">
                <a:latin typeface="NikoshBAN" pitchFamily="2" charset="0"/>
                <a:cs typeface="NikoshBAN" pitchFamily="2" charset="0"/>
              </a:rPr>
              <a:t>সাম্য শিক্ষা দেয়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জীবে দয়া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আধ্যাত্নিকতা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প্রার্থণা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075" y="3872753"/>
            <a:ext cx="4654925" cy="2985246"/>
          </a:xfrm>
          <a:prstGeom prst="rect">
            <a:avLst/>
          </a:prstGeom>
          <a:ln>
            <a:solidFill>
              <a:srgbClr val="FF66FF"/>
            </a:solidFill>
          </a:ln>
        </p:spPr>
      </p:pic>
      <p:pic>
        <p:nvPicPr>
          <p:cNvPr id="9" name="Picture 2" descr="I:\relegion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67" y="4153081"/>
            <a:ext cx="4215651" cy="27049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196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0AA173F-6524-4ADE-962D-068FCBA15571}"/>
              </a:ext>
            </a:extLst>
          </p:cNvPr>
          <p:cNvSpPr txBox="1"/>
          <p:nvPr/>
        </p:nvSpPr>
        <p:spPr>
          <a:xfrm>
            <a:off x="4921624" y="44965"/>
            <a:ext cx="3411537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সংঘ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xmlns="" id="{910BD7D7-0D15-46D3-8F99-E43701C54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161" y="-1"/>
            <a:ext cx="3858839" cy="30121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5A8E134-5AE6-4ABF-97C7-9FD4075E0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21624" cy="30121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592EE9B-D4D8-494B-90E4-D5AE8C02F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3165"/>
            <a:ext cx="4921624" cy="37248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1FB30DC-4338-4F5B-AF06-B611E8FA7B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161" y="3012141"/>
            <a:ext cx="3858839" cy="38458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29201" y="3201679"/>
            <a:ext cx="4164572" cy="40934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সাক্ষরতা শিক্ষা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সত্ত্বা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মনোভাব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ব্যক্তিত্ব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সচেতনতা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দায়িত্ব-কর্তব্য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সচেতন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Arial" pitchFamily="34" charset="0"/>
              <a:buChar char="•"/>
            </a:pP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624" y="859371"/>
            <a:ext cx="3411537" cy="222541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9351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9423" y="712694"/>
            <a:ext cx="7073153" cy="1934463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4000" b="1" i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b="1" i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u="sng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i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000099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47982" y="2290809"/>
            <a:ext cx="1896034" cy="7126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১৫মিনিট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5A1385A6-E45A-4E85-9FFB-0A70E0935B33}"/>
              </a:ext>
            </a:extLst>
          </p:cNvPr>
          <p:cNvSpPr txBox="1">
            <a:spLocks/>
          </p:cNvSpPr>
          <p:nvPr/>
        </p:nvSpPr>
        <p:spPr>
          <a:xfrm>
            <a:off x="1287134" y="3899076"/>
            <a:ext cx="9617729" cy="85350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মানবশিশুর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অনানুষ্ঠানিক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” –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90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6953" y="475098"/>
            <a:ext cx="5889812" cy="1232678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6600" i="1" u="sng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i="1" u="sng" dirty="0">
              <a:ln w="22225">
                <a:solidFill>
                  <a:schemeClr val="accent2"/>
                </a:solidFill>
                <a:prstDash val="solid"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15803" y="1373824"/>
            <a:ext cx="1360393" cy="57150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6CF72EEB-204B-4C74-922F-E39082AF4366}"/>
              </a:ext>
            </a:extLst>
          </p:cNvPr>
          <p:cNvSpPr txBox="1">
            <a:spLocks/>
          </p:cNvSpPr>
          <p:nvPr/>
        </p:nvSpPr>
        <p:spPr>
          <a:xfrm>
            <a:off x="542925" y="1925836"/>
            <a:ext cx="11088781" cy="407937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স্বাধীনভাবে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শেখে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ক)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খ)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গ)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সংঘ-সমিতি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ঘ)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পেশার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বিভিন্নতা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প্রভাবিত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ক)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খ)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কৃতিক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গ)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বংশগতি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ঘ) </a:t>
            </a:r>
            <a:r>
              <a:rPr lang="as-IN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ৌগলিক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ক)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ডুরখেইম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খ)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মার্ক্স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গ)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সরোকিন</a:t>
            </a: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ঘ) </a:t>
            </a:r>
            <a:r>
              <a:rPr lang="en-US" sz="3375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ম্যাকাইভার</a:t>
            </a:r>
            <a:endParaRPr lang="en-US" sz="3375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375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926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1529" y="628424"/>
            <a:ext cx="7866530" cy="1851539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9600" b="1" i="1" u="sng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9600" b="1" i="1" u="sng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i="1" u="sng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9600" b="1" i="1" u="sng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99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AC23F349-12E2-4D1A-B483-907B469B6C7C}"/>
              </a:ext>
            </a:extLst>
          </p:cNvPr>
          <p:cNvSpPr txBox="1">
            <a:spLocks/>
          </p:cNvSpPr>
          <p:nvPr/>
        </p:nvSpPr>
        <p:spPr>
          <a:xfrm>
            <a:off x="1328978" y="3543856"/>
            <a:ext cx="10253422" cy="848035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s-IN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ীবনে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গোষ্ঠীর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প্রভাবের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ক</a:t>
            </a:r>
            <a:r>
              <a:rPr lang="as-IN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29"/>
          <a:stretch/>
        </p:blipFill>
        <p:spPr>
          <a:xfrm>
            <a:off x="6006906" y="0"/>
            <a:ext cx="6185094" cy="6858000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75"/>
          <a:stretch/>
        </p:blipFill>
        <p:spPr>
          <a:xfrm>
            <a:off x="0" y="5473"/>
            <a:ext cx="6006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9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0.4802 0.002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0 L -0.45833 -0.004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17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025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7221071" y="0"/>
            <a:ext cx="4034117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600" dirty="0" err="1" smtClean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600" b="0" cap="none" spc="0" dirty="0">
              <a:ln w="0"/>
              <a:solidFill>
                <a:schemeClr val="bg1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43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2895" y="242047"/>
            <a:ext cx="7221070" cy="2017059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en-US" sz="8800" b="1" i="1" u="sng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0099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i="1" u="sng" dirty="0">
              <a:ln w="12700">
                <a:solidFill>
                  <a:schemeClr val="accent1"/>
                </a:solidFill>
                <a:prstDash val="solid"/>
              </a:ln>
              <a:solidFill>
                <a:srgbClr val="000099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6348417"/>
              </p:ext>
            </p:extLst>
          </p:nvPr>
        </p:nvGraphicFramePr>
        <p:xfrm>
          <a:off x="5674660" y="2460812"/>
          <a:ext cx="6517340" cy="439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34387717"/>
              </p:ext>
            </p:extLst>
          </p:nvPr>
        </p:nvGraphicFramePr>
        <p:xfrm>
          <a:off x="0" y="2539440"/>
          <a:ext cx="5607424" cy="4318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99149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00930731"/>
              </p:ext>
            </p:extLst>
          </p:nvPr>
        </p:nvGraphicFramePr>
        <p:xfrm>
          <a:off x="0" y="32018"/>
          <a:ext cx="12088906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Content Placeholder 4">
            <a:extLst>
              <a:ext uri="{FF2B5EF4-FFF2-40B4-BE49-F238E27FC236}">
                <a16:creationId xmlns="" xmlns:a16="http://schemas.microsoft.com/office/drawing/2014/main" id="{61252C20-B29B-469A-AA58-144E713000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753" y="4322146"/>
            <a:ext cx="5978239" cy="253585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3522932-6848-48F2-888C-88E49FB372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058624"/>
            <a:ext cx="3903566" cy="326352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31FAA982-BFF5-47F4-9403-A33D158871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22147"/>
            <a:ext cx="6158754" cy="25358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9511444-C641-4D96-8D57-B62FAB0AAD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94" y="1058625"/>
            <a:ext cx="3880497" cy="32635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D94E767-5E46-4817-BAEC-40E981A474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8623"/>
            <a:ext cx="4343400" cy="326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4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4FC9DA9-FAF4-48AA-A754-FF8DD1E36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77118" cy="41660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2B79642-544D-468E-8FC1-649C0F43F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344" y="4166068"/>
            <a:ext cx="5575791" cy="26919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512455E-6B2D-4532-9E84-F8FC23178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6069"/>
            <a:ext cx="6521824" cy="269193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F529AB25-41D1-4DB7-92ED-31FC0A5907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638" y="45551"/>
            <a:ext cx="6815977" cy="412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48436" y="578223"/>
            <a:ext cx="8095129" cy="1519518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6000" b="1" i="1" u="sng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40A5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i="1" u="sng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40A5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u="sng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D40A5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b="1" i="1" u="sng" dirty="0">
              <a:ln w="12700">
                <a:solidFill>
                  <a:schemeClr val="accent1"/>
                </a:solidFill>
                <a:prstDash val="solid"/>
              </a:ln>
              <a:solidFill>
                <a:srgbClr val="D40A52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4690257"/>
              </p:ext>
            </p:extLst>
          </p:nvPr>
        </p:nvGraphicFramePr>
        <p:xfrm>
          <a:off x="1" y="3065929"/>
          <a:ext cx="12192000" cy="2259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756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n Ribbon 5"/>
          <p:cNvSpPr/>
          <p:nvPr/>
        </p:nvSpPr>
        <p:spPr>
          <a:xfrm>
            <a:off x="1097280" y="0"/>
            <a:ext cx="10058400" cy="1821210"/>
          </a:xfrm>
          <a:prstGeom prst="ribbon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83380" y="251550"/>
            <a:ext cx="4008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9600" dirty="0">
              <a:solidFill>
                <a:srgbClr val="D40A5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273450"/>
            <a:ext cx="1219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---------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১।সামাজিক </a:t>
            </a:r>
            <a:r>
              <a:rPr lang="en-US" sz="4000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গোষ্টীর</a:t>
            </a:r>
            <a:r>
              <a:rPr lang="en-US" sz="40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0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0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4000" dirty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গোষ্টীর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গোষ্টীর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অভিযোজনে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সক্ষমতা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</a:pP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2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4647" y="0"/>
            <a:ext cx="820270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গোষ্টীর</a:t>
            </a:r>
            <a: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endParaRPr lang="en-US" sz="54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66484"/>
            <a:ext cx="1219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বিস্তারকারী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গোষ্টী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অন্যতম।গোষ্টীবদ্ধ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সহজাত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প্রবৃত্তি।গোষ্টী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ততোধিক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সমাবেশকে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পারস্পারিক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মিথস্ক্রিয়ার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মনস্তাত্ত্বিক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সচেতনতা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P.Gisbert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সাংগঠনিক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কাঠামোর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মিথস্ক্রিয়ারত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সমষ্টিকে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গোষ্টী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দল,ক্রিকেট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ইত্যাদি।মানুষকে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তোলার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গোষ্টীর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0837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D40A5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91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742947" y="2732928"/>
            <a:ext cx="2528230" cy="1764432"/>
            <a:chOff x="4132507" y="1930940"/>
            <a:chExt cx="2528230" cy="1764432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40" name="Oval 39"/>
            <p:cNvSpPr/>
            <p:nvPr/>
          </p:nvSpPr>
          <p:spPr>
            <a:xfrm>
              <a:off x="4132507" y="1930940"/>
              <a:ext cx="2528230" cy="1764432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Oval 4"/>
            <p:cNvSpPr/>
            <p:nvPr/>
          </p:nvSpPr>
          <p:spPr>
            <a:xfrm>
              <a:off x="4502758" y="2189335"/>
              <a:ext cx="1995840" cy="1247642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 smtClean="0">
                  <a:solidFill>
                    <a:srgbClr val="9B073C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সমাজ</a:t>
              </a:r>
              <a:r>
                <a:rPr lang="en-US" sz="3600" kern="1200" dirty="0" smtClean="0">
                  <a:solidFill>
                    <a:srgbClr val="9B073C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kern="1200" dirty="0" err="1" smtClean="0">
                  <a:solidFill>
                    <a:srgbClr val="9B073C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জীবন</a:t>
              </a:r>
              <a:r>
                <a:rPr lang="en-US" sz="3600" kern="1200" dirty="0" smtClean="0">
                  <a:solidFill>
                    <a:srgbClr val="9B073C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endParaRPr lang="en-US" sz="3600" kern="1200" dirty="0">
                <a:solidFill>
                  <a:srgbClr val="9B073C"/>
                </a:solidFill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60472" y="2250101"/>
            <a:ext cx="546132" cy="741222"/>
            <a:chOff x="5150032" y="1635528"/>
            <a:chExt cx="546132" cy="208890"/>
          </a:xfrm>
          <a:solidFill>
            <a:srgbClr val="00B050"/>
          </a:solidFill>
        </p:grpSpPr>
        <p:sp>
          <p:nvSpPr>
            <p:cNvPr id="38" name="Right Arrow 37"/>
            <p:cNvSpPr/>
            <p:nvPr/>
          </p:nvSpPr>
          <p:spPr>
            <a:xfrm rot="16284793">
              <a:off x="5318653" y="1466907"/>
              <a:ext cx="208890" cy="54613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 w="28575">
              <a:solidFill>
                <a:srgbClr val="FF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ight Arrow 6"/>
            <p:cNvSpPr/>
            <p:nvPr/>
          </p:nvSpPr>
          <p:spPr>
            <a:xfrm rot="16284793">
              <a:off x="5349214" y="1607457"/>
              <a:ext cx="146223" cy="327680"/>
            </a:xfrm>
            <a:prstGeom prst="rect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kern="120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37811" y="852340"/>
            <a:ext cx="2389386" cy="1486813"/>
            <a:chOff x="4376127" y="50352"/>
            <a:chExt cx="2140630" cy="1486813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6" name="Oval 35"/>
            <p:cNvSpPr/>
            <p:nvPr/>
          </p:nvSpPr>
          <p:spPr>
            <a:xfrm>
              <a:off x="4376127" y="50352"/>
              <a:ext cx="2140630" cy="1486813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Oval 8"/>
            <p:cNvSpPr/>
            <p:nvPr/>
          </p:nvSpPr>
          <p:spPr>
            <a:xfrm>
              <a:off x="4689615" y="268091"/>
              <a:ext cx="1513654" cy="1051335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>
                  <a:solidFill>
                    <a:srgbClr val="9B073C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পরিবার</a:t>
              </a:r>
              <a:r>
                <a:rPr lang="en-US" sz="3600" kern="1200" dirty="0">
                  <a:solidFill>
                    <a:srgbClr val="9B073C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7041613" y="2718257"/>
            <a:ext cx="778642" cy="546132"/>
            <a:chOff x="6551840" y="1889332"/>
            <a:chExt cx="365690" cy="546132"/>
          </a:xfrm>
          <a:solidFill>
            <a:srgbClr val="00B050"/>
          </a:solidFill>
        </p:grpSpPr>
        <p:sp>
          <p:nvSpPr>
            <p:cNvPr id="34" name="Right Arrow 33"/>
            <p:cNvSpPr/>
            <p:nvPr/>
          </p:nvSpPr>
          <p:spPr>
            <a:xfrm rot="20043861">
              <a:off x="6551840" y="1889332"/>
              <a:ext cx="365690" cy="54613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 w="28575">
              <a:solidFill>
                <a:srgbClr val="FF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ight Arrow 10"/>
            <p:cNvSpPr/>
            <p:nvPr/>
          </p:nvSpPr>
          <p:spPr>
            <a:xfrm rot="20043861">
              <a:off x="6557365" y="2022549"/>
              <a:ext cx="255983" cy="327680"/>
            </a:xfrm>
            <a:prstGeom prst="rect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kern="120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518924" y="1588897"/>
            <a:ext cx="2428379" cy="1606271"/>
            <a:chOff x="6908484" y="786909"/>
            <a:chExt cx="2006105" cy="160627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2" name="Oval 31"/>
            <p:cNvSpPr/>
            <p:nvPr/>
          </p:nvSpPr>
          <p:spPr>
            <a:xfrm>
              <a:off x="6908484" y="786909"/>
              <a:ext cx="2006105" cy="1606271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Oval 12"/>
            <p:cNvSpPr/>
            <p:nvPr/>
          </p:nvSpPr>
          <p:spPr>
            <a:xfrm>
              <a:off x="7202271" y="1022142"/>
              <a:ext cx="1418531" cy="1135805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>
                  <a:solidFill>
                    <a:srgbClr val="9B073C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সঙ্গীদল</a:t>
              </a:r>
              <a:r>
                <a:rPr lang="en-US" sz="3600" kern="1200" dirty="0">
                  <a:solidFill>
                    <a:srgbClr val="9B073C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913492" y="3916856"/>
            <a:ext cx="1018819" cy="650408"/>
            <a:chOff x="6659413" y="3114868"/>
            <a:chExt cx="444971" cy="546132"/>
          </a:xfrm>
          <a:solidFill>
            <a:srgbClr val="00B050"/>
          </a:solidFill>
        </p:grpSpPr>
        <p:sp>
          <p:nvSpPr>
            <p:cNvPr id="30" name="Right Arrow 29"/>
            <p:cNvSpPr/>
            <p:nvPr/>
          </p:nvSpPr>
          <p:spPr>
            <a:xfrm rot="1269340">
              <a:off x="6659413" y="3114868"/>
              <a:ext cx="444971" cy="54613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 w="28575">
              <a:solidFill>
                <a:srgbClr val="FF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ight Arrow 14"/>
            <p:cNvSpPr/>
            <p:nvPr/>
          </p:nvSpPr>
          <p:spPr>
            <a:xfrm rot="1269340">
              <a:off x="6663911" y="3200005"/>
              <a:ext cx="311480" cy="327680"/>
            </a:xfrm>
            <a:prstGeom prst="rect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kern="12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820255" y="3863703"/>
            <a:ext cx="2291933" cy="1606271"/>
            <a:chOff x="7209815" y="3061715"/>
            <a:chExt cx="1808951" cy="160627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8" name="Oval 27"/>
            <p:cNvSpPr/>
            <p:nvPr/>
          </p:nvSpPr>
          <p:spPr>
            <a:xfrm>
              <a:off x="7209815" y="3061715"/>
              <a:ext cx="1808951" cy="1606271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Oval 16"/>
            <p:cNvSpPr/>
            <p:nvPr/>
          </p:nvSpPr>
          <p:spPr>
            <a:xfrm>
              <a:off x="7474730" y="3296948"/>
              <a:ext cx="1279121" cy="1135805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>
                  <a:solidFill>
                    <a:srgbClr val="9B073C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ধর্মীয়</a:t>
              </a:r>
              <a:r>
                <a:rPr lang="en-US" sz="3600" kern="1200" dirty="0">
                  <a:solidFill>
                    <a:srgbClr val="9B073C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kern="1200" dirty="0" err="1">
                  <a:solidFill>
                    <a:srgbClr val="9B073C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প্রতিষ্ঠান</a:t>
              </a:r>
              <a:r>
                <a:rPr lang="en-US" sz="3600" kern="1200" dirty="0">
                  <a:solidFill>
                    <a:srgbClr val="9B073C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19095" y="4278450"/>
            <a:ext cx="546132" cy="780610"/>
            <a:chOff x="5173272" y="3783061"/>
            <a:chExt cx="546132" cy="212853"/>
          </a:xfrm>
          <a:solidFill>
            <a:srgbClr val="00B050"/>
          </a:solidFill>
        </p:grpSpPr>
        <p:sp>
          <p:nvSpPr>
            <p:cNvPr id="26" name="Right Arrow 25"/>
            <p:cNvSpPr/>
            <p:nvPr/>
          </p:nvSpPr>
          <p:spPr>
            <a:xfrm rot="5241326">
              <a:off x="5339911" y="3616422"/>
              <a:ext cx="212853" cy="54613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 w="28575">
              <a:solidFill>
                <a:srgbClr val="FF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ight Arrow 18"/>
            <p:cNvSpPr/>
            <p:nvPr/>
          </p:nvSpPr>
          <p:spPr>
            <a:xfrm rot="5241326">
              <a:off x="5370366" y="3693754"/>
              <a:ext cx="148997" cy="327680"/>
            </a:xfrm>
            <a:prstGeom prst="rect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kern="12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221130" y="4897249"/>
            <a:ext cx="2297793" cy="1933856"/>
            <a:chOff x="4610691" y="4095261"/>
            <a:chExt cx="1768826" cy="1700078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4" name="Oval 23"/>
            <p:cNvSpPr/>
            <p:nvPr/>
          </p:nvSpPr>
          <p:spPr>
            <a:xfrm>
              <a:off x="4610691" y="4095261"/>
              <a:ext cx="1768826" cy="1700078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20"/>
            <p:cNvSpPr/>
            <p:nvPr/>
          </p:nvSpPr>
          <p:spPr>
            <a:xfrm>
              <a:off x="4869730" y="4344232"/>
              <a:ext cx="1250748" cy="1202136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>
                  <a:solidFill>
                    <a:srgbClr val="9B073C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kern="1200" dirty="0" err="1">
                  <a:solidFill>
                    <a:srgbClr val="9B073C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সহকর্মী</a:t>
              </a:r>
              <a:r>
                <a:rPr lang="en-US" sz="3600" kern="1200" dirty="0">
                  <a:solidFill>
                    <a:srgbClr val="9B073C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360941" y="3971425"/>
            <a:ext cx="821556" cy="697409"/>
            <a:chOff x="4033566" y="3320714"/>
            <a:chExt cx="350000" cy="546132"/>
          </a:xfrm>
          <a:solidFill>
            <a:srgbClr val="00B050"/>
          </a:solidFill>
        </p:grpSpPr>
        <p:sp>
          <p:nvSpPr>
            <p:cNvPr id="22" name="Right Arrow 21"/>
            <p:cNvSpPr/>
            <p:nvPr/>
          </p:nvSpPr>
          <p:spPr>
            <a:xfrm rot="8801561">
              <a:off x="4033566" y="3320714"/>
              <a:ext cx="350000" cy="54613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 w="28575">
              <a:solidFill>
                <a:srgbClr val="FF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ight Arrow 22"/>
            <p:cNvSpPr/>
            <p:nvPr/>
          </p:nvSpPr>
          <p:spPr>
            <a:xfrm rot="19601561">
              <a:off x="4129942" y="3401111"/>
              <a:ext cx="245000" cy="327680"/>
            </a:xfrm>
            <a:prstGeom prst="rect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59106" y="4274219"/>
            <a:ext cx="2478705" cy="1606271"/>
            <a:chOff x="2215105" y="3472231"/>
            <a:chExt cx="1912266" cy="160627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2215105" y="3472231"/>
              <a:ext cx="1912266" cy="1606271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24"/>
            <p:cNvSpPr/>
            <p:nvPr/>
          </p:nvSpPr>
          <p:spPr>
            <a:xfrm>
              <a:off x="2495150" y="3707464"/>
              <a:ext cx="1352176" cy="1135805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>
                  <a:solidFill>
                    <a:srgbClr val="9B073C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সংঘ</a:t>
              </a:r>
              <a:r>
                <a:rPr lang="en-US" sz="3600" kern="1200" dirty="0">
                  <a:solidFill>
                    <a:srgbClr val="9B073C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 rot="21031046">
            <a:off x="4325392" y="2814654"/>
            <a:ext cx="751259" cy="546132"/>
            <a:chOff x="3961625" y="2080235"/>
            <a:chExt cx="222300" cy="546132"/>
          </a:xfrm>
          <a:solidFill>
            <a:srgbClr val="00B050"/>
          </a:solidFill>
        </p:grpSpPr>
        <p:sp>
          <p:nvSpPr>
            <p:cNvPr id="18" name="Right Arrow 17"/>
            <p:cNvSpPr/>
            <p:nvPr/>
          </p:nvSpPr>
          <p:spPr>
            <a:xfrm rot="11949317">
              <a:off x="3961625" y="2080235"/>
              <a:ext cx="222300" cy="54613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 w="28575">
              <a:solidFill>
                <a:srgbClr val="FF0000"/>
              </a:solidFill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ight Arrow 26"/>
            <p:cNvSpPr/>
            <p:nvPr/>
          </p:nvSpPr>
          <p:spPr>
            <a:xfrm rot="22749317">
              <a:off x="4026469" y="2200402"/>
              <a:ext cx="155610" cy="327680"/>
            </a:xfrm>
            <a:prstGeom prst="rect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kern="120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990165" y="2035322"/>
            <a:ext cx="2587183" cy="1466606"/>
            <a:chOff x="1952354" y="1233334"/>
            <a:chExt cx="2014554" cy="146660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6" name="Oval 15"/>
            <p:cNvSpPr/>
            <p:nvPr/>
          </p:nvSpPr>
          <p:spPr>
            <a:xfrm>
              <a:off x="1952354" y="1233334"/>
              <a:ext cx="2014554" cy="1466606"/>
            </a:xfrm>
            <a:prstGeom prst="ellipse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Oval 28"/>
            <p:cNvSpPr/>
            <p:nvPr/>
          </p:nvSpPr>
          <p:spPr>
            <a:xfrm>
              <a:off x="2247379" y="1448113"/>
              <a:ext cx="1424504" cy="1037048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kern="1200" dirty="0" err="1">
                  <a:solidFill>
                    <a:srgbClr val="9B073C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শিক্ষা</a:t>
              </a:r>
              <a:r>
                <a:rPr lang="en-US" sz="3600" kern="1200" dirty="0">
                  <a:solidFill>
                    <a:srgbClr val="9B073C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  <a:r>
                <a:rPr lang="en-US" sz="3600" kern="1200" dirty="0" err="1">
                  <a:solidFill>
                    <a:srgbClr val="9B073C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প্রতিষ্ঠান</a:t>
              </a:r>
              <a:r>
                <a:rPr lang="en-US" sz="3600" kern="1200" dirty="0">
                  <a:solidFill>
                    <a:srgbClr val="9B073C"/>
                  </a:solidFill>
                  <a:latin typeface="Nikosh" panose="02000000000000000000" pitchFamily="2" charset="0"/>
                  <a:cs typeface="Nikosh" panose="02000000000000000000" pitchFamily="2" charset="0"/>
                </a:rPr>
                <a:t> 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6FBC1E4F-0576-4277-BC36-000F6C3E22F9}"/>
              </a:ext>
            </a:extLst>
          </p:cNvPr>
          <p:cNvSpPr txBox="1"/>
          <p:nvPr/>
        </p:nvSpPr>
        <p:spPr>
          <a:xfrm>
            <a:off x="3619915" y="16823"/>
            <a:ext cx="5113198" cy="769441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4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as-IN" sz="44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4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4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rgbClr val="00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</a:p>
        </p:txBody>
      </p:sp>
    </p:spTree>
    <p:extLst>
      <p:ext uri="{BB962C8B-B14F-4D97-AF65-F5344CB8AC3E}">
        <p14:creationId xmlns:p14="http://schemas.microsoft.com/office/powerpoint/2010/main" val="173078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AA173F-6524-4ADE-962D-068FCBA15571}"/>
              </a:ext>
            </a:extLst>
          </p:cNvPr>
          <p:cNvSpPr txBox="1"/>
          <p:nvPr/>
        </p:nvSpPr>
        <p:spPr>
          <a:xfrm>
            <a:off x="5057085" y="149377"/>
            <a:ext cx="2606747" cy="1015663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xmlns="" id="{E81EDE50-22FF-43A3-8D7A-23DC8C600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7" y="-1"/>
            <a:ext cx="4902045" cy="37248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DE4619A-FE29-4F42-BF05-D17E1C9588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165" y="2836148"/>
            <a:ext cx="4486836" cy="39915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30300" y="3719136"/>
            <a:ext cx="2918011" cy="31085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আবেগ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অনুভূতি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ভালোবাসা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আচার-আচরণ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অভ্যাস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রীতিনীতি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প্রথা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মূল্যবোধ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015752" y="1869742"/>
            <a:ext cx="306045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txBody>
          <a:bodyPr wrap="non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বেড়ে উঠতে সহায়তা করে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15751" y="3018283"/>
            <a:ext cx="3619499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আত্ননিভরশীল হতে শিখায়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15751" y="2344266"/>
            <a:ext cx="2632560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পরিবার গঠনে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57086" y="1274792"/>
            <a:ext cx="2591226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চিত্তবিনোদন</a:t>
            </a:r>
            <a:endParaRPr lang="en-US" sz="3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471" y="1"/>
            <a:ext cx="4144529" cy="283614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06" y="3719136"/>
            <a:ext cx="4559740" cy="310854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613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build="allAtOnce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1243</TotalTime>
  <Words>351</Words>
  <Application>Microsoft Office PowerPoint</Application>
  <PresentationFormat>Widescreen</PresentationFormat>
  <Paragraphs>94</Paragraphs>
  <Slides>17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 10</dc:creator>
  <cp:lastModifiedBy>Windows User</cp:lastModifiedBy>
  <cp:revision>171</cp:revision>
  <dcterms:created xsi:type="dcterms:W3CDTF">2020-03-30T06:00:50Z</dcterms:created>
  <dcterms:modified xsi:type="dcterms:W3CDTF">2020-08-07T16:11:02Z</dcterms:modified>
</cp:coreProperties>
</file>