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74" r:id="rId5"/>
    <p:sldId id="258" r:id="rId6"/>
    <p:sldId id="259" r:id="rId7"/>
    <p:sldId id="261" r:id="rId8"/>
    <p:sldId id="260" r:id="rId9"/>
    <p:sldId id="264" r:id="rId10"/>
    <p:sldId id="266" r:id="rId11"/>
    <p:sldId id="267" r:id="rId12"/>
    <p:sldId id="270" r:id="rId13"/>
    <p:sldId id="268" r:id="rId14"/>
    <p:sldId id="269" r:id="rId15"/>
    <p:sldId id="271" r:id="rId16"/>
    <p:sldId id="282" r:id="rId17"/>
    <p:sldId id="272" r:id="rId18"/>
    <p:sldId id="273" r:id="rId19"/>
    <p:sldId id="278" r:id="rId20"/>
    <p:sldId id="279" r:id="rId21"/>
    <p:sldId id="280" r:id="rId22"/>
    <p:sldId id="281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2B6"/>
    <a:srgbClr val="E7257D"/>
    <a:srgbClr val="FF66FF"/>
    <a:srgbClr val="FF99FF"/>
    <a:srgbClr val="820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ata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ata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ata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ata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g"/></Relationships>
</file>

<file path=ppt/diagrams/_rels/data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_rels/data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g"/></Relationships>
</file>

<file path=ppt/diagrams/_rels/data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g"/></Relationships>
</file>

<file path=ppt/diagrams/_rels/data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g"/></Relationships>
</file>

<file path=ppt/diagrams/_rels/data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g"/></Relationships>
</file>

<file path=ppt/diagrams/_rels/data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/Relationships>
</file>

<file path=ppt/diagrams/_rels/data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g"/></Relationships>
</file>

<file path=ppt/diagrams/_rels/data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g"/></Relationships>
</file>

<file path=ppt/diagrams/_rels/data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rawing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rawing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rawing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g"/></Relationships>
</file>

<file path=ppt/diagrams/_rels/drawing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_rels/drawing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g"/></Relationships>
</file>

<file path=ppt/diagrams/_rels/drawing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g"/></Relationships>
</file>

<file path=ppt/diagrams/_rels/drawing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g"/></Relationships>
</file>

<file path=ppt/diagrams/_rels/drawing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g"/></Relationships>
</file>

<file path=ppt/diagrams/_rels/drawing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/Relationships>
</file>

<file path=ppt/diagrams/_rels/drawing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g"/></Relationships>
</file>

<file path=ppt/diagrams/_rels/drawing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g"/></Relationships>
</file>

<file path=ppt/diagrams/_rels/drawing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1852B-9B1F-445C-9987-2AD715AA8F95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6F5C5DC3-1039-4D97-A5B3-5FDE64174892}">
      <dgm:prSet/>
      <dgm:spPr>
        <a:solidFill>
          <a:schemeClr val="bg1"/>
        </a:solidFill>
        <a:ln w="38100">
          <a:solidFill>
            <a:srgbClr val="FF66FF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gm:spPr>
      <dgm:t>
        <a:bodyPr/>
        <a:lstStyle/>
        <a:p>
          <a:pPr rtl="0"/>
          <a:r>
            <a:rPr lang="bn-IN" b="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b="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8A8F6E-8E50-4E4D-85F0-AE35273D98B1}" type="parTrans" cxnId="{59AD45E1-0D8C-4081-ABE3-A6F4F68E44CA}">
      <dgm:prSet/>
      <dgm:spPr/>
      <dgm:t>
        <a:bodyPr/>
        <a:lstStyle/>
        <a:p>
          <a:endParaRPr lang="en-US"/>
        </a:p>
      </dgm:t>
    </dgm:pt>
    <dgm:pt modelId="{4C0B3618-A35A-47EF-9B4B-B7ACBA2BF641}" type="sibTrans" cxnId="{59AD45E1-0D8C-4081-ABE3-A6F4F68E44CA}">
      <dgm:prSet/>
      <dgm:spPr/>
      <dgm:t>
        <a:bodyPr/>
        <a:lstStyle/>
        <a:p>
          <a:endParaRPr lang="en-US"/>
        </a:p>
      </dgm:t>
    </dgm:pt>
    <dgm:pt modelId="{AE0DD0F4-A7C9-40D0-B4C4-5B24A2FF6C53}" type="pres">
      <dgm:prSet presAssocID="{AC41852B-9B1F-445C-9987-2AD715AA8F9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F21C7-C8B1-4E10-88C9-70431AB48FDA}" type="pres">
      <dgm:prSet presAssocID="{AC41852B-9B1F-445C-9987-2AD715AA8F95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 prst="convex"/>
        </a:sp3d>
      </dgm:spPr>
      <dgm:t>
        <a:bodyPr/>
        <a:lstStyle/>
        <a:p>
          <a:endParaRPr lang="en-US"/>
        </a:p>
      </dgm:t>
    </dgm:pt>
    <dgm:pt modelId="{E76EA65F-2C10-4FFB-8868-4717BD774A13}" type="pres">
      <dgm:prSet presAssocID="{AC41852B-9B1F-445C-9987-2AD715AA8F95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gm:spPr>
      <dgm:t>
        <a:bodyPr/>
        <a:lstStyle/>
        <a:p>
          <a:endParaRPr lang="en-US"/>
        </a:p>
      </dgm:t>
    </dgm:pt>
    <dgm:pt modelId="{7FF34722-73DA-48AC-AFB2-CF3410EDDC24}" type="pres">
      <dgm:prSet presAssocID="{6F5C5DC3-1039-4D97-A5B3-5FDE64174892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7345A-2250-4D76-9967-D46A62D580E1}" type="presOf" srcId="{6F5C5DC3-1039-4D97-A5B3-5FDE64174892}" destId="{7FF34722-73DA-48AC-AFB2-CF3410EDDC24}" srcOrd="0" destOrd="0" presId="urn:microsoft.com/office/officeart/2005/8/layout/hProcess9"/>
    <dgm:cxn modelId="{D26ADD77-953A-48EF-A994-BE686F914A38}" type="presOf" srcId="{AC41852B-9B1F-445C-9987-2AD715AA8F95}" destId="{AE0DD0F4-A7C9-40D0-B4C4-5B24A2FF6C53}" srcOrd="0" destOrd="0" presId="urn:microsoft.com/office/officeart/2005/8/layout/hProcess9"/>
    <dgm:cxn modelId="{59AD45E1-0D8C-4081-ABE3-A6F4F68E44CA}" srcId="{AC41852B-9B1F-445C-9987-2AD715AA8F95}" destId="{6F5C5DC3-1039-4D97-A5B3-5FDE64174892}" srcOrd="0" destOrd="0" parTransId="{528A8F6E-8E50-4E4D-85F0-AE35273D98B1}" sibTransId="{4C0B3618-A35A-47EF-9B4B-B7ACBA2BF641}"/>
    <dgm:cxn modelId="{BB93B4EA-5D07-4FA7-A26A-9E136C61E853}" type="presParOf" srcId="{AE0DD0F4-A7C9-40D0-B4C4-5B24A2FF6C53}" destId="{B61F21C7-C8B1-4E10-88C9-70431AB48FDA}" srcOrd="0" destOrd="0" presId="urn:microsoft.com/office/officeart/2005/8/layout/hProcess9"/>
    <dgm:cxn modelId="{78093E9E-9CCE-4F29-97E3-7476C55C7C8E}" type="presParOf" srcId="{AE0DD0F4-A7C9-40D0-B4C4-5B24A2FF6C53}" destId="{E76EA65F-2C10-4FFB-8868-4717BD774A13}" srcOrd="1" destOrd="0" presId="urn:microsoft.com/office/officeart/2005/8/layout/hProcess9"/>
    <dgm:cxn modelId="{575C4956-A3CE-4221-9194-61999D04FD0F}" type="presParOf" srcId="{E76EA65F-2C10-4FFB-8868-4717BD774A13}" destId="{7FF34722-73DA-48AC-AFB2-CF3410EDDC24}" srcOrd="0" destOrd="0" presId="urn:microsoft.com/office/officeart/2005/8/layout/hProcess9"/>
  </dgm:cxnLst>
  <dgm:bg>
    <a:solidFill>
      <a:srgbClr val="92D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20E1F6-9E14-4BB7-A6DF-C1D8E6935C9C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24AE3347-C6E0-4E02-BF74-3DDB7E311591}">
      <dgm:prSet phldrT="[Text]"/>
      <dgm:spPr>
        <a:solidFill>
          <a:srgbClr val="FFFF00"/>
        </a:solidFill>
      </dgm:spPr>
      <dgm:t>
        <a:bodyPr/>
        <a:lstStyle/>
        <a:p>
          <a:r>
            <a:rPr lang="bn-IN" dirty="0" smtClean="0"/>
            <a:t>বনভুমি</a:t>
          </a:r>
          <a:endParaRPr lang="en-US" dirty="0"/>
        </a:p>
      </dgm:t>
    </dgm:pt>
    <dgm:pt modelId="{6EA43AD8-926B-40E9-94B8-E8B4C560025A}" type="parTrans" cxnId="{D515D023-87D2-4E56-A138-570A79C11729}">
      <dgm:prSet/>
      <dgm:spPr/>
      <dgm:t>
        <a:bodyPr/>
        <a:lstStyle/>
        <a:p>
          <a:endParaRPr lang="en-US"/>
        </a:p>
      </dgm:t>
    </dgm:pt>
    <dgm:pt modelId="{28FF81A1-0AED-44AE-BC8D-34E3CDBAC975}" type="sibTrans" cxnId="{D515D023-87D2-4E56-A138-570A79C11729}">
      <dgm:prSet/>
      <dgm:spPr/>
      <dgm:t>
        <a:bodyPr/>
        <a:lstStyle/>
        <a:p>
          <a:endParaRPr lang="en-US"/>
        </a:p>
      </dgm:t>
    </dgm:pt>
    <dgm:pt modelId="{D9AA551D-01B3-44F6-823C-576A84F7E3A4}" type="pres">
      <dgm:prSet presAssocID="{6F20E1F6-9E14-4BB7-A6DF-C1D8E6935C9C}" presName="Name0" presStyleCnt="0">
        <dgm:presLayoutVars>
          <dgm:chMax/>
          <dgm:chPref/>
          <dgm:dir/>
        </dgm:presLayoutVars>
      </dgm:prSet>
      <dgm:spPr/>
    </dgm:pt>
    <dgm:pt modelId="{23CEEB7F-524D-46C6-B02B-1A5EE5D7D2E8}" type="pres">
      <dgm:prSet presAssocID="{24AE3347-C6E0-4E02-BF74-3DDB7E311591}" presName="composite" presStyleCnt="0">
        <dgm:presLayoutVars>
          <dgm:chMax val="1"/>
          <dgm:chPref val="1"/>
        </dgm:presLayoutVars>
      </dgm:prSet>
      <dgm:spPr/>
    </dgm:pt>
    <dgm:pt modelId="{F58E3E2E-47B9-44A6-8700-0A276760A983}" type="pres">
      <dgm:prSet presAssocID="{24AE3347-C6E0-4E02-BF74-3DDB7E311591}" presName="Accent" presStyleLbl="trAlignAcc1" presStyleIdx="0" presStyleCnt="1" custScaleX="122052" custScaleY="98053" custLinFactNeighborX="-2515" custLinFactNeighborY="-5150">
        <dgm:presLayoutVars>
          <dgm:chMax val="0"/>
          <dgm:chPref val="0"/>
        </dgm:presLayoutVars>
      </dgm:prSet>
      <dgm:spPr/>
    </dgm:pt>
    <dgm:pt modelId="{750041FC-7756-4B97-B11E-87F25702E3D3}" type="pres">
      <dgm:prSet presAssocID="{24AE3347-C6E0-4E02-BF74-3DDB7E311591}" presName="Image" presStyleLbl="alignImgPlace1" presStyleIdx="0" presStyleCnt="1" custScaleX="133151" custScaleY="12921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261F4CEB-4055-4DD3-A7DE-5287210B2FAB}" type="pres">
      <dgm:prSet presAssocID="{24AE3347-C6E0-4E02-BF74-3DDB7E311591}" presName="ChildComposite" presStyleCnt="0"/>
      <dgm:spPr/>
    </dgm:pt>
    <dgm:pt modelId="{C1E80A72-6924-4989-BA5D-F536FD1BE0F3}" type="pres">
      <dgm:prSet presAssocID="{24AE3347-C6E0-4E02-BF74-3DDB7E31159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4B56DCD-8311-4F5A-BAA7-30F2ED5D8E95}" type="pres">
      <dgm:prSet presAssocID="{24AE3347-C6E0-4E02-BF74-3DDB7E311591}" presName="Parent" presStyleLbl="revTx" presStyleIdx="0" presStyleCnt="1" custScaleX="115545" custScaleY="6593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197F2-BCE8-4BE5-9309-4AB48104DADD}" type="presOf" srcId="{6F20E1F6-9E14-4BB7-A6DF-C1D8E6935C9C}" destId="{D9AA551D-01B3-44F6-823C-576A84F7E3A4}" srcOrd="0" destOrd="0" presId="urn:microsoft.com/office/officeart/2008/layout/CaptionedPictures"/>
    <dgm:cxn modelId="{D515D023-87D2-4E56-A138-570A79C11729}" srcId="{6F20E1F6-9E14-4BB7-A6DF-C1D8E6935C9C}" destId="{24AE3347-C6E0-4E02-BF74-3DDB7E311591}" srcOrd="0" destOrd="0" parTransId="{6EA43AD8-926B-40E9-94B8-E8B4C560025A}" sibTransId="{28FF81A1-0AED-44AE-BC8D-34E3CDBAC975}"/>
    <dgm:cxn modelId="{946E9809-D0F3-4D57-92AE-0E78A0C4F173}" type="presOf" srcId="{24AE3347-C6E0-4E02-BF74-3DDB7E311591}" destId="{F4B56DCD-8311-4F5A-BAA7-30F2ED5D8E95}" srcOrd="0" destOrd="0" presId="urn:microsoft.com/office/officeart/2008/layout/CaptionedPictures"/>
    <dgm:cxn modelId="{EE9CC4E5-32AD-4644-9EA0-D708D8C67F7B}" type="presParOf" srcId="{D9AA551D-01B3-44F6-823C-576A84F7E3A4}" destId="{23CEEB7F-524D-46C6-B02B-1A5EE5D7D2E8}" srcOrd="0" destOrd="0" presId="urn:microsoft.com/office/officeart/2008/layout/CaptionedPictures"/>
    <dgm:cxn modelId="{A257BE5A-0EEF-4851-A050-6B37F4C83E23}" type="presParOf" srcId="{23CEEB7F-524D-46C6-B02B-1A5EE5D7D2E8}" destId="{F58E3E2E-47B9-44A6-8700-0A276760A983}" srcOrd="0" destOrd="0" presId="urn:microsoft.com/office/officeart/2008/layout/CaptionedPictures"/>
    <dgm:cxn modelId="{DC64C5BC-5A2A-47DC-ABBB-37E0CC577E21}" type="presParOf" srcId="{23CEEB7F-524D-46C6-B02B-1A5EE5D7D2E8}" destId="{750041FC-7756-4B97-B11E-87F25702E3D3}" srcOrd="1" destOrd="0" presId="urn:microsoft.com/office/officeart/2008/layout/CaptionedPictures"/>
    <dgm:cxn modelId="{378EC257-94D5-41DC-BD73-96C94B86E701}" type="presParOf" srcId="{23CEEB7F-524D-46C6-B02B-1A5EE5D7D2E8}" destId="{261F4CEB-4055-4DD3-A7DE-5287210B2FAB}" srcOrd="2" destOrd="0" presId="urn:microsoft.com/office/officeart/2008/layout/CaptionedPictures"/>
    <dgm:cxn modelId="{5F864E5C-4318-4603-8348-2C0D8BEC419E}" type="presParOf" srcId="{261F4CEB-4055-4DD3-A7DE-5287210B2FAB}" destId="{C1E80A72-6924-4989-BA5D-F536FD1BE0F3}" srcOrd="0" destOrd="0" presId="urn:microsoft.com/office/officeart/2008/layout/CaptionedPictures"/>
    <dgm:cxn modelId="{9114FEE4-F6EB-464E-955A-73ACDBC65562}" type="presParOf" srcId="{261F4CEB-4055-4DD3-A7DE-5287210B2FAB}" destId="{F4B56DCD-8311-4F5A-BAA7-30F2ED5D8E9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A11A5A-6144-4EA8-A7C7-A036DA3334A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748D3F92-A7E2-4C42-8197-C6A0AE7AADCF}">
      <dgm:prSet phldrT="[Text]"/>
      <dgm:spPr>
        <a:solidFill>
          <a:srgbClr val="FFFF00"/>
        </a:solidFill>
      </dgm:spPr>
      <dgm:t>
        <a:bodyPr/>
        <a:lstStyle/>
        <a:p>
          <a:r>
            <a:rPr lang="bn-IN" dirty="0" smtClean="0"/>
            <a:t>আগ্নেয়গিরি</a:t>
          </a:r>
          <a:endParaRPr lang="en-US" dirty="0"/>
        </a:p>
      </dgm:t>
    </dgm:pt>
    <dgm:pt modelId="{B09C2DEE-2596-49B9-8E87-29DE4439F6DC}" type="parTrans" cxnId="{0AF2A662-BF75-4676-8B2E-A433D6939148}">
      <dgm:prSet/>
      <dgm:spPr/>
      <dgm:t>
        <a:bodyPr/>
        <a:lstStyle/>
        <a:p>
          <a:endParaRPr lang="en-US"/>
        </a:p>
      </dgm:t>
    </dgm:pt>
    <dgm:pt modelId="{93E390E1-460F-4620-8822-66B699DFADE7}" type="sibTrans" cxnId="{0AF2A662-BF75-4676-8B2E-A433D6939148}">
      <dgm:prSet/>
      <dgm:spPr/>
      <dgm:t>
        <a:bodyPr/>
        <a:lstStyle/>
        <a:p>
          <a:endParaRPr lang="en-US"/>
        </a:p>
      </dgm:t>
    </dgm:pt>
    <dgm:pt modelId="{F71260B1-F0D9-4BFB-B7C2-D8DE29D0AAC9}" type="pres">
      <dgm:prSet presAssocID="{67A11A5A-6144-4EA8-A7C7-A036DA3334A5}" presName="Name0" presStyleCnt="0">
        <dgm:presLayoutVars>
          <dgm:chMax/>
          <dgm:chPref/>
          <dgm:dir/>
          <dgm:animLvl val="lvl"/>
        </dgm:presLayoutVars>
      </dgm:prSet>
      <dgm:spPr/>
    </dgm:pt>
    <dgm:pt modelId="{3C6EA884-53EB-4424-8908-001E782D083F}" type="pres">
      <dgm:prSet presAssocID="{748D3F92-A7E2-4C42-8197-C6A0AE7AADCF}" presName="composite" presStyleCnt="0"/>
      <dgm:spPr/>
    </dgm:pt>
    <dgm:pt modelId="{7390F411-24C2-46F1-ABE5-BD2BBE628CF8}" type="pres">
      <dgm:prSet presAssocID="{748D3F92-A7E2-4C42-8197-C6A0AE7AADCF}" presName="ParentAccentShape" presStyleLbl="trBgShp" presStyleIdx="0" presStyleCnt="1"/>
      <dgm:spPr/>
    </dgm:pt>
    <dgm:pt modelId="{36276FCE-1132-451A-A138-D4F496CCD826}" type="pres">
      <dgm:prSet presAssocID="{748D3F92-A7E2-4C42-8197-C6A0AE7AADCF}" presName="ParentText" presStyleLbl="revTx" presStyleIdx="0" presStyleCnt="2" custScaleY="248811" custLinFactY="100000" custLinFactNeighborX="-10927" custLinFactNeighborY="1092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AB426-504B-4DB5-B900-5FA53AD6F30F}" type="pres">
      <dgm:prSet presAssocID="{748D3F92-A7E2-4C42-8197-C6A0AE7AADCF}" presName="ChildText" presStyleLbl="revTx" presStyleIdx="1" presStyleCnt="2">
        <dgm:presLayoutVars>
          <dgm:chMax val="0"/>
          <dgm:chPref val="0"/>
        </dgm:presLayoutVars>
      </dgm:prSet>
      <dgm:spPr/>
    </dgm:pt>
    <dgm:pt modelId="{58346B7E-7C72-4B41-8CED-257DA7B47E60}" type="pres">
      <dgm:prSet presAssocID="{748D3F92-A7E2-4C42-8197-C6A0AE7AADCF}" presName="ChildAccentShape" presStyleLbl="trBgShp" presStyleIdx="0" presStyleCnt="1"/>
      <dgm:spPr/>
    </dgm:pt>
    <dgm:pt modelId="{D622C369-BDDA-4C9F-9F25-B1600199FB66}" type="pres">
      <dgm:prSet presAssocID="{748D3F92-A7E2-4C42-8197-C6A0AE7AADCF}" presName="Image" presStyleLbl="alignImgPlace1" presStyleIdx="0" presStyleCnt="1" custScaleX="131861" custScaleY="165822" custLinFactNeighborX="1086" custLinFactNeighborY="-2214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ABCE5FAB-2500-4CC1-935C-8FFA37405D22}" type="presOf" srcId="{67A11A5A-6144-4EA8-A7C7-A036DA3334A5}" destId="{F71260B1-F0D9-4BFB-B7C2-D8DE29D0AAC9}" srcOrd="0" destOrd="0" presId="urn:microsoft.com/office/officeart/2009/3/layout/SnapshotPictureList"/>
    <dgm:cxn modelId="{BCCA584F-0078-4B3D-BD69-F40C9DCFF429}" type="presOf" srcId="{748D3F92-A7E2-4C42-8197-C6A0AE7AADCF}" destId="{36276FCE-1132-451A-A138-D4F496CCD826}" srcOrd="0" destOrd="0" presId="urn:microsoft.com/office/officeart/2009/3/layout/SnapshotPictureList"/>
    <dgm:cxn modelId="{0AF2A662-BF75-4676-8B2E-A433D6939148}" srcId="{67A11A5A-6144-4EA8-A7C7-A036DA3334A5}" destId="{748D3F92-A7E2-4C42-8197-C6A0AE7AADCF}" srcOrd="0" destOrd="0" parTransId="{B09C2DEE-2596-49B9-8E87-29DE4439F6DC}" sibTransId="{93E390E1-460F-4620-8822-66B699DFADE7}"/>
    <dgm:cxn modelId="{3874AA70-85CA-4CC5-A8CE-8EC9B59D70FA}" type="presParOf" srcId="{F71260B1-F0D9-4BFB-B7C2-D8DE29D0AAC9}" destId="{3C6EA884-53EB-4424-8908-001E782D083F}" srcOrd="0" destOrd="0" presId="urn:microsoft.com/office/officeart/2009/3/layout/SnapshotPictureList"/>
    <dgm:cxn modelId="{3121A71E-91B5-425C-83D1-711092707923}" type="presParOf" srcId="{3C6EA884-53EB-4424-8908-001E782D083F}" destId="{7390F411-24C2-46F1-ABE5-BD2BBE628CF8}" srcOrd="0" destOrd="0" presId="urn:microsoft.com/office/officeart/2009/3/layout/SnapshotPictureList"/>
    <dgm:cxn modelId="{BEF7D575-6597-44BD-A7DF-4AB96800D14B}" type="presParOf" srcId="{3C6EA884-53EB-4424-8908-001E782D083F}" destId="{36276FCE-1132-451A-A138-D4F496CCD826}" srcOrd="1" destOrd="0" presId="urn:microsoft.com/office/officeart/2009/3/layout/SnapshotPictureList"/>
    <dgm:cxn modelId="{6FB0C879-257B-4CD0-931D-31CD22985F0D}" type="presParOf" srcId="{3C6EA884-53EB-4424-8908-001E782D083F}" destId="{A32AB426-504B-4DB5-B900-5FA53AD6F30F}" srcOrd="2" destOrd="0" presId="urn:microsoft.com/office/officeart/2009/3/layout/SnapshotPictureList"/>
    <dgm:cxn modelId="{E44D9248-431F-4F85-B167-8FBB6291743D}" type="presParOf" srcId="{3C6EA884-53EB-4424-8908-001E782D083F}" destId="{58346B7E-7C72-4B41-8CED-257DA7B47E60}" srcOrd="3" destOrd="0" presId="urn:microsoft.com/office/officeart/2009/3/layout/SnapshotPictureList"/>
    <dgm:cxn modelId="{341B1073-EDD1-4EA0-9891-88CD16575228}" type="presParOf" srcId="{3C6EA884-53EB-4424-8908-001E782D083F}" destId="{D622C369-BDDA-4C9F-9F25-B1600199FB66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01D1D8-250E-4F1B-97AA-B765BAC3124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FA545A97-BFC4-491B-B346-D2E1A457FD88}">
      <dgm:prSet phldrT="[Text]"/>
      <dgm:spPr/>
      <dgm:t>
        <a:bodyPr/>
        <a:lstStyle/>
        <a:p>
          <a:r>
            <a:rPr lang="bn-IN" dirty="0" smtClean="0"/>
            <a:t>সুনামগঞ্জ হাওর</a:t>
          </a:r>
          <a:endParaRPr lang="en-US" dirty="0"/>
        </a:p>
      </dgm:t>
    </dgm:pt>
    <dgm:pt modelId="{10146DEA-0544-4C14-95EC-D7F9E00D41D5}" type="parTrans" cxnId="{0AED05BF-1C87-45FF-AE05-ECE760143174}">
      <dgm:prSet/>
      <dgm:spPr/>
      <dgm:t>
        <a:bodyPr/>
        <a:lstStyle/>
        <a:p>
          <a:endParaRPr lang="en-US"/>
        </a:p>
      </dgm:t>
    </dgm:pt>
    <dgm:pt modelId="{68F2502F-FD7F-40CE-A3B1-C7CF276D106E}" type="sibTrans" cxnId="{0AED05BF-1C87-45FF-AE05-ECE76014317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n-US"/>
        </a:p>
      </dgm:t>
    </dgm:pt>
    <dgm:pt modelId="{5B0439C7-CE42-45B4-A00A-105BCDAAA922}" type="pres">
      <dgm:prSet presAssocID="{AF01D1D8-250E-4F1B-97AA-B765BAC3124B}" presName="Name0" presStyleCnt="0">
        <dgm:presLayoutVars>
          <dgm:dir/>
        </dgm:presLayoutVars>
      </dgm:prSet>
      <dgm:spPr/>
    </dgm:pt>
    <dgm:pt modelId="{E6BA44C0-EEC6-48D7-9370-1A807772CB26}" type="pres">
      <dgm:prSet presAssocID="{68F2502F-FD7F-40CE-A3B1-C7CF276D106E}" presName="picture_1" presStyleLbl="bgImgPlace1" presStyleIdx="0" presStyleCnt="1" custScaleX="84361" custScaleY="85536" custLinFactNeighborX="-839" custLinFactNeighborY="7232"/>
      <dgm:spPr/>
      <dgm:t>
        <a:bodyPr/>
        <a:lstStyle/>
        <a:p>
          <a:endParaRPr lang="en-US"/>
        </a:p>
      </dgm:t>
    </dgm:pt>
    <dgm:pt modelId="{284CD857-740F-483D-81CE-324766D5F67A}" type="pres">
      <dgm:prSet presAssocID="{FA545A97-BFC4-491B-B346-D2E1A457FD88}" presName="text_1" presStyleLbl="node1" presStyleIdx="0" presStyleCnt="0" custScaleX="121184" custScaleY="49933" custLinFactNeighborX="6090" custLinFactNeighborY="10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C9586-D307-4E6E-9763-5FDE4AFEF781}" type="pres">
      <dgm:prSet presAssocID="{AF01D1D8-250E-4F1B-97AA-B765BAC3124B}" presName="maxNode" presStyleCnt="0"/>
      <dgm:spPr/>
    </dgm:pt>
    <dgm:pt modelId="{07E0353A-5835-470D-8522-9A841CAAB9B9}" type="pres">
      <dgm:prSet presAssocID="{AF01D1D8-250E-4F1B-97AA-B765BAC3124B}" presName="Name33" presStyleCnt="0"/>
      <dgm:spPr/>
    </dgm:pt>
  </dgm:ptLst>
  <dgm:cxnLst>
    <dgm:cxn modelId="{CB0E61BB-2350-4190-9609-E72B5DA7E889}" type="presOf" srcId="{FA545A97-BFC4-491B-B346-D2E1A457FD88}" destId="{284CD857-740F-483D-81CE-324766D5F67A}" srcOrd="0" destOrd="0" presId="urn:microsoft.com/office/officeart/2008/layout/AccentedPicture"/>
    <dgm:cxn modelId="{9302B7A1-988C-4008-BEDB-F0C392FDDE5F}" type="presOf" srcId="{AF01D1D8-250E-4F1B-97AA-B765BAC3124B}" destId="{5B0439C7-CE42-45B4-A00A-105BCDAAA922}" srcOrd="0" destOrd="0" presId="urn:microsoft.com/office/officeart/2008/layout/AccentedPicture"/>
    <dgm:cxn modelId="{0AED05BF-1C87-45FF-AE05-ECE760143174}" srcId="{AF01D1D8-250E-4F1B-97AA-B765BAC3124B}" destId="{FA545A97-BFC4-491B-B346-D2E1A457FD88}" srcOrd="0" destOrd="0" parTransId="{10146DEA-0544-4C14-95EC-D7F9E00D41D5}" sibTransId="{68F2502F-FD7F-40CE-A3B1-C7CF276D106E}"/>
    <dgm:cxn modelId="{2AE2D126-CFAD-46B1-BD37-A68074293D6F}" type="presOf" srcId="{68F2502F-FD7F-40CE-A3B1-C7CF276D106E}" destId="{E6BA44C0-EEC6-48D7-9370-1A807772CB26}" srcOrd="0" destOrd="0" presId="urn:microsoft.com/office/officeart/2008/layout/AccentedPicture"/>
    <dgm:cxn modelId="{35B07A13-9C2A-440C-89FC-086E14CFC3FD}" type="presParOf" srcId="{5B0439C7-CE42-45B4-A00A-105BCDAAA922}" destId="{E6BA44C0-EEC6-48D7-9370-1A807772CB26}" srcOrd="0" destOrd="0" presId="urn:microsoft.com/office/officeart/2008/layout/AccentedPicture"/>
    <dgm:cxn modelId="{512AF7D4-F5AB-4EE3-862A-069EE96CD8BF}" type="presParOf" srcId="{5B0439C7-CE42-45B4-A00A-105BCDAAA922}" destId="{284CD857-740F-483D-81CE-324766D5F67A}" srcOrd="1" destOrd="0" presId="urn:microsoft.com/office/officeart/2008/layout/AccentedPicture"/>
    <dgm:cxn modelId="{AFDC0AE0-4805-4ED7-A9CB-BE4465C3A2E4}" type="presParOf" srcId="{5B0439C7-CE42-45B4-A00A-105BCDAAA922}" destId="{42AC9586-D307-4E6E-9763-5FDE4AFEF781}" srcOrd="2" destOrd="0" presId="urn:microsoft.com/office/officeart/2008/layout/AccentedPicture"/>
    <dgm:cxn modelId="{9CA4F7E5-32C9-4589-B85C-C045C18D5DF9}" type="presParOf" srcId="{42AC9586-D307-4E6E-9763-5FDE4AFEF781}" destId="{07E0353A-5835-470D-8522-9A841CAAB9B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5F9BC5-43F9-4755-87E8-15E5AFFC06CF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1E14AD1B-DB1D-4D2C-A535-A32563E75B17}">
      <dgm:prSet/>
      <dgm:spPr>
        <a:solidFill>
          <a:schemeClr val="bg1"/>
        </a:solidFill>
        <a:ln w="38100">
          <a:solidFill>
            <a:srgbClr val="FF66FF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bn-IN" smtClean="0">
              <a:solidFill>
                <a:schemeClr val="tx1"/>
              </a:solidFill>
            </a:rPr>
            <a:t>আজকের পাঠ</a:t>
          </a:r>
          <a:endParaRPr lang="en-US">
            <a:solidFill>
              <a:schemeClr val="tx1"/>
            </a:solidFill>
          </a:endParaRPr>
        </a:p>
      </dgm:t>
    </dgm:pt>
    <dgm:pt modelId="{BF80D146-5CD4-46AF-B52E-D5B31DE2E078}" type="parTrans" cxnId="{E351A50A-1CDA-416C-821C-F77B18DA1AE8}">
      <dgm:prSet/>
      <dgm:spPr/>
      <dgm:t>
        <a:bodyPr/>
        <a:lstStyle/>
        <a:p>
          <a:endParaRPr lang="en-US"/>
        </a:p>
      </dgm:t>
    </dgm:pt>
    <dgm:pt modelId="{21F1A64C-247E-47B9-A68C-4E0D58B28FBB}" type="sibTrans" cxnId="{E351A50A-1CDA-416C-821C-F77B18DA1AE8}">
      <dgm:prSet/>
      <dgm:spPr/>
      <dgm:t>
        <a:bodyPr/>
        <a:lstStyle/>
        <a:p>
          <a:endParaRPr lang="en-US"/>
        </a:p>
      </dgm:t>
    </dgm:pt>
    <dgm:pt modelId="{F087E598-F651-45E9-9FE0-CEB5E75EDECB}" type="pres">
      <dgm:prSet presAssocID="{795F9BC5-43F9-4755-87E8-15E5AFFC06C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DE48E0-DE2B-44D3-9E4C-680B732C1B52}" type="pres">
      <dgm:prSet presAssocID="{795F9BC5-43F9-4755-87E8-15E5AFFC06CF}" presName="arrow" presStyleLbl="bgShp" presStyleIdx="0" presStyleCnt="1"/>
      <dgm:spPr>
        <a:solidFill>
          <a:srgbClr val="F682B6"/>
        </a:solidFill>
        <a:ln w="38100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-300000"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E2C319CE-F049-473F-A1EC-0A4815FF3A90}" type="pres">
      <dgm:prSet presAssocID="{795F9BC5-43F9-4755-87E8-15E5AFFC06CF}" presName="linearProcess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229C552F-3634-40AD-90FD-32EADA8FA762}" type="pres">
      <dgm:prSet presAssocID="{1E14AD1B-DB1D-4D2C-A535-A32563E75B17}" presName="textNode" presStyleLbl="node1" presStyleIdx="0" presStyleCnt="1" custScaleX="123005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CBEC08-6F4C-4157-AE9B-41ED3D5B8085}" type="presOf" srcId="{1E14AD1B-DB1D-4D2C-A535-A32563E75B17}" destId="{229C552F-3634-40AD-90FD-32EADA8FA762}" srcOrd="0" destOrd="0" presId="urn:microsoft.com/office/officeart/2005/8/layout/hProcess9"/>
    <dgm:cxn modelId="{E351A50A-1CDA-416C-821C-F77B18DA1AE8}" srcId="{795F9BC5-43F9-4755-87E8-15E5AFFC06CF}" destId="{1E14AD1B-DB1D-4D2C-A535-A32563E75B17}" srcOrd="0" destOrd="0" parTransId="{BF80D146-5CD4-46AF-B52E-D5B31DE2E078}" sibTransId="{21F1A64C-247E-47B9-A68C-4E0D58B28FBB}"/>
    <dgm:cxn modelId="{45E426B3-C32C-4D4D-8B77-0683C83C425D}" type="presOf" srcId="{795F9BC5-43F9-4755-87E8-15E5AFFC06CF}" destId="{F087E598-F651-45E9-9FE0-CEB5E75EDECB}" srcOrd="0" destOrd="0" presId="urn:microsoft.com/office/officeart/2005/8/layout/hProcess9"/>
    <dgm:cxn modelId="{13FB9391-249D-4287-A631-D5A8AEBAEC7E}" type="presParOf" srcId="{F087E598-F651-45E9-9FE0-CEB5E75EDECB}" destId="{37DE48E0-DE2B-44D3-9E4C-680B732C1B52}" srcOrd="0" destOrd="0" presId="urn:microsoft.com/office/officeart/2005/8/layout/hProcess9"/>
    <dgm:cxn modelId="{5DD4B8EF-4673-4AE3-8DBD-405791AFB7DD}" type="presParOf" srcId="{F087E598-F651-45E9-9FE0-CEB5E75EDECB}" destId="{E2C319CE-F049-473F-A1EC-0A4815FF3A90}" srcOrd="1" destOrd="0" presId="urn:microsoft.com/office/officeart/2005/8/layout/hProcess9"/>
    <dgm:cxn modelId="{E3F8E51C-8E69-43D0-A822-BCBBE8ABC0F5}" type="presParOf" srcId="{E2C319CE-F049-473F-A1EC-0A4815FF3A90}" destId="{229C552F-3634-40AD-90FD-32EADA8FA762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7BD684-80F6-4201-8070-00DC3F58C88A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22C59-88D9-42C6-A2C6-FC98B15D8A9C}">
      <dgm:prSet/>
      <dgm:spPr>
        <a:solidFill>
          <a:schemeClr val="bg1">
            <a:alpha val="90000"/>
          </a:schemeClr>
        </a:solidFill>
        <a:ln w="28575">
          <a:solidFill>
            <a:srgbClr val="F682B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hardEdge"/>
          <a:bevelB w="165100" h="254000"/>
        </a:sp3d>
      </dgm:spPr>
      <dgm:t>
        <a:bodyPr/>
        <a:lstStyle/>
        <a:p>
          <a:pPr rtl="0"/>
          <a:r>
            <a:rPr lang="bn-IN" dirty="0" smtClean="0"/>
            <a:t>ভৌগোলিক উপাদান</a:t>
          </a:r>
          <a:endParaRPr lang="en-US" dirty="0"/>
        </a:p>
      </dgm:t>
    </dgm:pt>
    <dgm:pt modelId="{628C943E-9DBB-4924-9080-7856646C0DC8}" type="parTrans" cxnId="{136A646F-0F94-46C4-AD19-CB1E0EBF6891}">
      <dgm:prSet/>
      <dgm:spPr/>
      <dgm:t>
        <a:bodyPr/>
        <a:lstStyle/>
        <a:p>
          <a:endParaRPr lang="en-US"/>
        </a:p>
      </dgm:t>
    </dgm:pt>
    <dgm:pt modelId="{36235B91-C023-42C5-A980-E245A535A3E5}" type="sibTrans" cxnId="{136A646F-0F94-46C4-AD19-CB1E0EBF6891}">
      <dgm:prSet/>
      <dgm:spPr/>
      <dgm:t>
        <a:bodyPr/>
        <a:lstStyle/>
        <a:p>
          <a:endParaRPr lang="en-US"/>
        </a:p>
      </dgm:t>
    </dgm:pt>
    <dgm:pt modelId="{C6EE0E52-309E-4382-92C0-73F833E2F5E1}">
      <dgm:prSet/>
      <dgm:spPr>
        <a:solidFill>
          <a:schemeClr val="bg1">
            <a:alpha val="90000"/>
          </a:schemeClr>
        </a:solidFill>
        <a:ln w="28575">
          <a:solidFill>
            <a:srgbClr val="F682B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slope"/>
          <a:bevelB w="165100" h="254000"/>
        </a:sp3d>
      </dgm:spPr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Geographical Factor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FD40A-A4E8-48EE-B135-9C916214FB4D}" type="parTrans" cxnId="{EACB504E-C412-4362-BA2A-6A13031DBF08}">
      <dgm:prSet/>
      <dgm:spPr/>
      <dgm:t>
        <a:bodyPr/>
        <a:lstStyle/>
        <a:p>
          <a:endParaRPr lang="en-US"/>
        </a:p>
      </dgm:t>
    </dgm:pt>
    <dgm:pt modelId="{2070FF10-43BC-461B-907C-4DA0D7342BDE}" type="sibTrans" cxnId="{EACB504E-C412-4362-BA2A-6A13031DBF08}">
      <dgm:prSet/>
      <dgm:spPr/>
      <dgm:t>
        <a:bodyPr/>
        <a:lstStyle/>
        <a:p>
          <a:endParaRPr lang="en-US"/>
        </a:p>
      </dgm:t>
    </dgm:pt>
    <dgm:pt modelId="{C154F4E7-751E-4155-82AA-12A457BB8791}" type="pres">
      <dgm:prSet presAssocID="{627BD684-80F6-4201-8070-00DC3F58C88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2DDF0BB-63F3-4DBD-B5AE-FDAB48E70253}" type="pres">
      <dgm:prSet presAssocID="{627BD684-80F6-4201-8070-00DC3F58C88A}" presName="pyramid" presStyleLbl="node1" presStyleIdx="0" presStyleCnt="1"/>
      <dgm:spPr>
        <a:solidFill>
          <a:srgbClr val="E7257D"/>
        </a:solidFill>
      </dgm:spPr>
      <dgm:t>
        <a:bodyPr/>
        <a:lstStyle/>
        <a:p>
          <a:endParaRPr lang="en-US"/>
        </a:p>
      </dgm:t>
    </dgm:pt>
    <dgm:pt modelId="{9B104AE3-FE62-4E11-BA56-FFCAADFA50A0}" type="pres">
      <dgm:prSet presAssocID="{627BD684-80F6-4201-8070-00DC3F58C88A}" presName="theList" presStyleCnt="0"/>
      <dgm:spPr/>
    </dgm:pt>
    <dgm:pt modelId="{15C73DC3-49E9-463D-A395-E833F0A484BE}" type="pres">
      <dgm:prSet presAssocID="{A4822C59-88D9-42C6-A2C6-FC98B15D8A9C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1BEB1-F0B2-422A-9B7E-D75FF567EA6D}" type="pres">
      <dgm:prSet presAssocID="{A4822C59-88D9-42C6-A2C6-FC98B15D8A9C}" presName="aSpace" presStyleCnt="0"/>
      <dgm:spPr/>
    </dgm:pt>
    <dgm:pt modelId="{B889D96E-403B-4C7E-A535-6C32AD4BD3C8}" type="pres">
      <dgm:prSet presAssocID="{C6EE0E52-309E-4382-92C0-73F833E2F5E1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224F9-8082-4760-80FB-967BF463F0EF}" type="pres">
      <dgm:prSet presAssocID="{C6EE0E52-309E-4382-92C0-73F833E2F5E1}" presName="aSpace" presStyleCnt="0"/>
      <dgm:spPr/>
    </dgm:pt>
  </dgm:ptLst>
  <dgm:cxnLst>
    <dgm:cxn modelId="{136A646F-0F94-46C4-AD19-CB1E0EBF6891}" srcId="{627BD684-80F6-4201-8070-00DC3F58C88A}" destId="{A4822C59-88D9-42C6-A2C6-FC98B15D8A9C}" srcOrd="0" destOrd="0" parTransId="{628C943E-9DBB-4924-9080-7856646C0DC8}" sibTransId="{36235B91-C023-42C5-A980-E245A535A3E5}"/>
    <dgm:cxn modelId="{94948EF9-8B8A-4D3E-831D-EB6127267010}" type="presOf" srcId="{A4822C59-88D9-42C6-A2C6-FC98B15D8A9C}" destId="{15C73DC3-49E9-463D-A395-E833F0A484BE}" srcOrd="0" destOrd="0" presId="urn:microsoft.com/office/officeart/2005/8/layout/pyramid2"/>
    <dgm:cxn modelId="{EACB504E-C412-4362-BA2A-6A13031DBF08}" srcId="{627BD684-80F6-4201-8070-00DC3F58C88A}" destId="{C6EE0E52-309E-4382-92C0-73F833E2F5E1}" srcOrd="1" destOrd="0" parTransId="{F59FD40A-A4E8-48EE-B135-9C916214FB4D}" sibTransId="{2070FF10-43BC-461B-907C-4DA0D7342BDE}"/>
    <dgm:cxn modelId="{F9B93B95-6FAD-49B4-A2E5-E4D6B08B0607}" type="presOf" srcId="{627BD684-80F6-4201-8070-00DC3F58C88A}" destId="{C154F4E7-751E-4155-82AA-12A457BB8791}" srcOrd="0" destOrd="0" presId="urn:microsoft.com/office/officeart/2005/8/layout/pyramid2"/>
    <dgm:cxn modelId="{D819605F-D369-44A9-89C7-480B67F3A4C4}" type="presOf" srcId="{C6EE0E52-309E-4382-92C0-73F833E2F5E1}" destId="{B889D96E-403B-4C7E-A535-6C32AD4BD3C8}" srcOrd="0" destOrd="0" presId="urn:microsoft.com/office/officeart/2005/8/layout/pyramid2"/>
    <dgm:cxn modelId="{A9FA465E-C111-4495-8081-899B0C5B249A}" type="presParOf" srcId="{C154F4E7-751E-4155-82AA-12A457BB8791}" destId="{52DDF0BB-63F3-4DBD-B5AE-FDAB48E70253}" srcOrd="0" destOrd="0" presId="urn:microsoft.com/office/officeart/2005/8/layout/pyramid2"/>
    <dgm:cxn modelId="{5EC85805-D1F7-4BA3-8DA7-B9F8561A949F}" type="presParOf" srcId="{C154F4E7-751E-4155-82AA-12A457BB8791}" destId="{9B104AE3-FE62-4E11-BA56-FFCAADFA50A0}" srcOrd="1" destOrd="0" presId="urn:microsoft.com/office/officeart/2005/8/layout/pyramid2"/>
    <dgm:cxn modelId="{C0CF7C33-45AF-45BF-9954-8EE59128EA6E}" type="presParOf" srcId="{9B104AE3-FE62-4E11-BA56-FFCAADFA50A0}" destId="{15C73DC3-49E9-463D-A395-E833F0A484BE}" srcOrd="0" destOrd="0" presId="urn:microsoft.com/office/officeart/2005/8/layout/pyramid2"/>
    <dgm:cxn modelId="{A74EC323-B932-4EE5-8458-8DBF085C8788}" type="presParOf" srcId="{9B104AE3-FE62-4E11-BA56-FFCAADFA50A0}" destId="{E111BEB1-F0B2-422A-9B7E-D75FF567EA6D}" srcOrd="1" destOrd="0" presId="urn:microsoft.com/office/officeart/2005/8/layout/pyramid2"/>
    <dgm:cxn modelId="{3BA522A0-270D-4B8B-BF8C-1020BD3AC23C}" type="presParOf" srcId="{9B104AE3-FE62-4E11-BA56-FFCAADFA50A0}" destId="{B889D96E-403B-4C7E-A535-6C32AD4BD3C8}" srcOrd="2" destOrd="0" presId="urn:microsoft.com/office/officeart/2005/8/layout/pyramid2"/>
    <dgm:cxn modelId="{9BC79E61-5B73-4F09-9A59-3B450664FF5C}" type="presParOf" srcId="{9B104AE3-FE62-4E11-BA56-FFCAADFA50A0}" destId="{CB5224F9-8082-4760-80FB-967BF463F0EF}" srcOrd="3" destOrd="0" presId="urn:microsoft.com/office/officeart/2005/8/layout/pyramid2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BDEF986-F1F8-47F8-888B-AF40B2B1D490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0ED238A7-12EE-4B9E-A926-4CB3BE86D2A1}">
      <dgm:prSet/>
      <dgm:spPr>
        <a:solidFill>
          <a:schemeClr val="bg1"/>
        </a:solidFill>
        <a:ln w="57150">
          <a:solidFill>
            <a:srgbClr val="F682B6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bn-IN" smtClean="0">
              <a:solidFill>
                <a:schemeClr val="tx1"/>
              </a:solidFill>
            </a:rPr>
            <a:t>শিখনফল</a:t>
          </a:r>
          <a:endParaRPr lang="en-US">
            <a:solidFill>
              <a:schemeClr val="tx1"/>
            </a:solidFill>
          </a:endParaRPr>
        </a:p>
      </dgm:t>
    </dgm:pt>
    <dgm:pt modelId="{395C87BD-7327-43D8-86E1-13218766D8E7}" type="parTrans" cxnId="{53446216-8150-41CB-B0BE-E2C0F299A2E6}">
      <dgm:prSet/>
      <dgm:spPr/>
      <dgm:t>
        <a:bodyPr/>
        <a:lstStyle/>
        <a:p>
          <a:endParaRPr lang="en-US"/>
        </a:p>
      </dgm:t>
    </dgm:pt>
    <dgm:pt modelId="{27028B2E-924E-4875-9E3E-D6900B7B12AF}" type="sibTrans" cxnId="{53446216-8150-41CB-B0BE-E2C0F299A2E6}">
      <dgm:prSet/>
      <dgm:spPr/>
      <dgm:t>
        <a:bodyPr/>
        <a:lstStyle/>
        <a:p>
          <a:endParaRPr lang="en-US"/>
        </a:p>
      </dgm:t>
    </dgm:pt>
    <dgm:pt modelId="{83EB49ED-DB3C-4AB8-9A41-258D6B0F0329}" type="pres">
      <dgm:prSet presAssocID="{1BDEF986-F1F8-47F8-888B-AF40B2B1D49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CFCC37-28E5-462B-BA19-B35983192036}" type="pres">
      <dgm:prSet presAssocID="{1BDEF986-F1F8-47F8-888B-AF40B2B1D490}" presName="arrow" presStyleLbl="bgShp" presStyleIdx="0" presStyleCnt="1"/>
      <dgm:spPr>
        <a:solidFill>
          <a:srgbClr val="F682B6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-300000"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83E9D728-87A5-4556-B675-D934382B32D7}" type="pres">
      <dgm:prSet presAssocID="{1BDEF986-F1F8-47F8-888B-AF40B2B1D490}" presName="linearProcess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B4D012E3-04F9-430B-85B5-65323E23FF1D}" type="pres">
      <dgm:prSet presAssocID="{0ED238A7-12EE-4B9E-A926-4CB3BE86D2A1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C57E50-B6CB-4C67-A0E8-4029691294E6}" type="presOf" srcId="{1BDEF986-F1F8-47F8-888B-AF40B2B1D490}" destId="{83EB49ED-DB3C-4AB8-9A41-258D6B0F0329}" srcOrd="0" destOrd="0" presId="urn:microsoft.com/office/officeart/2005/8/layout/hProcess9"/>
    <dgm:cxn modelId="{53446216-8150-41CB-B0BE-E2C0F299A2E6}" srcId="{1BDEF986-F1F8-47F8-888B-AF40B2B1D490}" destId="{0ED238A7-12EE-4B9E-A926-4CB3BE86D2A1}" srcOrd="0" destOrd="0" parTransId="{395C87BD-7327-43D8-86E1-13218766D8E7}" sibTransId="{27028B2E-924E-4875-9E3E-D6900B7B12AF}"/>
    <dgm:cxn modelId="{83B68362-5B44-49D3-A4DC-A575B442E95D}" type="presOf" srcId="{0ED238A7-12EE-4B9E-A926-4CB3BE86D2A1}" destId="{B4D012E3-04F9-430B-85B5-65323E23FF1D}" srcOrd="0" destOrd="0" presId="urn:microsoft.com/office/officeart/2005/8/layout/hProcess9"/>
    <dgm:cxn modelId="{25B684EB-EA8C-455C-81FC-65BFC8FE6DA6}" type="presParOf" srcId="{83EB49ED-DB3C-4AB8-9A41-258D6B0F0329}" destId="{5CCFCC37-28E5-462B-BA19-B35983192036}" srcOrd="0" destOrd="0" presId="urn:microsoft.com/office/officeart/2005/8/layout/hProcess9"/>
    <dgm:cxn modelId="{EF441159-CD95-436E-AA98-974E86525F52}" type="presParOf" srcId="{83EB49ED-DB3C-4AB8-9A41-258D6B0F0329}" destId="{83E9D728-87A5-4556-B675-D934382B32D7}" srcOrd="1" destOrd="0" presId="urn:microsoft.com/office/officeart/2005/8/layout/hProcess9"/>
    <dgm:cxn modelId="{A717E854-C3BD-4406-8F6B-D261AA480AD9}" type="presParOf" srcId="{83E9D728-87A5-4556-B675-D934382B32D7}" destId="{B4D012E3-04F9-430B-85B5-65323E23FF1D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72C6D1-30F5-41F2-8118-8485B0AF685B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E64F8C2-C0A9-49BF-8B07-BDA0BD248D65}">
      <dgm:prSet/>
      <dgm:spPr>
        <a:ln w="38100">
          <a:solidFill>
            <a:srgbClr val="F682B6"/>
          </a:solidFill>
        </a:ln>
      </dgm:spPr>
      <dgm:t>
        <a:bodyPr/>
        <a:lstStyle/>
        <a:p>
          <a:pPr rtl="0"/>
          <a:r>
            <a:rPr lang="bn-IN" smtClean="0"/>
            <a:t>এই পাঠ শেষে শিক্ষার্থীরা------</a:t>
          </a:r>
          <a:endParaRPr lang="en-US"/>
        </a:p>
      </dgm:t>
    </dgm:pt>
    <dgm:pt modelId="{0D6AC068-3E5C-47EA-9424-24B20BFC91AC}" type="parTrans" cxnId="{AE73BDEB-8403-4A45-85C0-B60B25C93929}">
      <dgm:prSet/>
      <dgm:spPr/>
      <dgm:t>
        <a:bodyPr/>
        <a:lstStyle/>
        <a:p>
          <a:endParaRPr lang="en-US"/>
        </a:p>
      </dgm:t>
    </dgm:pt>
    <dgm:pt modelId="{8990D94E-2E06-4D00-A8EC-3412FDE50479}" type="sibTrans" cxnId="{AE73BDEB-8403-4A45-85C0-B60B25C93929}">
      <dgm:prSet/>
      <dgm:spPr/>
      <dgm:t>
        <a:bodyPr/>
        <a:lstStyle/>
        <a:p>
          <a:endParaRPr lang="en-US"/>
        </a:p>
      </dgm:t>
    </dgm:pt>
    <dgm:pt modelId="{91BBAE0B-9073-4D30-9B32-FF240E4B4DE0}">
      <dgm:prSet/>
      <dgm:spPr>
        <a:ln w="38100">
          <a:solidFill>
            <a:srgbClr val="F682B6"/>
          </a:solidFill>
        </a:ln>
      </dgm:spPr>
      <dgm:t>
        <a:bodyPr/>
        <a:lstStyle/>
        <a:p>
          <a:pPr rtl="0"/>
          <a:r>
            <a:rPr lang="bn-IN" smtClean="0"/>
            <a:t>সমাজ জীবনে প্রভাব বিস্তারকারী উপাদান সমুহের নাম বলতে পারবে</a:t>
          </a:r>
          <a:endParaRPr lang="en-US"/>
        </a:p>
      </dgm:t>
    </dgm:pt>
    <dgm:pt modelId="{3E2140FD-D353-4171-AE43-12F709D4FC87}" type="parTrans" cxnId="{E9AD189C-60B8-4469-AFCD-ED8B0AC6913B}">
      <dgm:prSet/>
      <dgm:spPr/>
      <dgm:t>
        <a:bodyPr/>
        <a:lstStyle/>
        <a:p>
          <a:endParaRPr lang="en-US"/>
        </a:p>
      </dgm:t>
    </dgm:pt>
    <dgm:pt modelId="{1DCF2BD4-3072-4335-8146-AC62B1B465F5}" type="sibTrans" cxnId="{E9AD189C-60B8-4469-AFCD-ED8B0AC6913B}">
      <dgm:prSet/>
      <dgm:spPr/>
      <dgm:t>
        <a:bodyPr/>
        <a:lstStyle/>
        <a:p>
          <a:endParaRPr lang="en-US"/>
        </a:p>
      </dgm:t>
    </dgm:pt>
    <dgm:pt modelId="{26070B6C-5920-4585-B533-47E5F5C8DBD5}">
      <dgm:prSet/>
      <dgm:spPr>
        <a:ln w="38100">
          <a:solidFill>
            <a:srgbClr val="F682B6"/>
          </a:solidFill>
        </a:ln>
      </dgm:spPr>
      <dgm:t>
        <a:bodyPr/>
        <a:lstStyle/>
        <a:p>
          <a:pPr rtl="0"/>
          <a:r>
            <a:rPr lang="bn-IN" smtClean="0"/>
            <a:t>ভৌগোলিক উপাদান বলতে কী বোঝায়?তা ব্যাখ্যা করতে পারবে।</a:t>
          </a:r>
          <a:endParaRPr lang="en-US"/>
        </a:p>
      </dgm:t>
    </dgm:pt>
    <dgm:pt modelId="{49A1326C-4F9C-4645-A77B-807ECFA97B29}" type="parTrans" cxnId="{A6664C06-6C0D-48CE-B287-BE289E240973}">
      <dgm:prSet/>
      <dgm:spPr/>
      <dgm:t>
        <a:bodyPr/>
        <a:lstStyle/>
        <a:p>
          <a:endParaRPr lang="en-US"/>
        </a:p>
      </dgm:t>
    </dgm:pt>
    <dgm:pt modelId="{61CD4A9F-0DFA-498D-BD16-BA88974BD225}" type="sibTrans" cxnId="{A6664C06-6C0D-48CE-B287-BE289E240973}">
      <dgm:prSet/>
      <dgm:spPr/>
      <dgm:t>
        <a:bodyPr/>
        <a:lstStyle/>
        <a:p>
          <a:endParaRPr lang="en-US"/>
        </a:p>
      </dgm:t>
    </dgm:pt>
    <dgm:pt modelId="{8331CEEB-5C9B-4A13-8E3B-E682857E994B}">
      <dgm:prSet/>
      <dgm:spPr>
        <a:ln w="38100">
          <a:solidFill>
            <a:srgbClr val="F682B6"/>
          </a:solidFill>
        </a:ln>
      </dgm:spPr>
      <dgm:t>
        <a:bodyPr/>
        <a:lstStyle/>
        <a:p>
          <a:pPr rtl="0"/>
          <a:r>
            <a:rPr lang="bn-IN" smtClean="0"/>
            <a:t>সমাজ জীবনে ভৌগোলিক উপাদানের প্রভাব বিশ্লেষণ করতে পারবে।</a:t>
          </a:r>
          <a:endParaRPr lang="en-US"/>
        </a:p>
      </dgm:t>
    </dgm:pt>
    <dgm:pt modelId="{0951601C-22E9-4201-AD61-26A5DF06E589}" type="parTrans" cxnId="{685604ED-0FC0-4FBD-BE12-2BFC22773602}">
      <dgm:prSet/>
      <dgm:spPr/>
      <dgm:t>
        <a:bodyPr/>
        <a:lstStyle/>
        <a:p>
          <a:endParaRPr lang="en-US"/>
        </a:p>
      </dgm:t>
    </dgm:pt>
    <dgm:pt modelId="{0E49761E-6899-4672-812A-A70C79005596}" type="sibTrans" cxnId="{685604ED-0FC0-4FBD-BE12-2BFC22773602}">
      <dgm:prSet/>
      <dgm:spPr/>
      <dgm:t>
        <a:bodyPr/>
        <a:lstStyle/>
        <a:p>
          <a:endParaRPr lang="en-US"/>
        </a:p>
      </dgm:t>
    </dgm:pt>
    <dgm:pt modelId="{C096BF48-0AA4-4A1D-9FDE-494EE5CECC63}" type="pres">
      <dgm:prSet presAssocID="{2E72C6D1-30F5-41F2-8118-8485B0AF68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A9204-BE04-41E2-9750-DFF4047FB3CD}" type="pres">
      <dgm:prSet presAssocID="{0E64F8C2-C0A9-49BF-8B07-BDA0BD248D6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F4D83-D262-4114-BDCB-6B13A49B5834}" type="pres">
      <dgm:prSet presAssocID="{8990D94E-2E06-4D00-A8EC-3412FDE50479}" presName="spacer" presStyleCnt="0"/>
      <dgm:spPr/>
    </dgm:pt>
    <dgm:pt modelId="{608E9CF1-3F59-4C6D-B8F4-4AFD63761874}" type="pres">
      <dgm:prSet presAssocID="{91BBAE0B-9073-4D30-9B32-FF240E4B4D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1E5E9-AAE7-447C-9585-E0DCF3BC194D}" type="pres">
      <dgm:prSet presAssocID="{1DCF2BD4-3072-4335-8146-AC62B1B465F5}" presName="spacer" presStyleCnt="0"/>
      <dgm:spPr/>
    </dgm:pt>
    <dgm:pt modelId="{7F41A1B4-DBC1-413A-8ABC-60FF023D2018}" type="pres">
      <dgm:prSet presAssocID="{26070B6C-5920-4585-B533-47E5F5C8DBD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1BE8F-7374-4CD0-B561-9D364A32C4D5}" type="pres">
      <dgm:prSet presAssocID="{61CD4A9F-0DFA-498D-BD16-BA88974BD225}" presName="spacer" presStyleCnt="0"/>
      <dgm:spPr/>
    </dgm:pt>
    <dgm:pt modelId="{98E4E9BE-9E75-4E1E-8CA5-FC391AC7437C}" type="pres">
      <dgm:prSet presAssocID="{8331CEEB-5C9B-4A13-8E3B-E682857E99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73BDEB-8403-4A45-85C0-B60B25C93929}" srcId="{2E72C6D1-30F5-41F2-8118-8485B0AF685B}" destId="{0E64F8C2-C0A9-49BF-8B07-BDA0BD248D65}" srcOrd="0" destOrd="0" parTransId="{0D6AC068-3E5C-47EA-9424-24B20BFC91AC}" sibTransId="{8990D94E-2E06-4D00-A8EC-3412FDE50479}"/>
    <dgm:cxn modelId="{E81E21AB-A90D-4708-BBBF-CDD75F49C0E8}" type="presOf" srcId="{8331CEEB-5C9B-4A13-8E3B-E682857E994B}" destId="{98E4E9BE-9E75-4E1E-8CA5-FC391AC7437C}" srcOrd="0" destOrd="0" presId="urn:microsoft.com/office/officeart/2005/8/layout/vList2"/>
    <dgm:cxn modelId="{A6664C06-6C0D-48CE-B287-BE289E240973}" srcId="{2E72C6D1-30F5-41F2-8118-8485B0AF685B}" destId="{26070B6C-5920-4585-B533-47E5F5C8DBD5}" srcOrd="2" destOrd="0" parTransId="{49A1326C-4F9C-4645-A77B-807ECFA97B29}" sibTransId="{61CD4A9F-0DFA-498D-BD16-BA88974BD225}"/>
    <dgm:cxn modelId="{E9AD189C-60B8-4469-AFCD-ED8B0AC6913B}" srcId="{2E72C6D1-30F5-41F2-8118-8485B0AF685B}" destId="{91BBAE0B-9073-4D30-9B32-FF240E4B4DE0}" srcOrd="1" destOrd="0" parTransId="{3E2140FD-D353-4171-AE43-12F709D4FC87}" sibTransId="{1DCF2BD4-3072-4335-8146-AC62B1B465F5}"/>
    <dgm:cxn modelId="{3D7515A5-7B45-4B5E-812B-BA32644E0CAD}" type="presOf" srcId="{26070B6C-5920-4585-B533-47E5F5C8DBD5}" destId="{7F41A1B4-DBC1-413A-8ABC-60FF023D2018}" srcOrd="0" destOrd="0" presId="urn:microsoft.com/office/officeart/2005/8/layout/vList2"/>
    <dgm:cxn modelId="{656F479A-42EC-4B02-AA1D-2D6F0AB7DB85}" type="presOf" srcId="{91BBAE0B-9073-4D30-9B32-FF240E4B4DE0}" destId="{608E9CF1-3F59-4C6D-B8F4-4AFD63761874}" srcOrd="0" destOrd="0" presId="urn:microsoft.com/office/officeart/2005/8/layout/vList2"/>
    <dgm:cxn modelId="{D07B3039-3508-43FE-8720-77DC440C715E}" type="presOf" srcId="{2E72C6D1-30F5-41F2-8118-8485B0AF685B}" destId="{C096BF48-0AA4-4A1D-9FDE-494EE5CECC63}" srcOrd="0" destOrd="0" presId="urn:microsoft.com/office/officeart/2005/8/layout/vList2"/>
    <dgm:cxn modelId="{AE5C57CA-9700-4548-984A-D836BB9F58DC}" type="presOf" srcId="{0E64F8C2-C0A9-49BF-8B07-BDA0BD248D65}" destId="{CB6A9204-BE04-41E2-9750-DFF4047FB3CD}" srcOrd="0" destOrd="0" presId="urn:microsoft.com/office/officeart/2005/8/layout/vList2"/>
    <dgm:cxn modelId="{685604ED-0FC0-4FBD-BE12-2BFC22773602}" srcId="{2E72C6D1-30F5-41F2-8118-8485B0AF685B}" destId="{8331CEEB-5C9B-4A13-8E3B-E682857E994B}" srcOrd="3" destOrd="0" parTransId="{0951601C-22E9-4201-AD61-26A5DF06E589}" sibTransId="{0E49761E-6899-4672-812A-A70C79005596}"/>
    <dgm:cxn modelId="{51D78BB6-9E80-4465-841F-7CB070736F53}" type="presParOf" srcId="{C096BF48-0AA4-4A1D-9FDE-494EE5CECC63}" destId="{CB6A9204-BE04-41E2-9750-DFF4047FB3CD}" srcOrd="0" destOrd="0" presId="urn:microsoft.com/office/officeart/2005/8/layout/vList2"/>
    <dgm:cxn modelId="{C5814BA4-26D1-4967-922C-E699DFF967E5}" type="presParOf" srcId="{C096BF48-0AA4-4A1D-9FDE-494EE5CECC63}" destId="{8ADF4D83-D262-4114-BDCB-6B13A49B5834}" srcOrd="1" destOrd="0" presId="urn:microsoft.com/office/officeart/2005/8/layout/vList2"/>
    <dgm:cxn modelId="{A0C8D009-7220-4493-A3E4-425C44773578}" type="presParOf" srcId="{C096BF48-0AA4-4A1D-9FDE-494EE5CECC63}" destId="{608E9CF1-3F59-4C6D-B8F4-4AFD63761874}" srcOrd="2" destOrd="0" presId="urn:microsoft.com/office/officeart/2005/8/layout/vList2"/>
    <dgm:cxn modelId="{0CC30E03-A1E8-4732-B8C4-AE1644A5D9DC}" type="presParOf" srcId="{C096BF48-0AA4-4A1D-9FDE-494EE5CECC63}" destId="{ADA1E5E9-AAE7-447C-9585-E0DCF3BC194D}" srcOrd="3" destOrd="0" presId="urn:microsoft.com/office/officeart/2005/8/layout/vList2"/>
    <dgm:cxn modelId="{420A78BD-E31B-497D-951D-8F1C98775836}" type="presParOf" srcId="{C096BF48-0AA4-4A1D-9FDE-494EE5CECC63}" destId="{7F41A1B4-DBC1-413A-8ABC-60FF023D2018}" srcOrd="4" destOrd="0" presId="urn:microsoft.com/office/officeart/2005/8/layout/vList2"/>
    <dgm:cxn modelId="{799F113D-4193-4FAD-9EB8-BB9D76788189}" type="presParOf" srcId="{C096BF48-0AA4-4A1D-9FDE-494EE5CECC63}" destId="{E1E1BE8F-7374-4CD0-B561-9D364A32C4D5}" srcOrd="5" destOrd="0" presId="urn:microsoft.com/office/officeart/2005/8/layout/vList2"/>
    <dgm:cxn modelId="{997177C7-0F29-4347-8006-962AAEE4B573}" type="presParOf" srcId="{C096BF48-0AA4-4A1D-9FDE-494EE5CECC63}" destId="{98E4E9BE-9E75-4E1E-8CA5-FC391AC7437C}" srcOrd="6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D68E722-70CB-4819-8FB1-4AD305BD1C0A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2107F6CF-CEFB-4A3C-B3B3-F5D3EBA76856}">
      <dgm:prSet custT="1"/>
      <dgm:spPr>
        <a:solidFill>
          <a:schemeClr val="bg1"/>
        </a:solidFill>
        <a:ln w="57150">
          <a:solidFill>
            <a:srgbClr val="F682B6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gm:spPr>
      <dgm:t>
        <a:bodyPr/>
        <a:lstStyle/>
        <a:p>
          <a:pPr rtl="0"/>
          <a:r>
            <a:rPr lang="en-US" sz="3200" dirty="0" err="1" smtClean="0">
              <a:solidFill>
                <a:schemeClr val="tx1"/>
              </a:solidFill>
            </a:rPr>
            <a:t>বিষয়বস্তু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আলোচনা</a:t>
          </a:r>
          <a:r>
            <a:rPr lang="bn-IN" sz="2800" dirty="0" smtClean="0">
              <a:solidFill>
                <a:schemeClr val="tx1"/>
              </a:solidFill>
            </a:rPr>
            <a:t>(২৫মিনিট)</a:t>
          </a:r>
          <a:endParaRPr lang="en-US" sz="2800" dirty="0">
            <a:solidFill>
              <a:schemeClr val="tx1"/>
            </a:solidFill>
          </a:endParaRPr>
        </a:p>
      </dgm:t>
    </dgm:pt>
    <dgm:pt modelId="{14275B97-1D77-4F92-AADA-042F174E1AA0}" type="parTrans" cxnId="{282E42B1-1EDC-4E98-ADC5-5C31CDA0A8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D1E1A4-7D27-4A81-B703-455CB135C8DD}" type="sibTrans" cxnId="{282E42B1-1EDC-4E98-ADC5-5C31CDA0A8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43CA62-D530-43ED-8275-F474303886AB}" type="pres">
      <dgm:prSet presAssocID="{DD68E722-70CB-4819-8FB1-4AD305BD1C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5DBDE0-5D10-4A52-BA0F-D827292030C8}" type="pres">
      <dgm:prSet presAssocID="{2107F6CF-CEFB-4A3C-B3B3-F5D3EBA76856}" presName="lin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gm:spPr>
      <dgm:t>
        <a:bodyPr/>
        <a:lstStyle/>
        <a:p>
          <a:endParaRPr lang="en-US"/>
        </a:p>
      </dgm:t>
    </dgm:pt>
    <dgm:pt modelId="{609E02F0-1B01-45EE-865D-2BD974862FC4}" type="pres">
      <dgm:prSet presAssocID="{2107F6CF-CEFB-4A3C-B3B3-F5D3EBA76856}" presName="parentText" presStyleLbl="node1" presStyleIdx="0" presStyleCnt="1" custScaleX="1829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8658F5-DC54-4738-A289-51D9406C3C6B}" type="presOf" srcId="{2107F6CF-CEFB-4A3C-B3B3-F5D3EBA76856}" destId="{609E02F0-1B01-45EE-865D-2BD974862FC4}" srcOrd="0" destOrd="0" presId="urn:microsoft.com/office/officeart/2005/8/layout/vList5"/>
    <dgm:cxn modelId="{EB3332BC-661E-4359-BA2D-976E853A47D3}" type="presOf" srcId="{DD68E722-70CB-4819-8FB1-4AD305BD1C0A}" destId="{6843CA62-D530-43ED-8275-F474303886AB}" srcOrd="0" destOrd="0" presId="urn:microsoft.com/office/officeart/2005/8/layout/vList5"/>
    <dgm:cxn modelId="{282E42B1-1EDC-4E98-ADC5-5C31CDA0A8AE}" srcId="{DD68E722-70CB-4819-8FB1-4AD305BD1C0A}" destId="{2107F6CF-CEFB-4A3C-B3B3-F5D3EBA76856}" srcOrd="0" destOrd="0" parTransId="{14275B97-1D77-4F92-AADA-042F174E1AA0}" sibTransId="{8DD1E1A4-7D27-4A81-B703-455CB135C8DD}"/>
    <dgm:cxn modelId="{6B5CFE64-56A6-4E00-B441-38B1B7C49632}" type="presParOf" srcId="{6843CA62-D530-43ED-8275-F474303886AB}" destId="{325DBDE0-5D10-4A52-BA0F-D827292030C8}" srcOrd="0" destOrd="0" presId="urn:microsoft.com/office/officeart/2005/8/layout/vList5"/>
    <dgm:cxn modelId="{AF29E397-9239-4638-B91F-2B34C7719EB8}" type="presParOf" srcId="{325DBDE0-5D10-4A52-BA0F-D827292030C8}" destId="{609E02F0-1B01-45EE-865D-2BD974862FC4}" srcOrd="0" destOrd="0" presId="urn:microsoft.com/office/officeart/2005/8/layout/vList5"/>
  </dgm:cxnLst>
  <dgm:bg>
    <a:solidFill>
      <a:srgbClr val="00B050"/>
    </a:solidFill>
    <a:effectLst>
      <a:innerShdw blurRad="114300">
        <a:prstClr val="black"/>
      </a:innerShdw>
    </a:effectLst>
  </dgm:bg>
  <dgm:whole>
    <a:ln>
      <a:solidFill>
        <a:srgbClr val="F682B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823F0FA-BA4E-4AA7-ADB0-A96905799C7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45530EC-0FEF-4BCB-9DF7-4E892CCFE089}">
      <dgm:prSet/>
      <dgm:spPr>
        <a:solidFill>
          <a:schemeClr val="bg1">
            <a:alpha val="90000"/>
          </a:schemeClr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dirty="0" err="1" smtClean="0"/>
            <a:t>ভৌগোলিক</a:t>
          </a:r>
          <a:r>
            <a:rPr lang="en-US" dirty="0" smtClean="0"/>
            <a:t> </a:t>
          </a:r>
          <a:r>
            <a:rPr lang="en-US" dirty="0" err="1" smtClean="0"/>
            <a:t>উপাদান</a:t>
          </a:r>
          <a:r>
            <a:rPr lang="en-US" dirty="0" smtClean="0"/>
            <a:t>  </a:t>
          </a:r>
          <a:r>
            <a:rPr lang="en-US" dirty="0" err="1" smtClean="0"/>
            <a:t>বলতে</a:t>
          </a:r>
          <a:r>
            <a:rPr lang="en-US" dirty="0" smtClean="0"/>
            <a:t> </a:t>
          </a:r>
          <a:r>
            <a:rPr lang="en-US" dirty="0" err="1" smtClean="0"/>
            <a:t>কী</a:t>
          </a:r>
          <a:r>
            <a:rPr lang="en-US" dirty="0" smtClean="0"/>
            <a:t> </a:t>
          </a:r>
          <a:r>
            <a:rPr lang="en-US" dirty="0" err="1" smtClean="0"/>
            <a:t>বুঝ</a:t>
          </a:r>
          <a:r>
            <a:rPr lang="en-US" dirty="0" smtClean="0"/>
            <a:t> ?</a:t>
          </a:r>
          <a:endParaRPr lang="en-US" dirty="0"/>
        </a:p>
      </dgm:t>
    </dgm:pt>
    <dgm:pt modelId="{F2F38C6B-A10D-4701-BD8D-C364C683E59E}" type="parTrans" cxnId="{E9F87FFD-CE4D-4E0A-9C01-626D8A0066AA}">
      <dgm:prSet/>
      <dgm:spPr/>
      <dgm:t>
        <a:bodyPr/>
        <a:lstStyle/>
        <a:p>
          <a:endParaRPr lang="en-US"/>
        </a:p>
      </dgm:t>
    </dgm:pt>
    <dgm:pt modelId="{21E43159-BBD4-4000-A744-463ACA2A9487}" type="sibTrans" cxnId="{E9F87FFD-CE4D-4E0A-9C01-626D8A0066AA}">
      <dgm:prSet/>
      <dgm:spPr/>
      <dgm:t>
        <a:bodyPr/>
        <a:lstStyle/>
        <a:p>
          <a:endParaRPr lang="en-US"/>
        </a:p>
      </dgm:t>
    </dgm:pt>
    <dgm:pt modelId="{6505F7FC-94E4-4DB5-8336-0518C8E5C45F}" type="pres">
      <dgm:prSet presAssocID="{0823F0FA-BA4E-4AA7-ADB0-A96905799C7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A3F9481-E4D7-4A57-BED0-CEC36404E38A}" type="pres">
      <dgm:prSet presAssocID="{0823F0FA-BA4E-4AA7-ADB0-A96905799C7E}" presName="pyramid" presStyleLbl="node1" presStyleIdx="0" presStyleCnt="1" custLinFactNeighborX="-5061"/>
      <dgm:spPr>
        <a:solidFill>
          <a:srgbClr val="820E4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DBBDC3F-73E3-4A76-84A0-C4A805D717D5}" type="pres">
      <dgm:prSet presAssocID="{0823F0FA-BA4E-4AA7-ADB0-A96905799C7E}" presName="theList" presStyleCnt="0"/>
      <dgm:spPr>
        <a:ln>
          <a:noFill/>
        </a:ln>
        <a:effectLst/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C83B3863-8250-45FE-911F-12A25800FE95}" type="pres">
      <dgm:prSet presAssocID="{D45530EC-0FEF-4BCB-9DF7-4E892CCFE089}" presName="aNode" presStyleLbl="fgAcc1" presStyleIdx="0" presStyleCnt="1" custScaleX="158679" custScaleY="50721" custLinFactNeighborX="-3723" custLinFactNeighborY="-7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4C081-6D03-4A3B-8ECC-984AA7DE0CCC}" type="pres">
      <dgm:prSet presAssocID="{D45530EC-0FEF-4BCB-9DF7-4E892CCFE089}" presName="aSpace" presStyleCnt="0"/>
      <dgm:spPr>
        <a:ln>
          <a:noFill/>
        </a:ln>
        <a:effectLst/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</dgm:ptLst>
  <dgm:cxnLst>
    <dgm:cxn modelId="{D17D0E6E-74B2-4367-8B52-DE1A2A9EB385}" type="presOf" srcId="{D45530EC-0FEF-4BCB-9DF7-4E892CCFE089}" destId="{C83B3863-8250-45FE-911F-12A25800FE95}" srcOrd="0" destOrd="0" presId="urn:microsoft.com/office/officeart/2005/8/layout/pyramid2"/>
    <dgm:cxn modelId="{BE944591-E3CA-4730-BFC7-B592252B93F9}" type="presOf" srcId="{0823F0FA-BA4E-4AA7-ADB0-A96905799C7E}" destId="{6505F7FC-94E4-4DB5-8336-0518C8E5C45F}" srcOrd="0" destOrd="0" presId="urn:microsoft.com/office/officeart/2005/8/layout/pyramid2"/>
    <dgm:cxn modelId="{E9F87FFD-CE4D-4E0A-9C01-626D8A0066AA}" srcId="{0823F0FA-BA4E-4AA7-ADB0-A96905799C7E}" destId="{D45530EC-0FEF-4BCB-9DF7-4E892CCFE089}" srcOrd="0" destOrd="0" parTransId="{F2F38C6B-A10D-4701-BD8D-C364C683E59E}" sibTransId="{21E43159-BBD4-4000-A744-463ACA2A9487}"/>
    <dgm:cxn modelId="{68B90E82-117F-4700-93DF-030992464367}" type="presParOf" srcId="{6505F7FC-94E4-4DB5-8336-0518C8E5C45F}" destId="{DA3F9481-E4D7-4A57-BED0-CEC36404E38A}" srcOrd="0" destOrd="0" presId="urn:microsoft.com/office/officeart/2005/8/layout/pyramid2"/>
    <dgm:cxn modelId="{9E8CA463-0E17-4460-ABDF-949AE9C97079}" type="presParOf" srcId="{6505F7FC-94E4-4DB5-8336-0518C8E5C45F}" destId="{2DBBDC3F-73E3-4A76-84A0-C4A805D717D5}" srcOrd="1" destOrd="0" presId="urn:microsoft.com/office/officeart/2005/8/layout/pyramid2"/>
    <dgm:cxn modelId="{68CA5DAD-1682-4A91-B283-E31F12A17336}" type="presParOf" srcId="{2DBBDC3F-73E3-4A76-84A0-C4A805D717D5}" destId="{C83B3863-8250-45FE-911F-12A25800FE95}" srcOrd="0" destOrd="0" presId="urn:microsoft.com/office/officeart/2005/8/layout/pyramid2"/>
    <dgm:cxn modelId="{C94EAEFE-958A-4336-8D4A-A92C1EF41DF4}" type="presParOf" srcId="{2DBBDC3F-73E3-4A76-84A0-C4A805D717D5}" destId="{7584C081-6D03-4A3B-8ECC-984AA7DE0CC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5640BCB-575F-48F9-8921-19DD05CC163E}" type="doc">
      <dgm:prSet loTypeId="urn:microsoft.com/office/officeart/2005/8/layout/vList3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246C050-38D0-483A-BA40-21F40F3E944B}">
      <dgm:prSet/>
      <dgm:spPr>
        <a:solidFill>
          <a:schemeClr val="bg1"/>
        </a:solidFill>
        <a:ln w="57150">
          <a:solidFill>
            <a:srgbClr val="F682B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lope"/>
          <a:bevelB w="165100" h="254000"/>
        </a:sp3d>
      </dgm:spPr>
      <dgm:t>
        <a:bodyPr/>
        <a:lstStyle/>
        <a:p>
          <a:pPr rtl="0"/>
          <a:r>
            <a:rPr lang="bn-IN" smtClean="0">
              <a:solidFill>
                <a:schemeClr val="tx1"/>
              </a:solidFill>
            </a:rPr>
            <a:t>উত্তর</a:t>
          </a:r>
          <a:endParaRPr lang="en-US">
            <a:solidFill>
              <a:schemeClr val="tx1"/>
            </a:solidFill>
          </a:endParaRPr>
        </a:p>
      </dgm:t>
    </dgm:pt>
    <dgm:pt modelId="{71486BA1-8CB0-4481-BEC2-19353BCC962D}" type="parTrans" cxnId="{316CF684-D15E-4448-A454-72BBF70E9617}">
      <dgm:prSet/>
      <dgm:spPr/>
      <dgm:t>
        <a:bodyPr/>
        <a:lstStyle/>
        <a:p>
          <a:endParaRPr lang="en-US"/>
        </a:p>
      </dgm:t>
    </dgm:pt>
    <dgm:pt modelId="{5FEC5174-7090-4B7F-8AF3-D8350FF23043}" type="sibTrans" cxnId="{316CF684-D15E-4448-A454-72BBF70E9617}">
      <dgm:prSet/>
      <dgm:spPr/>
      <dgm:t>
        <a:bodyPr/>
        <a:lstStyle/>
        <a:p>
          <a:endParaRPr lang="en-US"/>
        </a:p>
      </dgm:t>
    </dgm:pt>
    <dgm:pt modelId="{20012AB0-74D2-4065-9A84-3494A19114B7}" type="pres">
      <dgm:prSet presAssocID="{45640BCB-575F-48F9-8921-19DD05CC16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E469C8-51BA-4E33-982B-A4F1F906610E}" type="pres">
      <dgm:prSet presAssocID="{6246C050-38D0-483A-BA40-21F40F3E944B}" presName="composite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BBB9E139-1853-4564-9D86-10F2275A2FDA}" type="pres">
      <dgm:prSet presAssocID="{6246C050-38D0-483A-BA40-21F40F3E944B}" presName="imgShp" presStyleLbl="fgImgPlace1" presStyleIdx="0" presStyleCnt="1"/>
      <dgm:spPr>
        <a:solidFill>
          <a:srgbClr val="FF00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slope"/>
          <a:bevelB w="165100" h="254000"/>
        </a:sp3d>
      </dgm:spPr>
      <dgm:t>
        <a:bodyPr/>
        <a:lstStyle/>
        <a:p>
          <a:endParaRPr lang="en-US"/>
        </a:p>
      </dgm:t>
    </dgm:pt>
    <dgm:pt modelId="{DD0B7885-2AE6-4A81-BFC0-E988B6AE952B}" type="pres">
      <dgm:prSet presAssocID="{6246C050-38D0-483A-BA40-21F40F3E944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6CF684-D15E-4448-A454-72BBF70E9617}" srcId="{45640BCB-575F-48F9-8921-19DD05CC163E}" destId="{6246C050-38D0-483A-BA40-21F40F3E944B}" srcOrd="0" destOrd="0" parTransId="{71486BA1-8CB0-4481-BEC2-19353BCC962D}" sibTransId="{5FEC5174-7090-4B7F-8AF3-D8350FF23043}"/>
    <dgm:cxn modelId="{E6E6F3B8-E36D-49EA-804C-90543D3893B7}" type="presOf" srcId="{6246C050-38D0-483A-BA40-21F40F3E944B}" destId="{DD0B7885-2AE6-4A81-BFC0-E988B6AE952B}" srcOrd="0" destOrd="0" presId="urn:microsoft.com/office/officeart/2005/8/layout/vList3"/>
    <dgm:cxn modelId="{2D98014F-8C1A-4E53-BD70-16A7D9BAD947}" type="presOf" srcId="{45640BCB-575F-48F9-8921-19DD05CC163E}" destId="{20012AB0-74D2-4065-9A84-3494A19114B7}" srcOrd="0" destOrd="0" presId="urn:microsoft.com/office/officeart/2005/8/layout/vList3"/>
    <dgm:cxn modelId="{3CDAB4AB-0C7C-426B-9AD2-80109DA8F2DE}" type="presParOf" srcId="{20012AB0-74D2-4065-9A84-3494A19114B7}" destId="{91E469C8-51BA-4E33-982B-A4F1F906610E}" srcOrd="0" destOrd="0" presId="urn:microsoft.com/office/officeart/2005/8/layout/vList3"/>
    <dgm:cxn modelId="{A75F9585-0849-43C2-9E67-029EA9758997}" type="presParOf" srcId="{91E469C8-51BA-4E33-982B-A4F1F906610E}" destId="{BBB9E139-1853-4564-9D86-10F2275A2FDA}" srcOrd="0" destOrd="0" presId="urn:microsoft.com/office/officeart/2005/8/layout/vList3"/>
    <dgm:cxn modelId="{73DEBB61-CF91-4DFE-9412-D92E0F8060A7}" type="presParOf" srcId="{91E469C8-51BA-4E33-982B-A4F1F906610E}" destId="{DD0B7885-2AE6-4A81-BFC0-E988B6AE952B}" srcOrd="1" destOrd="0" presId="urn:microsoft.com/office/officeart/2005/8/layout/vList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65E11-6014-4650-ADE8-7077F69BDE47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CAB0940-423A-41A9-8997-54F46CDD64AC}">
      <dgm:prSet custT="1"/>
      <dgm:spPr/>
      <dgm:t>
        <a:bodyPr/>
        <a:lstStyle/>
        <a:p>
          <a:pPr rtl="0"/>
          <a:r>
            <a:rPr lang="bn-IN" sz="3200" dirty="0" smtClean="0"/>
            <a:t>মোঃ এনামুল হক</a:t>
          </a:r>
          <a:endParaRPr lang="en-US" sz="3200" dirty="0"/>
        </a:p>
      </dgm:t>
    </dgm:pt>
    <dgm:pt modelId="{A8153D72-A14F-4E38-850E-7A73A638C7DA}" type="parTrans" cxnId="{C8E3121B-B6EB-4E5A-9B93-786D143E21AE}">
      <dgm:prSet/>
      <dgm:spPr/>
      <dgm:t>
        <a:bodyPr/>
        <a:lstStyle/>
        <a:p>
          <a:endParaRPr lang="en-US" sz="2000"/>
        </a:p>
      </dgm:t>
    </dgm:pt>
    <dgm:pt modelId="{49F7FE55-5D58-4FA9-9B55-22443C670B4C}" type="sibTrans" cxnId="{C8E3121B-B6EB-4E5A-9B93-786D143E21AE}">
      <dgm:prSet/>
      <dgm:spPr/>
      <dgm:t>
        <a:bodyPr/>
        <a:lstStyle/>
        <a:p>
          <a:endParaRPr lang="en-US" sz="2000"/>
        </a:p>
      </dgm:t>
    </dgm:pt>
    <dgm:pt modelId="{4C2A2B59-FE97-44B2-8BF0-E2A3D89E621F}">
      <dgm:prSet custT="1"/>
      <dgm:spPr/>
      <dgm:t>
        <a:bodyPr/>
        <a:lstStyle/>
        <a:p>
          <a:pPr rtl="0"/>
          <a:r>
            <a:rPr lang="bn-IN" sz="3200" dirty="0" smtClean="0"/>
            <a:t>প্রভাষক সমাজবিজ্ঞান</a:t>
          </a:r>
          <a:endParaRPr lang="en-US" sz="3200" dirty="0"/>
        </a:p>
      </dgm:t>
    </dgm:pt>
    <dgm:pt modelId="{5379B378-DEE6-4D1A-89FD-176E5CA9C269}" type="parTrans" cxnId="{2DD94743-C586-4AB4-B686-A1D6F24519E7}">
      <dgm:prSet/>
      <dgm:spPr/>
      <dgm:t>
        <a:bodyPr/>
        <a:lstStyle/>
        <a:p>
          <a:endParaRPr lang="en-US" sz="2000"/>
        </a:p>
      </dgm:t>
    </dgm:pt>
    <dgm:pt modelId="{AED4F144-F896-43E3-A48C-6C2E96EAB289}" type="sibTrans" cxnId="{2DD94743-C586-4AB4-B686-A1D6F24519E7}">
      <dgm:prSet/>
      <dgm:spPr/>
      <dgm:t>
        <a:bodyPr/>
        <a:lstStyle/>
        <a:p>
          <a:endParaRPr lang="en-US" sz="2000"/>
        </a:p>
      </dgm:t>
    </dgm:pt>
    <dgm:pt modelId="{48CFF1B1-E4FD-4840-AB6D-C690E7E7B893}">
      <dgm:prSet custT="1"/>
      <dgm:spPr/>
      <dgm:t>
        <a:bodyPr/>
        <a:lstStyle/>
        <a:p>
          <a:pPr rtl="0"/>
          <a:r>
            <a:rPr lang="bn-IN" sz="3200" dirty="0" smtClean="0"/>
            <a:t>কাকনহাট কলেজ,রাজশাহী।</a:t>
          </a:r>
          <a:endParaRPr lang="en-US" sz="3200" dirty="0"/>
        </a:p>
      </dgm:t>
    </dgm:pt>
    <dgm:pt modelId="{5168280A-2D90-4CBB-A57C-096C04298F22}" type="parTrans" cxnId="{BA53F6B4-AD13-4429-A064-DB8D128CE27D}">
      <dgm:prSet/>
      <dgm:spPr/>
      <dgm:t>
        <a:bodyPr/>
        <a:lstStyle/>
        <a:p>
          <a:endParaRPr lang="en-US" sz="2000"/>
        </a:p>
      </dgm:t>
    </dgm:pt>
    <dgm:pt modelId="{0156C077-42F8-4EB9-AB90-DB7CF4181DF9}" type="sibTrans" cxnId="{BA53F6B4-AD13-4429-A064-DB8D128CE27D}">
      <dgm:prSet/>
      <dgm:spPr/>
      <dgm:t>
        <a:bodyPr/>
        <a:lstStyle/>
        <a:p>
          <a:endParaRPr lang="en-US" sz="2000"/>
        </a:p>
      </dgm:t>
    </dgm:pt>
    <dgm:pt modelId="{40B0D3DE-DE0C-48C7-A076-5C3E4619B814}">
      <dgm:prSet custT="1"/>
      <dgm:spPr/>
      <dgm:t>
        <a:bodyPr/>
        <a:lstStyle/>
        <a:p>
          <a:pPr rtl="0"/>
          <a:r>
            <a:rPr lang="bn-IN" sz="3200" dirty="0" smtClean="0"/>
            <a:t>মোবাঃ০১৭১৫-০৪১৭৯৭</a:t>
          </a:r>
          <a:endParaRPr lang="en-US" sz="3200" dirty="0"/>
        </a:p>
      </dgm:t>
    </dgm:pt>
    <dgm:pt modelId="{9724C137-760D-4B0E-AB6C-1F612B191C00}" type="parTrans" cxnId="{121F507D-41C6-4740-92E9-7D481A8BAE7C}">
      <dgm:prSet/>
      <dgm:spPr/>
      <dgm:t>
        <a:bodyPr/>
        <a:lstStyle/>
        <a:p>
          <a:endParaRPr lang="en-US" sz="2000"/>
        </a:p>
      </dgm:t>
    </dgm:pt>
    <dgm:pt modelId="{B33D8F88-D1FB-490D-99A2-8B530EF5D3C7}" type="sibTrans" cxnId="{121F507D-41C6-4740-92E9-7D481A8BAE7C}">
      <dgm:prSet/>
      <dgm:spPr/>
      <dgm:t>
        <a:bodyPr/>
        <a:lstStyle/>
        <a:p>
          <a:endParaRPr lang="en-US" sz="2000"/>
        </a:p>
      </dgm:t>
    </dgm:pt>
    <dgm:pt modelId="{A1941400-3393-4BEE-AC52-F5A55D7D23DB}">
      <dgm:prSet custT="1"/>
      <dgm:spPr/>
      <dgm:t>
        <a:bodyPr/>
        <a:lstStyle/>
        <a:p>
          <a:pPr rtl="0"/>
          <a:r>
            <a:rPr lang="en-US" sz="2000" dirty="0" err="1" smtClean="0"/>
            <a:t>Email:enamulbiroil@gmail.com</a:t>
          </a:r>
          <a:endParaRPr lang="en-US" sz="2000" dirty="0"/>
        </a:p>
      </dgm:t>
    </dgm:pt>
    <dgm:pt modelId="{E105F093-62FA-46F8-AF52-9591C398918F}" type="parTrans" cxnId="{32902D74-D407-4719-881F-D8FFE61B0996}">
      <dgm:prSet/>
      <dgm:spPr/>
      <dgm:t>
        <a:bodyPr/>
        <a:lstStyle/>
        <a:p>
          <a:endParaRPr lang="en-US" sz="2000"/>
        </a:p>
      </dgm:t>
    </dgm:pt>
    <dgm:pt modelId="{CFA36F30-1FCB-4728-BE30-9D499CBEF3AF}" type="sibTrans" cxnId="{32902D74-D407-4719-881F-D8FFE61B0996}">
      <dgm:prSet/>
      <dgm:spPr/>
      <dgm:t>
        <a:bodyPr/>
        <a:lstStyle/>
        <a:p>
          <a:endParaRPr lang="en-US" sz="2000"/>
        </a:p>
      </dgm:t>
    </dgm:pt>
    <dgm:pt modelId="{E8694B00-64C7-452D-9D2B-1B6683613584}" type="pres">
      <dgm:prSet presAssocID="{63665E11-6014-4650-ADE8-7077F69BDE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B86FA1-32A6-4CD7-B6DF-88497AA02055}" type="pres">
      <dgm:prSet presAssocID="{FCAB0940-423A-41A9-8997-54F46CDD64AC}" presName="parentText" presStyleLbl="node1" presStyleIdx="0" presStyleCnt="5" custScaleY="131552" custLinFactNeighborY="265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3D8BB-126E-4BB7-9240-93B8CF7EAB99}" type="pres">
      <dgm:prSet presAssocID="{49F7FE55-5D58-4FA9-9B55-22443C670B4C}" presName="spacer" presStyleCnt="0"/>
      <dgm:spPr/>
      <dgm:t>
        <a:bodyPr/>
        <a:lstStyle/>
        <a:p>
          <a:endParaRPr lang="en-US"/>
        </a:p>
      </dgm:t>
    </dgm:pt>
    <dgm:pt modelId="{D6926108-069B-4405-82E5-E06A82627C9D}" type="pres">
      <dgm:prSet presAssocID="{4C2A2B59-FE97-44B2-8BF0-E2A3D89E621F}" presName="parentText" presStyleLbl="node1" presStyleIdx="1" presStyleCnt="5" custScaleY="131684" custLinFactNeighborY="11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2D442-F8BF-4663-BCD6-4D8E0A5F0A6A}" type="pres">
      <dgm:prSet presAssocID="{AED4F144-F896-43E3-A48C-6C2E96EAB289}" presName="spacer" presStyleCnt="0"/>
      <dgm:spPr/>
      <dgm:t>
        <a:bodyPr/>
        <a:lstStyle/>
        <a:p>
          <a:endParaRPr lang="en-US"/>
        </a:p>
      </dgm:t>
    </dgm:pt>
    <dgm:pt modelId="{F5915B0C-94B0-49E7-9545-C46FC7AA96E9}" type="pres">
      <dgm:prSet presAssocID="{48CFF1B1-E4FD-4840-AB6D-C690E7E7B893}" presName="parentText" presStyleLbl="node1" presStyleIdx="2" presStyleCnt="5" custScaleY="118844" custLinFactNeighborY="-48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6306D-8CDE-42C1-A2F8-E953705A24D2}" type="pres">
      <dgm:prSet presAssocID="{0156C077-42F8-4EB9-AB90-DB7CF4181DF9}" presName="spacer" presStyleCnt="0"/>
      <dgm:spPr/>
      <dgm:t>
        <a:bodyPr/>
        <a:lstStyle/>
        <a:p>
          <a:endParaRPr lang="en-US"/>
        </a:p>
      </dgm:t>
    </dgm:pt>
    <dgm:pt modelId="{BB25D620-22DF-4FDA-96EC-EB9D1AAA1E90}" type="pres">
      <dgm:prSet presAssocID="{40B0D3DE-DE0C-48C7-A076-5C3E4619B814}" presName="parentText" presStyleLbl="node1" presStyleIdx="3" presStyleCnt="5" custScaleY="124366" custLinFactNeighborY="-51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86464-5369-40CE-8696-5FCF4CB1E7C3}" type="pres">
      <dgm:prSet presAssocID="{B33D8F88-D1FB-490D-99A2-8B530EF5D3C7}" presName="spacer" presStyleCnt="0"/>
      <dgm:spPr/>
      <dgm:t>
        <a:bodyPr/>
        <a:lstStyle/>
        <a:p>
          <a:endParaRPr lang="en-US"/>
        </a:p>
      </dgm:t>
    </dgm:pt>
    <dgm:pt modelId="{FDC98AE1-EFCD-413C-BF5D-2012622FE7BA}" type="pres">
      <dgm:prSet presAssocID="{A1941400-3393-4BEE-AC52-F5A55D7D23DB}" presName="parentText" presStyleLbl="node1" presStyleIdx="4" presStyleCnt="5" custLinFactNeighborY="-265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D94743-C586-4AB4-B686-A1D6F24519E7}" srcId="{63665E11-6014-4650-ADE8-7077F69BDE47}" destId="{4C2A2B59-FE97-44B2-8BF0-E2A3D89E621F}" srcOrd="1" destOrd="0" parTransId="{5379B378-DEE6-4D1A-89FD-176E5CA9C269}" sibTransId="{AED4F144-F896-43E3-A48C-6C2E96EAB289}"/>
    <dgm:cxn modelId="{C907623C-3D08-4264-829B-2EDE1EA6847A}" type="presOf" srcId="{A1941400-3393-4BEE-AC52-F5A55D7D23DB}" destId="{FDC98AE1-EFCD-413C-BF5D-2012622FE7BA}" srcOrd="0" destOrd="0" presId="urn:microsoft.com/office/officeart/2005/8/layout/vList2"/>
    <dgm:cxn modelId="{B4FE3FD5-FBE7-4D81-8C8B-EA34F4554983}" type="presOf" srcId="{48CFF1B1-E4FD-4840-AB6D-C690E7E7B893}" destId="{F5915B0C-94B0-49E7-9545-C46FC7AA96E9}" srcOrd="0" destOrd="0" presId="urn:microsoft.com/office/officeart/2005/8/layout/vList2"/>
    <dgm:cxn modelId="{D036501B-589D-4473-BB80-4F012981FD3B}" type="presOf" srcId="{40B0D3DE-DE0C-48C7-A076-5C3E4619B814}" destId="{BB25D620-22DF-4FDA-96EC-EB9D1AAA1E90}" srcOrd="0" destOrd="0" presId="urn:microsoft.com/office/officeart/2005/8/layout/vList2"/>
    <dgm:cxn modelId="{BD1B7D1F-910D-4BCB-A650-9C1E5B725609}" type="presOf" srcId="{4C2A2B59-FE97-44B2-8BF0-E2A3D89E621F}" destId="{D6926108-069B-4405-82E5-E06A82627C9D}" srcOrd="0" destOrd="0" presId="urn:microsoft.com/office/officeart/2005/8/layout/vList2"/>
    <dgm:cxn modelId="{7243E7B8-E5EA-4B68-A706-1A6E6FC17DE0}" type="presOf" srcId="{63665E11-6014-4650-ADE8-7077F69BDE47}" destId="{E8694B00-64C7-452D-9D2B-1B6683613584}" srcOrd="0" destOrd="0" presId="urn:microsoft.com/office/officeart/2005/8/layout/vList2"/>
    <dgm:cxn modelId="{C8E3121B-B6EB-4E5A-9B93-786D143E21AE}" srcId="{63665E11-6014-4650-ADE8-7077F69BDE47}" destId="{FCAB0940-423A-41A9-8997-54F46CDD64AC}" srcOrd="0" destOrd="0" parTransId="{A8153D72-A14F-4E38-850E-7A73A638C7DA}" sibTransId="{49F7FE55-5D58-4FA9-9B55-22443C670B4C}"/>
    <dgm:cxn modelId="{32902D74-D407-4719-881F-D8FFE61B0996}" srcId="{63665E11-6014-4650-ADE8-7077F69BDE47}" destId="{A1941400-3393-4BEE-AC52-F5A55D7D23DB}" srcOrd="4" destOrd="0" parTransId="{E105F093-62FA-46F8-AF52-9591C398918F}" sibTransId="{CFA36F30-1FCB-4728-BE30-9D499CBEF3AF}"/>
    <dgm:cxn modelId="{CEE5D297-7F58-409E-B02F-674596FB5B72}" type="presOf" srcId="{FCAB0940-423A-41A9-8997-54F46CDD64AC}" destId="{46B86FA1-32A6-4CD7-B6DF-88497AA02055}" srcOrd="0" destOrd="0" presId="urn:microsoft.com/office/officeart/2005/8/layout/vList2"/>
    <dgm:cxn modelId="{121F507D-41C6-4740-92E9-7D481A8BAE7C}" srcId="{63665E11-6014-4650-ADE8-7077F69BDE47}" destId="{40B0D3DE-DE0C-48C7-A076-5C3E4619B814}" srcOrd="3" destOrd="0" parTransId="{9724C137-760D-4B0E-AB6C-1F612B191C00}" sibTransId="{B33D8F88-D1FB-490D-99A2-8B530EF5D3C7}"/>
    <dgm:cxn modelId="{BA53F6B4-AD13-4429-A064-DB8D128CE27D}" srcId="{63665E11-6014-4650-ADE8-7077F69BDE47}" destId="{48CFF1B1-E4FD-4840-AB6D-C690E7E7B893}" srcOrd="2" destOrd="0" parTransId="{5168280A-2D90-4CBB-A57C-096C04298F22}" sibTransId="{0156C077-42F8-4EB9-AB90-DB7CF4181DF9}"/>
    <dgm:cxn modelId="{3C229F44-D51F-41AA-AA19-DB3621C8B28B}" type="presParOf" srcId="{E8694B00-64C7-452D-9D2B-1B6683613584}" destId="{46B86FA1-32A6-4CD7-B6DF-88497AA02055}" srcOrd="0" destOrd="0" presId="urn:microsoft.com/office/officeart/2005/8/layout/vList2"/>
    <dgm:cxn modelId="{654729FC-0F51-42BD-8B43-41F3F8D70AFC}" type="presParOf" srcId="{E8694B00-64C7-452D-9D2B-1B6683613584}" destId="{6FB3D8BB-126E-4BB7-9240-93B8CF7EAB99}" srcOrd="1" destOrd="0" presId="urn:microsoft.com/office/officeart/2005/8/layout/vList2"/>
    <dgm:cxn modelId="{943D9B1F-E526-4EEA-B329-6112CE8BB87D}" type="presParOf" srcId="{E8694B00-64C7-452D-9D2B-1B6683613584}" destId="{D6926108-069B-4405-82E5-E06A82627C9D}" srcOrd="2" destOrd="0" presId="urn:microsoft.com/office/officeart/2005/8/layout/vList2"/>
    <dgm:cxn modelId="{405E0621-AF28-4464-8F95-1BA38FA6C93D}" type="presParOf" srcId="{E8694B00-64C7-452D-9D2B-1B6683613584}" destId="{22E2D442-F8BF-4663-BCD6-4D8E0A5F0A6A}" srcOrd="3" destOrd="0" presId="urn:microsoft.com/office/officeart/2005/8/layout/vList2"/>
    <dgm:cxn modelId="{A98E5D1E-6D92-4D61-B08A-3E0709D2AA2E}" type="presParOf" srcId="{E8694B00-64C7-452D-9D2B-1B6683613584}" destId="{F5915B0C-94B0-49E7-9545-C46FC7AA96E9}" srcOrd="4" destOrd="0" presId="urn:microsoft.com/office/officeart/2005/8/layout/vList2"/>
    <dgm:cxn modelId="{797B6F50-4EF7-4D3F-88B2-0AD6465E0DA7}" type="presParOf" srcId="{E8694B00-64C7-452D-9D2B-1B6683613584}" destId="{B916306D-8CDE-42C1-A2F8-E953705A24D2}" srcOrd="5" destOrd="0" presId="urn:microsoft.com/office/officeart/2005/8/layout/vList2"/>
    <dgm:cxn modelId="{8739EDA1-8C3A-41D6-99FA-327DE9D4FD6E}" type="presParOf" srcId="{E8694B00-64C7-452D-9D2B-1B6683613584}" destId="{BB25D620-22DF-4FDA-96EC-EB9D1AAA1E90}" srcOrd="6" destOrd="0" presId="urn:microsoft.com/office/officeart/2005/8/layout/vList2"/>
    <dgm:cxn modelId="{CB019623-A531-4DAC-8573-F3319A84ADD3}" type="presParOf" srcId="{E8694B00-64C7-452D-9D2B-1B6683613584}" destId="{56B86464-5369-40CE-8696-5FCF4CB1E7C3}" srcOrd="7" destOrd="0" presId="urn:microsoft.com/office/officeart/2005/8/layout/vList2"/>
    <dgm:cxn modelId="{7DC073AD-DA21-4DF1-B138-0BD91C742BD9}" type="presParOf" srcId="{E8694B00-64C7-452D-9D2B-1B6683613584}" destId="{FDC98AE1-EFCD-413C-BF5D-2012622FE7BA}" srcOrd="8" destOrd="0" presId="urn:microsoft.com/office/officeart/2005/8/layout/vList2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5F2E09A-9FE0-4D28-9732-5F93501DBB16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</dgm:pt>
    <dgm:pt modelId="{0B47304C-143D-45A9-BE5B-F31C3B552B1F}">
      <dgm:prSet phldrT="[Text]"/>
      <dgm:spPr>
        <a:solidFill>
          <a:srgbClr val="C00000">
            <a:alpha val="40000"/>
          </a:srgb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>
          <a:bevelT prst="angle"/>
        </a:sp3d>
      </dgm:spPr>
      <dgm:t>
        <a:bodyPr/>
        <a:lstStyle/>
        <a:p>
          <a:r>
            <a:rPr lang="bn-IN" dirty="0" smtClean="0"/>
            <a:t>মিশরীয় সভ্যতা</a:t>
          </a:r>
          <a:endParaRPr lang="en-US" dirty="0"/>
        </a:p>
      </dgm:t>
    </dgm:pt>
    <dgm:pt modelId="{9AF38C7E-B6C3-410F-9EB1-FF4B2FCE67CF}" type="parTrans" cxnId="{87B4240D-A31C-46DE-8223-6499BEEF6787}">
      <dgm:prSet/>
      <dgm:spPr/>
      <dgm:t>
        <a:bodyPr/>
        <a:lstStyle/>
        <a:p>
          <a:endParaRPr lang="en-US"/>
        </a:p>
      </dgm:t>
    </dgm:pt>
    <dgm:pt modelId="{6D72F6FF-4C66-4E2F-8D37-9D71E4D0F360}" type="sibTrans" cxnId="{87B4240D-A31C-46DE-8223-6499BEEF6787}">
      <dgm:prSet/>
      <dgm:spPr/>
      <dgm:t>
        <a:bodyPr/>
        <a:lstStyle/>
        <a:p>
          <a:endParaRPr lang="en-US"/>
        </a:p>
      </dgm:t>
    </dgm:pt>
    <dgm:pt modelId="{45649F16-D9DC-4D58-8DF1-AABDE08AD04E}" type="pres">
      <dgm:prSet presAssocID="{25F2E09A-9FE0-4D28-9732-5F93501DBB16}" presName="Name0" presStyleCnt="0">
        <dgm:presLayoutVars>
          <dgm:dir/>
          <dgm:resizeHandles val="exact"/>
        </dgm:presLayoutVars>
      </dgm:prSet>
      <dgm:spPr/>
    </dgm:pt>
    <dgm:pt modelId="{0D025420-97A8-4261-92E4-44225F5465B5}" type="pres">
      <dgm:prSet presAssocID="{0B47304C-143D-45A9-BE5B-F31C3B552B1F}" presName="composite" presStyleCnt="0"/>
      <dgm:spPr/>
    </dgm:pt>
    <dgm:pt modelId="{54710B4F-F48B-418F-AE35-FB3501370193}" type="pres">
      <dgm:prSet presAssocID="{0B47304C-143D-45A9-BE5B-F31C3B552B1F}" presName="rect1" presStyleLbl="bgShp" presStyleIdx="0" presStyleCnt="1" custLinFactNeighborX="851" custLinFactNeighborY="4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8CFC58F-4A75-4603-8639-58CE25193C41}" type="pres">
      <dgm:prSet presAssocID="{0B47304C-143D-45A9-BE5B-F31C3B552B1F}" presName="rect2" presStyleLbl="trBgShp" presStyleIdx="0" presStyleCnt="1" custScaleY="69466" custLinFactNeighborX="731" custLinFactNeighborY="40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BAF283-1068-4FB3-BB6A-2A70C6F3D0BF}" type="presOf" srcId="{0B47304C-143D-45A9-BE5B-F31C3B552B1F}" destId="{28CFC58F-4A75-4603-8639-58CE25193C41}" srcOrd="0" destOrd="0" presId="urn:microsoft.com/office/officeart/2008/layout/BendingPictureSemiTransparentText"/>
    <dgm:cxn modelId="{87B4240D-A31C-46DE-8223-6499BEEF6787}" srcId="{25F2E09A-9FE0-4D28-9732-5F93501DBB16}" destId="{0B47304C-143D-45A9-BE5B-F31C3B552B1F}" srcOrd="0" destOrd="0" parTransId="{9AF38C7E-B6C3-410F-9EB1-FF4B2FCE67CF}" sibTransId="{6D72F6FF-4C66-4E2F-8D37-9D71E4D0F360}"/>
    <dgm:cxn modelId="{A69163CA-A84A-49FA-8D05-A4C7756E4B2A}" type="presOf" srcId="{25F2E09A-9FE0-4D28-9732-5F93501DBB16}" destId="{45649F16-D9DC-4D58-8DF1-AABDE08AD04E}" srcOrd="0" destOrd="0" presId="urn:microsoft.com/office/officeart/2008/layout/BendingPictureSemiTransparentText"/>
    <dgm:cxn modelId="{D857DDA2-41A1-43F8-9D23-C1790617242E}" type="presParOf" srcId="{45649F16-D9DC-4D58-8DF1-AABDE08AD04E}" destId="{0D025420-97A8-4261-92E4-44225F5465B5}" srcOrd="0" destOrd="0" presId="urn:microsoft.com/office/officeart/2008/layout/BendingPictureSemiTransparentText"/>
    <dgm:cxn modelId="{4A2AC4E5-42E8-40FE-89F0-3778358A8755}" type="presParOf" srcId="{0D025420-97A8-4261-92E4-44225F5465B5}" destId="{54710B4F-F48B-418F-AE35-FB3501370193}" srcOrd="0" destOrd="0" presId="urn:microsoft.com/office/officeart/2008/layout/BendingPictureSemiTransparentText"/>
    <dgm:cxn modelId="{6FA31C72-3FFF-453D-B614-3C2ADA45F459}" type="presParOf" srcId="{0D025420-97A8-4261-92E4-44225F5465B5}" destId="{28CFC58F-4A75-4603-8639-58CE25193C4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2669C27-63E9-4D5F-9510-636708A37D18}" type="doc">
      <dgm:prSet loTypeId="urn:microsoft.com/office/officeart/2008/layout/BendingPictureCaption" loCatId="picture" qsTypeId="urn:microsoft.com/office/officeart/2005/8/quickstyle/3d3" qsCatId="3D" csTypeId="urn:microsoft.com/office/officeart/2005/8/colors/colorful3" csCatId="colorful" phldr="1"/>
      <dgm:spPr/>
    </dgm:pt>
    <dgm:pt modelId="{DE58352D-F240-415B-BE43-427D33267BB5}">
      <dgm:prSet phldrT="[Text]"/>
      <dgm:spPr>
        <a:solidFill>
          <a:srgbClr val="7030A0"/>
        </a:solidFill>
      </dgm:spPr>
      <dgm:t>
        <a:bodyPr/>
        <a:lstStyle/>
        <a:p>
          <a:r>
            <a:rPr lang="bn-IN" dirty="0" smtClean="0"/>
            <a:t>মিশরীয় সভ্যতা</a:t>
          </a:r>
          <a:endParaRPr lang="en-US" dirty="0"/>
        </a:p>
      </dgm:t>
    </dgm:pt>
    <dgm:pt modelId="{61BD1BC9-1287-4848-BB5A-710C51EB2B0B}" type="parTrans" cxnId="{C0762175-B20E-4FF5-B995-A8CDEAC7C0EC}">
      <dgm:prSet/>
      <dgm:spPr/>
      <dgm:t>
        <a:bodyPr/>
        <a:lstStyle/>
        <a:p>
          <a:endParaRPr lang="en-US"/>
        </a:p>
      </dgm:t>
    </dgm:pt>
    <dgm:pt modelId="{DABB130A-E7FF-4A97-B3E0-C69333BF9BDF}" type="sibTrans" cxnId="{C0762175-B20E-4FF5-B995-A8CDEAC7C0EC}">
      <dgm:prSet/>
      <dgm:spPr/>
      <dgm:t>
        <a:bodyPr/>
        <a:lstStyle/>
        <a:p>
          <a:endParaRPr lang="en-US"/>
        </a:p>
      </dgm:t>
    </dgm:pt>
    <dgm:pt modelId="{104D7B9E-546E-441A-83B6-B1181B743A24}" type="pres">
      <dgm:prSet presAssocID="{32669C27-63E9-4D5F-9510-636708A37D18}" presName="diagram" presStyleCnt="0">
        <dgm:presLayoutVars>
          <dgm:dir/>
        </dgm:presLayoutVars>
      </dgm:prSet>
      <dgm:spPr/>
    </dgm:pt>
    <dgm:pt modelId="{00C17AF3-0646-41BA-985C-21FDE1D78864}" type="pres">
      <dgm:prSet presAssocID="{DE58352D-F240-415B-BE43-427D33267BB5}" presName="composite" presStyleCnt="0"/>
      <dgm:spPr/>
    </dgm:pt>
    <dgm:pt modelId="{2447400F-5CCE-4210-85BD-7DB9A8AD060F}" type="pres">
      <dgm:prSet presAssocID="{DE58352D-F240-415B-BE43-427D33267BB5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91A4BD8-2090-433F-AE17-2225990952AD}" type="pres">
      <dgm:prSet presAssocID="{DE58352D-F240-415B-BE43-427D33267BB5}" presName="Parent" presStyleLbl="node0" presStyleIdx="0" presStyleCnt="1" custScaleY="69536" custLinFactNeighborX="-1568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1FB778-0762-42FF-9F5D-60DA3EFCB104}" type="presOf" srcId="{DE58352D-F240-415B-BE43-427D33267BB5}" destId="{991A4BD8-2090-433F-AE17-2225990952AD}" srcOrd="0" destOrd="0" presId="urn:microsoft.com/office/officeart/2008/layout/BendingPictureCaption"/>
    <dgm:cxn modelId="{C0762175-B20E-4FF5-B995-A8CDEAC7C0EC}" srcId="{32669C27-63E9-4D5F-9510-636708A37D18}" destId="{DE58352D-F240-415B-BE43-427D33267BB5}" srcOrd="0" destOrd="0" parTransId="{61BD1BC9-1287-4848-BB5A-710C51EB2B0B}" sibTransId="{DABB130A-E7FF-4A97-B3E0-C69333BF9BDF}"/>
    <dgm:cxn modelId="{A398EF65-D87A-454B-AC18-4A98FF0BCDC5}" type="presOf" srcId="{32669C27-63E9-4D5F-9510-636708A37D18}" destId="{104D7B9E-546E-441A-83B6-B1181B743A24}" srcOrd="0" destOrd="0" presId="urn:microsoft.com/office/officeart/2008/layout/BendingPictureCaption"/>
    <dgm:cxn modelId="{A96A19A9-A30B-4665-A4BE-BB8BA26BC9D4}" type="presParOf" srcId="{104D7B9E-546E-441A-83B6-B1181B743A24}" destId="{00C17AF3-0646-41BA-985C-21FDE1D78864}" srcOrd="0" destOrd="0" presId="urn:microsoft.com/office/officeart/2008/layout/BendingPictureCaption"/>
    <dgm:cxn modelId="{911CB3A2-9D2A-4C24-A470-C0F506C8FD1A}" type="presParOf" srcId="{00C17AF3-0646-41BA-985C-21FDE1D78864}" destId="{2447400F-5CCE-4210-85BD-7DB9A8AD060F}" srcOrd="0" destOrd="0" presId="urn:microsoft.com/office/officeart/2008/layout/BendingPictureCaption"/>
    <dgm:cxn modelId="{96E7CE6C-2734-442C-9183-7131AE79A219}" type="presParOf" srcId="{00C17AF3-0646-41BA-985C-21FDE1D78864}" destId="{991A4BD8-2090-433F-AE17-2225990952A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CB65896-1C93-41AF-8C44-C1A42D41400F}" type="doc">
      <dgm:prSet loTypeId="urn:microsoft.com/office/officeart/2008/layout/BendingPictureCaptionList" loCatId="picture" qsTypeId="urn:microsoft.com/office/officeart/2005/8/quickstyle/3d3" qsCatId="3D" csTypeId="urn:microsoft.com/office/officeart/2005/8/colors/accent1_2" csCatId="accent1" phldr="1"/>
      <dgm:spPr/>
    </dgm:pt>
    <dgm:pt modelId="{B6E6DFEE-1574-4D86-888C-732501D1D0D8}">
      <dgm:prSet phldrT="[Text]"/>
      <dgm:spPr>
        <a:solidFill>
          <a:srgbClr val="7030A0"/>
        </a:solidFill>
      </dgm:spPr>
      <dgm:t>
        <a:bodyPr/>
        <a:lstStyle/>
        <a:p>
          <a:r>
            <a:rPr lang="bn-IN" dirty="0" smtClean="0"/>
            <a:t>সিন্ধু সভ্যতা</a:t>
          </a:r>
          <a:endParaRPr lang="en-US" dirty="0"/>
        </a:p>
      </dgm:t>
    </dgm:pt>
    <dgm:pt modelId="{09F563BE-8846-4C7D-BBE4-E13E612641F1}" type="parTrans" cxnId="{03D6B0B6-71D6-4142-8C00-08993BDC3001}">
      <dgm:prSet/>
      <dgm:spPr/>
      <dgm:t>
        <a:bodyPr/>
        <a:lstStyle/>
        <a:p>
          <a:endParaRPr lang="en-US"/>
        </a:p>
      </dgm:t>
    </dgm:pt>
    <dgm:pt modelId="{926DD32C-34EB-4503-9FD5-3F203462AA5E}" type="sibTrans" cxnId="{03D6B0B6-71D6-4142-8C00-08993BDC3001}">
      <dgm:prSet/>
      <dgm:spPr/>
      <dgm:t>
        <a:bodyPr/>
        <a:lstStyle/>
        <a:p>
          <a:endParaRPr lang="en-US"/>
        </a:p>
      </dgm:t>
    </dgm:pt>
    <dgm:pt modelId="{14D368BA-08F5-4AD8-AC19-00D90AB50A4E}" type="pres">
      <dgm:prSet presAssocID="{FCB65896-1C93-41AF-8C44-C1A42D41400F}" presName="Name0" presStyleCnt="0">
        <dgm:presLayoutVars>
          <dgm:dir/>
          <dgm:resizeHandles val="exact"/>
        </dgm:presLayoutVars>
      </dgm:prSet>
      <dgm:spPr/>
    </dgm:pt>
    <dgm:pt modelId="{1DE3020D-5AFC-43BB-86AA-A1B6E404844F}" type="pres">
      <dgm:prSet presAssocID="{B6E6DFEE-1574-4D86-888C-732501D1D0D8}" presName="composite" presStyleCnt="0"/>
      <dgm:spPr/>
    </dgm:pt>
    <dgm:pt modelId="{22B09F2D-9504-45FF-9C38-16857C3FE927}" type="pres">
      <dgm:prSet presAssocID="{B6E6DFEE-1574-4D86-888C-732501D1D0D8}" presName="rect1" presStyleLbl="bgImgPlace1" presStyleIdx="0" presStyleCnt="1" custScaleX="133681" custScaleY="1298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657FA9D-9ED6-403E-BA93-D0D0E0FE6BA3}" type="pres">
      <dgm:prSet presAssocID="{B6E6DFEE-1574-4D86-888C-732501D1D0D8}" presName="wedgeRectCallout1" presStyleLbl="node1" presStyleIdx="0" presStyleCnt="1" custScaleY="60764" custLinFactNeighborX="1763" custLinFactNeighborY="2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04AA47-64B7-4126-BFAD-C038B7BAC4B8}" type="presOf" srcId="{FCB65896-1C93-41AF-8C44-C1A42D41400F}" destId="{14D368BA-08F5-4AD8-AC19-00D90AB50A4E}" srcOrd="0" destOrd="0" presId="urn:microsoft.com/office/officeart/2008/layout/BendingPictureCaptionList"/>
    <dgm:cxn modelId="{03D6B0B6-71D6-4142-8C00-08993BDC3001}" srcId="{FCB65896-1C93-41AF-8C44-C1A42D41400F}" destId="{B6E6DFEE-1574-4D86-888C-732501D1D0D8}" srcOrd="0" destOrd="0" parTransId="{09F563BE-8846-4C7D-BBE4-E13E612641F1}" sibTransId="{926DD32C-34EB-4503-9FD5-3F203462AA5E}"/>
    <dgm:cxn modelId="{E0C67790-00D9-4622-BD27-C999C0C679F2}" type="presOf" srcId="{B6E6DFEE-1574-4D86-888C-732501D1D0D8}" destId="{9657FA9D-9ED6-403E-BA93-D0D0E0FE6BA3}" srcOrd="0" destOrd="0" presId="urn:microsoft.com/office/officeart/2008/layout/BendingPictureCaptionList"/>
    <dgm:cxn modelId="{CFFE0F5D-E8C6-4B1A-87D6-187F7FACCFDA}" type="presParOf" srcId="{14D368BA-08F5-4AD8-AC19-00D90AB50A4E}" destId="{1DE3020D-5AFC-43BB-86AA-A1B6E404844F}" srcOrd="0" destOrd="0" presId="urn:microsoft.com/office/officeart/2008/layout/BendingPictureCaptionList"/>
    <dgm:cxn modelId="{156DD4C5-E127-406D-AC0E-10FAB42DBC3B}" type="presParOf" srcId="{1DE3020D-5AFC-43BB-86AA-A1B6E404844F}" destId="{22B09F2D-9504-45FF-9C38-16857C3FE927}" srcOrd="0" destOrd="0" presId="urn:microsoft.com/office/officeart/2008/layout/BendingPictureCaptionList"/>
    <dgm:cxn modelId="{4FDDF156-CA1D-4224-94CA-9AE5AF54D645}" type="presParOf" srcId="{1DE3020D-5AFC-43BB-86AA-A1B6E404844F}" destId="{9657FA9D-9ED6-403E-BA93-D0D0E0FE6BA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E96C119-AC19-4DAB-81C1-F51C4EF90AAA}" type="doc">
      <dgm:prSet loTypeId="urn:microsoft.com/office/officeart/2008/layout/BendingPictureCaptionList" loCatId="picture" qsTypeId="urn:microsoft.com/office/officeart/2005/8/quickstyle/3d3" qsCatId="3D" csTypeId="urn:microsoft.com/office/officeart/2005/8/colors/accent1_2" csCatId="accent1" phldr="1"/>
      <dgm:spPr/>
    </dgm:pt>
    <dgm:pt modelId="{ACBC580E-170C-4036-8EA9-94759CE8D933}">
      <dgm:prSet phldrT="[Text]"/>
      <dgm:spPr>
        <a:solidFill>
          <a:srgbClr val="7030A0"/>
        </a:solidFill>
      </dgm:spPr>
      <dgm:t>
        <a:bodyPr/>
        <a:lstStyle/>
        <a:p>
          <a:r>
            <a:rPr lang="bn-IN" dirty="0" smtClean="0"/>
            <a:t>মহাস্থান গড়</a:t>
          </a:r>
          <a:endParaRPr lang="en-US" dirty="0"/>
        </a:p>
      </dgm:t>
    </dgm:pt>
    <dgm:pt modelId="{A70F0938-BC60-4EC1-AECF-4850CA728931}" type="parTrans" cxnId="{F0721695-C210-4E9D-B071-67E72173EA50}">
      <dgm:prSet/>
      <dgm:spPr/>
      <dgm:t>
        <a:bodyPr/>
        <a:lstStyle/>
        <a:p>
          <a:endParaRPr lang="en-US"/>
        </a:p>
      </dgm:t>
    </dgm:pt>
    <dgm:pt modelId="{5C610621-BD43-43C6-AC63-90ADCB69D3AF}" type="sibTrans" cxnId="{F0721695-C210-4E9D-B071-67E72173EA50}">
      <dgm:prSet/>
      <dgm:spPr/>
      <dgm:t>
        <a:bodyPr/>
        <a:lstStyle/>
        <a:p>
          <a:endParaRPr lang="en-US"/>
        </a:p>
      </dgm:t>
    </dgm:pt>
    <dgm:pt modelId="{CD584137-94AB-487D-86E0-78216CEE98B9}" type="pres">
      <dgm:prSet presAssocID="{0E96C119-AC19-4DAB-81C1-F51C4EF90AAA}" presName="Name0" presStyleCnt="0">
        <dgm:presLayoutVars>
          <dgm:dir/>
          <dgm:resizeHandles val="exact"/>
        </dgm:presLayoutVars>
      </dgm:prSet>
      <dgm:spPr/>
    </dgm:pt>
    <dgm:pt modelId="{DC42F0C9-9B57-435B-B68C-7D733FFD6611}" type="pres">
      <dgm:prSet presAssocID="{ACBC580E-170C-4036-8EA9-94759CE8D933}" presName="composite" presStyleCnt="0"/>
      <dgm:spPr/>
    </dgm:pt>
    <dgm:pt modelId="{D41AFCF2-73EC-4E56-946A-C062B55C1175}" type="pres">
      <dgm:prSet presAssocID="{ACBC580E-170C-4036-8EA9-94759CE8D933}" presName="rect1" presStyleLbl="bgImgPlace1" presStyleIdx="0" presStyleCnt="1" custScaleX="229339" custScaleY="1820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9809C506-F74E-44AA-A586-A125DC58F43D}" type="pres">
      <dgm:prSet presAssocID="{ACBC580E-170C-4036-8EA9-94759CE8D933}" presName="wedgeRectCallout1" presStyleLbl="node1" presStyleIdx="0" presStyleCnt="1" custScaleX="118813" custScaleY="120131" custLinFactNeighborX="-12985" custLinFactNeighborY="49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62ECE-2C4A-4D1D-9E97-6C6382808AC2}" type="presOf" srcId="{0E96C119-AC19-4DAB-81C1-F51C4EF90AAA}" destId="{CD584137-94AB-487D-86E0-78216CEE98B9}" srcOrd="0" destOrd="0" presId="urn:microsoft.com/office/officeart/2008/layout/BendingPictureCaptionList"/>
    <dgm:cxn modelId="{F0721695-C210-4E9D-B071-67E72173EA50}" srcId="{0E96C119-AC19-4DAB-81C1-F51C4EF90AAA}" destId="{ACBC580E-170C-4036-8EA9-94759CE8D933}" srcOrd="0" destOrd="0" parTransId="{A70F0938-BC60-4EC1-AECF-4850CA728931}" sibTransId="{5C610621-BD43-43C6-AC63-90ADCB69D3AF}"/>
    <dgm:cxn modelId="{3989C014-7B7D-495C-B26F-7EBFE6BC54BE}" type="presOf" srcId="{ACBC580E-170C-4036-8EA9-94759CE8D933}" destId="{9809C506-F74E-44AA-A586-A125DC58F43D}" srcOrd="0" destOrd="0" presId="urn:microsoft.com/office/officeart/2008/layout/BendingPictureCaptionList"/>
    <dgm:cxn modelId="{BB43FE41-8B0B-4483-B737-D3686F362D5A}" type="presParOf" srcId="{CD584137-94AB-487D-86E0-78216CEE98B9}" destId="{DC42F0C9-9B57-435B-B68C-7D733FFD6611}" srcOrd="0" destOrd="0" presId="urn:microsoft.com/office/officeart/2008/layout/BendingPictureCaptionList"/>
    <dgm:cxn modelId="{180164B7-E471-45DE-839E-144A9DDC2CE7}" type="presParOf" srcId="{DC42F0C9-9B57-435B-B68C-7D733FFD6611}" destId="{D41AFCF2-73EC-4E56-946A-C062B55C1175}" srcOrd="0" destOrd="0" presId="urn:microsoft.com/office/officeart/2008/layout/BendingPictureCaptionList"/>
    <dgm:cxn modelId="{ACB4E855-323C-4AD9-B36D-4D5B2872C36A}" type="presParOf" srcId="{DC42F0C9-9B57-435B-B68C-7D733FFD6611}" destId="{9809C506-F74E-44AA-A586-A125DC58F43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E343BC6-9D8B-4FD5-847C-C2617799875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72CB3B5C-4BFB-4114-AF43-160A68C83279}">
      <dgm:prSet phldrT="[Text]"/>
      <dgm:spPr/>
      <dgm:t>
        <a:bodyPr/>
        <a:lstStyle/>
        <a:p>
          <a:r>
            <a:rPr lang="en-US" dirty="0" err="1" smtClean="0"/>
            <a:t>চীনের</a:t>
          </a:r>
          <a:r>
            <a:rPr lang="en-US" dirty="0" smtClean="0"/>
            <a:t> </a:t>
          </a:r>
          <a:r>
            <a:rPr lang="en-US" dirty="0" err="1" smtClean="0"/>
            <a:t>প্রাচীর</a:t>
          </a:r>
          <a:endParaRPr lang="en-US" dirty="0"/>
        </a:p>
      </dgm:t>
    </dgm:pt>
    <dgm:pt modelId="{E5780C95-D898-4792-802E-2B4A2D8F0098}" type="parTrans" cxnId="{E970C2BE-9A68-42EE-A0AE-BA9D408D2D76}">
      <dgm:prSet/>
      <dgm:spPr/>
      <dgm:t>
        <a:bodyPr/>
        <a:lstStyle/>
        <a:p>
          <a:endParaRPr lang="en-US"/>
        </a:p>
      </dgm:t>
    </dgm:pt>
    <dgm:pt modelId="{8EDFC45B-9371-4869-AFD9-26C7CD1A6AD3}" type="sibTrans" cxnId="{E970C2BE-9A68-42EE-A0AE-BA9D408D2D7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n-US"/>
        </a:p>
      </dgm:t>
    </dgm:pt>
    <dgm:pt modelId="{933B601C-E563-4035-A020-04AEA245EAEA}" type="pres">
      <dgm:prSet presAssocID="{8E343BC6-9D8B-4FD5-847C-C2617799875A}" presName="Name0" presStyleCnt="0">
        <dgm:presLayoutVars>
          <dgm:dir/>
        </dgm:presLayoutVars>
      </dgm:prSet>
      <dgm:spPr/>
    </dgm:pt>
    <dgm:pt modelId="{27713133-131E-40CF-B3D6-21C87377FA9D}" type="pres">
      <dgm:prSet presAssocID="{8EDFC45B-9371-4869-AFD9-26C7CD1A6AD3}" presName="picture_1" presStyleLbl="bgImgPlace1" presStyleIdx="0" presStyleCnt="1" custScaleX="276680" custLinFactNeighborY="3999"/>
      <dgm:spPr/>
      <dgm:t>
        <a:bodyPr/>
        <a:lstStyle/>
        <a:p>
          <a:endParaRPr lang="en-US"/>
        </a:p>
      </dgm:t>
    </dgm:pt>
    <dgm:pt modelId="{68D8D24D-5379-4D35-8849-732FF8B57DA3}" type="pres">
      <dgm:prSet presAssocID="{72CB3B5C-4BFB-4114-AF43-160A68C83279}" presName="text_1" presStyleLbl="node1" presStyleIdx="0" presStyleCnt="0" custScaleX="199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12E8C-6520-46A4-A353-4EEE0A63346A}" type="pres">
      <dgm:prSet presAssocID="{8E343BC6-9D8B-4FD5-847C-C2617799875A}" presName="maxNode" presStyleCnt="0"/>
      <dgm:spPr/>
    </dgm:pt>
    <dgm:pt modelId="{AC00DE20-7232-4760-BB71-111C41AA8D33}" type="pres">
      <dgm:prSet presAssocID="{8E343BC6-9D8B-4FD5-847C-C2617799875A}" presName="Name33" presStyleCnt="0"/>
      <dgm:spPr/>
    </dgm:pt>
  </dgm:ptLst>
  <dgm:cxnLst>
    <dgm:cxn modelId="{B0C825B3-2596-4DCB-9D88-AD10B6AF9B58}" type="presOf" srcId="{8EDFC45B-9371-4869-AFD9-26C7CD1A6AD3}" destId="{27713133-131E-40CF-B3D6-21C87377FA9D}" srcOrd="0" destOrd="0" presId="urn:microsoft.com/office/officeart/2008/layout/AccentedPicture"/>
    <dgm:cxn modelId="{CEE6EB8A-622C-4228-88C5-0D00BCA75151}" type="presOf" srcId="{72CB3B5C-4BFB-4114-AF43-160A68C83279}" destId="{68D8D24D-5379-4D35-8849-732FF8B57DA3}" srcOrd="0" destOrd="0" presId="urn:microsoft.com/office/officeart/2008/layout/AccentedPicture"/>
    <dgm:cxn modelId="{E970C2BE-9A68-42EE-A0AE-BA9D408D2D76}" srcId="{8E343BC6-9D8B-4FD5-847C-C2617799875A}" destId="{72CB3B5C-4BFB-4114-AF43-160A68C83279}" srcOrd="0" destOrd="0" parTransId="{E5780C95-D898-4792-802E-2B4A2D8F0098}" sibTransId="{8EDFC45B-9371-4869-AFD9-26C7CD1A6AD3}"/>
    <dgm:cxn modelId="{D8C6E52B-6979-4C31-81F4-AC7A811C7BF5}" type="presOf" srcId="{8E343BC6-9D8B-4FD5-847C-C2617799875A}" destId="{933B601C-E563-4035-A020-04AEA245EAEA}" srcOrd="0" destOrd="0" presId="urn:microsoft.com/office/officeart/2008/layout/AccentedPicture"/>
    <dgm:cxn modelId="{807C5CA2-56C8-4B8F-9B62-6209A2D3DE92}" type="presParOf" srcId="{933B601C-E563-4035-A020-04AEA245EAEA}" destId="{27713133-131E-40CF-B3D6-21C87377FA9D}" srcOrd="0" destOrd="0" presId="urn:microsoft.com/office/officeart/2008/layout/AccentedPicture"/>
    <dgm:cxn modelId="{B1B27AF5-F87E-4198-8460-15CCFCA6C612}" type="presParOf" srcId="{933B601C-E563-4035-A020-04AEA245EAEA}" destId="{68D8D24D-5379-4D35-8849-732FF8B57DA3}" srcOrd="1" destOrd="0" presId="urn:microsoft.com/office/officeart/2008/layout/AccentedPicture"/>
    <dgm:cxn modelId="{652955FB-D92C-424B-9112-A2A0827CC0ED}" type="presParOf" srcId="{933B601C-E563-4035-A020-04AEA245EAEA}" destId="{61312E8C-6520-46A4-A353-4EEE0A63346A}" srcOrd="2" destOrd="0" presId="urn:microsoft.com/office/officeart/2008/layout/AccentedPicture"/>
    <dgm:cxn modelId="{03B6B7A5-1551-4727-954B-E13E0D07496B}" type="presParOf" srcId="{61312E8C-6520-46A4-A353-4EEE0A63346A}" destId="{AC00DE20-7232-4760-BB71-111C41AA8D3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E5C197F-17AD-49FB-9DFA-771A14B37021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90295CDF-4457-4020-8568-72966D06FE15}">
      <dgm:prSet phldrT="[Text]"/>
      <dgm:spPr/>
      <dgm:t>
        <a:bodyPr/>
        <a:lstStyle/>
        <a:p>
          <a:r>
            <a:rPr lang="bn-IN" dirty="0" smtClean="0"/>
            <a:t>   চীনাসভ্যতা</a:t>
          </a:r>
          <a:endParaRPr lang="en-US" dirty="0"/>
        </a:p>
      </dgm:t>
    </dgm:pt>
    <dgm:pt modelId="{931FB4D3-3586-4B61-9F33-EEEE10F59812}" type="parTrans" cxnId="{C21D3356-BA2F-4652-812D-F23765BAADE0}">
      <dgm:prSet/>
      <dgm:spPr/>
      <dgm:t>
        <a:bodyPr/>
        <a:lstStyle/>
        <a:p>
          <a:endParaRPr lang="en-US"/>
        </a:p>
      </dgm:t>
    </dgm:pt>
    <dgm:pt modelId="{0D7AE6E6-4F41-4925-87FF-2E482D51C82B}" type="sibTrans" cxnId="{C21D3356-BA2F-4652-812D-F23765BAADE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0D679B19-B636-458A-89BE-352978F98322}" type="pres">
      <dgm:prSet presAssocID="{DE5C197F-17AD-49FB-9DFA-771A14B37021}" presName="Name0" presStyleCnt="0">
        <dgm:presLayoutVars>
          <dgm:dir/>
        </dgm:presLayoutVars>
      </dgm:prSet>
      <dgm:spPr/>
    </dgm:pt>
    <dgm:pt modelId="{EADD5773-D37D-4710-9ABE-4910A6D0F459}" type="pres">
      <dgm:prSet presAssocID="{0D7AE6E6-4F41-4925-87FF-2E482D51C82B}" presName="picture_1" presStyleLbl="bgImgPlace1" presStyleIdx="0" presStyleCnt="1" custScaleX="188554"/>
      <dgm:spPr/>
      <dgm:t>
        <a:bodyPr/>
        <a:lstStyle/>
        <a:p>
          <a:endParaRPr lang="en-US"/>
        </a:p>
      </dgm:t>
    </dgm:pt>
    <dgm:pt modelId="{DD0EDFD3-5C31-4558-A028-6A2623498B93}" type="pres">
      <dgm:prSet presAssocID="{90295CDF-4457-4020-8568-72966D06FE15}" presName="text_1" presStyleLbl="node1" presStyleIdx="0" presStyleCnt="0" custScaleX="186932" custScaleY="46739" custLinFactNeighborX="-2701" custLinFactNeighborY="23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13DB8-C9B6-4F5D-9C3F-29E9F51CBD34}" type="pres">
      <dgm:prSet presAssocID="{DE5C197F-17AD-49FB-9DFA-771A14B37021}" presName="maxNode" presStyleCnt="0"/>
      <dgm:spPr/>
    </dgm:pt>
    <dgm:pt modelId="{D204F608-030A-4070-84D4-0DD1316D90D6}" type="pres">
      <dgm:prSet presAssocID="{DE5C197F-17AD-49FB-9DFA-771A14B37021}" presName="Name33" presStyleCnt="0"/>
      <dgm:spPr/>
    </dgm:pt>
  </dgm:ptLst>
  <dgm:cxnLst>
    <dgm:cxn modelId="{D8E2755B-66F3-44A8-A166-B7716EA72DF2}" type="presOf" srcId="{0D7AE6E6-4F41-4925-87FF-2E482D51C82B}" destId="{EADD5773-D37D-4710-9ABE-4910A6D0F459}" srcOrd="0" destOrd="0" presId="urn:microsoft.com/office/officeart/2008/layout/AccentedPicture"/>
    <dgm:cxn modelId="{C21D3356-BA2F-4652-812D-F23765BAADE0}" srcId="{DE5C197F-17AD-49FB-9DFA-771A14B37021}" destId="{90295CDF-4457-4020-8568-72966D06FE15}" srcOrd="0" destOrd="0" parTransId="{931FB4D3-3586-4B61-9F33-EEEE10F59812}" sibTransId="{0D7AE6E6-4F41-4925-87FF-2E482D51C82B}"/>
    <dgm:cxn modelId="{B000CD58-D267-4F2B-A664-7351E0128C6A}" type="presOf" srcId="{90295CDF-4457-4020-8568-72966D06FE15}" destId="{DD0EDFD3-5C31-4558-A028-6A2623498B93}" srcOrd="0" destOrd="0" presId="urn:microsoft.com/office/officeart/2008/layout/AccentedPicture"/>
    <dgm:cxn modelId="{65805CE2-455B-4BBE-AE5D-DF0CDF59A96C}" type="presOf" srcId="{DE5C197F-17AD-49FB-9DFA-771A14B37021}" destId="{0D679B19-B636-458A-89BE-352978F98322}" srcOrd="0" destOrd="0" presId="urn:microsoft.com/office/officeart/2008/layout/AccentedPicture"/>
    <dgm:cxn modelId="{06AC1F97-3EAA-4C75-9A6F-CC9A4688B632}" type="presParOf" srcId="{0D679B19-B636-458A-89BE-352978F98322}" destId="{EADD5773-D37D-4710-9ABE-4910A6D0F459}" srcOrd="0" destOrd="0" presId="urn:microsoft.com/office/officeart/2008/layout/AccentedPicture"/>
    <dgm:cxn modelId="{CB0B851D-BB2E-488D-91A9-94687DF8E6C0}" type="presParOf" srcId="{0D679B19-B636-458A-89BE-352978F98322}" destId="{DD0EDFD3-5C31-4558-A028-6A2623498B93}" srcOrd="1" destOrd="0" presId="urn:microsoft.com/office/officeart/2008/layout/AccentedPicture"/>
    <dgm:cxn modelId="{B53A5590-0262-4C47-8A7B-620B444D111F}" type="presParOf" srcId="{0D679B19-B636-458A-89BE-352978F98322}" destId="{EB613DB8-C9B6-4F5D-9C3F-29E9F51CBD34}" srcOrd="2" destOrd="0" presId="urn:microsoft.com/office/officeart/2008/layout/AccentedPicture"/>
    <dgm:cxn modelId="{8AD5F649-B53E-42D7-9FA1-CAF953A9B8A4}" type="presParOf" srcId="{EB613DB8-C9B6-4F5D-9C3F-29E9F51CBD34}" destId="{D204F608-030A-4070-84D4-0DD1316D90D6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A29FC2D-AD13-4C23-9DF7-B50956EE857E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6B835-F50E-4BEF-940F-66AF416FE3D6}">
      <dgm:prSet/>
      <dgm:spPr>
        <a:solidFill>
          <a:schemeClr val="bg1"/>
        </a:solidFill>
        <a:ln w="57150"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cross"/>
        </a:sp3d>
      </dgm:spPr>
      <dgm:t>
        <a:bodyPr/>
        <a:lstStyle/>
        <a:p>
          <a:pPr rtl="0"/>
          <a:r>
            <a:rPr lang="bn-IN" dirty="0" smtClean="0">
              <a:solidFill>
                <a:sysClr val="windowText" lastClr="000000"/>
              </a:solidFill>
            </a:rPr>
            <a:t>সমাজ জীবনের বিভিন্ন ক্ষেত্রে ভৌগোলিক পরিবেশের প্রভাব</a:t>
          </a:r>
          <a:endParaRPr lang="en-US" dirty="0">
            <a:solidFill>
              <a:sysClr val="windowText" lastClr="000000"/>
            </a:solidFill>
          </a:endParaRPr>
        </a:p>
      </dgm:t>
    </dgm:pt>
    <dgm:pt modelId="{28E4593B-1DE9-474D-96E3-3BF004D4C151}" type="parTrans" cxnId="{3F7A734B-15D3-499B-9E7B-A515FD61A21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F6F64E7-668F-49F6-BA44-CCCC1FE55AFA}" type="sibTrans" cxnId="{3F7A734B-15D3-499B-9E7B-A515FD61A21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64AA0FD-1FE3-4454-B841-AA4A7DEF861F}" type="pres">
      <dgm:prSet presAssocID="{7A29FC2D-AD13-4C23-9DF7-B50956EE857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24E82-E834-4448-B3D6-25CD66D56EDB}" type="pres">
      <dgm:prSet presAssocID="{7A29FC2D-AD13-4C23-9DF7-B50956EE857E}" presName="arrow" presStyleLbl="bgShp" presStyleIdx="0" presStyleCnt="1" custScaleX="117647"/>
      <dgm:spPr>
        <a:solidFill>
          <a:srgbClr val="820E42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-152400" prstMaterial="softEdge">
          <a:bevelT w="127000" prst="convex"/>
        </a:sp3d>
      </dgm:spPr>
      <dgm:t>
        <a:bodyPr/>
        <a:lstStyle/>
        <a:p>
          <a:endParaRPr lang="en-US"/>
        </a:p>
      </dgm:t>
    </dgm:pt>
    <dgm:pt modelId="{2A2A153F-688D-4EC4-84E0-AD8DC67DF17F}" type="pres">
      <dgm:prSet presAssocID="{7A29FC2D-AD13-4C23-9DF7-B50956EE857E}" presName="linearProcess" presStyleCnt="0"/>
      <dgm:spPr/>
      <dgm:t>
        <a:bodyPr/>
        <a:lstStyle/>
        <a:p>
          <a:endParaRPr lang="en-US"/>
        </a:p>
      </dgm:t>
    </dgm:pt>
    <dgm:pt modelId="{E66604FA-C8F0-4B72-BA19-E58366A0A228}" type="pres">
      <dgm:prSet presAssocID="{0296B835-F50E-4BEF-940F-66AF416FE3D6}" presName="textNode" presStyleLbl="node1" presStyleIdx="0" presStyleCnt="1" custScaleX="111561" custScaleY="205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0DCA5-D0C7-48AF-8100-DE1064295452}" type="presOf" srcId="{7A29FC2D-AD13-4C23-9DF7-B50956EE857E}" destId="{F64AA0FD-1FE3-4454-B841-AA4A7DEF861F}" srcOrd="0" destOrd="0" presId="urn:microsoft.com/office/officeart/2005/8/layout/hProcess9"/>
    <dgm:cxn modelId="{2E81126C-979C-449F-8AA5-D81A6B9563BD}" type="presOf" srcId="{0296B835-F50E-4BEF-940F-66AF416FE3D6}" destId="{E66604FA-C8F0-4B72-BA19-E58366A0A228}" srcOrd="0" destOrd="0" presId="urn:microsoft.com/office/officeart/2005/8/layout/hProcess9"/>
    <dgm:cxn modelId="{3F7A734B-15D3-499B-9E7B-A515FD61A217}" srcId="{7A29FC2D-AD13-4C23-9DF7-B50956EE857E}" destId="{0296B835-F50E-4BEF-940F-66AF416FE3D6}" srcOrd="0" destOrd="0" parTransId="{28E4593B-1DE9-474D-96E3-3BF004D4C151}" sibTransId="{9F6F64E7-668F-49F6-BA44-CCCC1FE55AFA}"/>
    <dgm:cxn modelId="{66046FCC-8765-4344-8AD7-1E0E296151CC}" type="presParOf" srcId="{F64AA0FD-1FE3-4454-B841-AA4A7DEF861F}" destId="{47B24E82-E834-4448-B3D6-25CD66D56EDB}" srcOrd="0" destOrd="0" presId="urn:microsoft.com/office/officeart/2005/8/layout/hProcess9"/>
    <dgm:cxn modelId="{ED3B5CF2-051B-4FD4-AAAE-F7EAD4498220}" type="presParOf" srcId="{F64AA0FD-1FE3-4454-B841-AA4A7DEF861F}" destId="{2A2A153F-688D-4EC4-84E0-AD8DC67DF17F}" srcOrd="1" destOrd="0" presId="urn:microsoft.com/office/officeart/2005/8/layout/hProcess9"/>
    <dgm:cxn modelId="{E4A4AF98-29F4-45A8-9781-0462DC8BAB2B}" type="presParOf" srcId="{2A2A153F-688D-4EC4-84E0-AD8DC67DF17F}" destId="{E66604FA-C8F0-4B72-BA19-E58366A0A228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9C72538-B45D-4818-8F11-0F2E8C9FC343}" type="doc">
      <dgm:prSet loTypeId="urn:microsoft.com/office/officeart/2008/layout/BendingPictureCaptionList" loCatId="picture" qsTypeId="urn:microsoft.com/office/officeart/2005/8/quickstyle/3d3" qsCatId="3D" csTypeId="urn:microsoft.com/office/officeart/2005/8/colors/accent1_2" csCatId="accent1" phldr="1"/>
      <dgm:spPr/>
    </dgm:pt>
    <dgm:pt modelId="{A6EB5116-05B2-4F0D-BD3B-415BBC5B5F3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/>
            <a:t>জুম</a:t>
          </a:r>
          <a:r>
            <a:rPr lang="en-US" dirty="0" smtClean="0"/>
            <a:t> </a:t>
          </a:r>
          <a:r>
            <a:rPr lang="en-US" dirty="0" err="1" smtClean="0"/>
            <a:t>চাষ</a:t>
          </a:r>
          <a:endParaRPr lang="en-US" dirty="0"/>
        </a:p>
      </dgm:t>
    </dgm:pt>
    <dgm:pt modelId="{437E465C-8513-47C1-A5C8-94790AF8A1BB}" type="parTrans" cxnId="{C706B288-851A-4A21-9FB0-767A7AACF64D}">
      <dgm:prSet/>
      <dgm:spPr/>
      <dgm:t>
        <a:bodyPr/>
        <a:lstStyle/>
        <a:p>
          <a:endParaRPr lang="en-US"/>
        </a:p>
      </dgm:t>
    </dgm:pt>
    <dgm:pt modelId="{7F63882B-438D-4568-8841-9AD07992BE49}" type="sibTrans" cxnId="{C706B288-851A-4A21-9FB0-767A7AACF64D}">
      <dgm:prSet/>
      <dgm:spPr/>
      <dgm:t>
        <a:bodyPr/>
        <a:lstStyle/>
        <a:p>
          <a:endParaRPr lang="en-US"/>
        </a:p>
      </dgm:t>
    </dgm:pt>
    <dgm:pt modelId="{2677EEDE-E0C0-483F-9E11-69226AEA93A4}" type="pres">
      <dgm:prSet presAssocID="{19C72538-B45D-4818-8F11-0F2E8C9FC343}" presName="Name0" presStyleCnt="0">
        <dgm:presLayoutVars>
          <dgm:dir/>
          <dgm:resizeHandles val="exact"/>
        </dgm:presLayoutVars>
      </dgm:prSet>
      <dgm:spPr/>
    </dgm:pt>
    <dgm:pt modelId="{A84CCAE2-D4B3-4C73-9363-896117722812}" type="pres">
      <dgm:prSet presAssocID="{A6EB5116-05B2-4F0D-BD3B-415BBC5B5F3D}" presName="composite" presStyleCnt="0"/>
      <dgm:spPr/>
    </dgm:pt>
    <dgm:pt modelId="{D322B134-50A5-42AF-9F5B-87D798EDD740}" type="pres">
      <dgm:prSet presAssocID="{A6EB5116-05B2-4F0D-BD3B-415BBC5B5F3D}" presName="rect1" presStyleLbl="bgImgPlace1" presStyleIdx="0" presStyleCnt="1" custLinFactNeighborY="-231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B993CA8C-A98F-49F9-8888-5C8615238201}" type="pres">
      <dgm:prSet presAssocID="{A6EB5116-05B2-4F0D-BD3B-415BBC5B5F3D}" presName="wedgeRectCallout1" presStyleLbl="node1" presStyleIdx="0" presStyleCnt="1" custLinFactNeighborY="-40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6B288-851A-4A21-9FB0-767A7AACF64D}" srcId="{19C72538-B45D-4818-8F11-0F2E8C9FC343}" destId="{A6EB5116-05B2-4F0D-BD3B-415BBC5B5F3D}" srcOrd="0" destOrd="0" parTransId="{437E465C-8513-47C1-A5C8-94790AF8A1BB}" sibTransId="{7F63882B-438D-4568-8841-9AD07992BE49}"/>
    <dgm:cxn modelId="{CF11F969-9E4D-4952-A7FC-FC7F98FA9B4D}" type="presOf" srcId="{A6EB5116-05B2-4F0D-BD3B-415BBC5B5F3D}" destId="{B993CA8C-A98F-49F9-8888-5C8615238201}" srcOrd="0" destOrd="0" presId="urn:microsoft.com/office/officeart/2008/layout/BendingPictureCaptionList"/>
    <dgm:cxn modelId="{BE763199-2852-4E50-AA72-75CA112A318B}" type="presOf" srcId="{19C72538-B45D-4818-8F11-0F2E8C9FC343}" destId="{2677EEDE-E0C0-483F-9E11-69226AEA93A4}" srcOrd="0" destOrd="0" presId="urn:microsoft.com/office/officeart/2008/layout/BendingPictureCaptionList"/>
    <dgm:cxn modelId="{0A96DEB0-B173-4DA7-B544-28FE37BD0408}" type="presParOf" srcId="{2677EEDE-E0C0-483F-9E11-69226AEA93A4}" destId="{A84CCAE2-D4B3-4C73-9363-896117722812}" srcOrd="0" destOrd="0" presId="urn:microsoft.com/office/officeart/2008/layout/BendingPictureCaptionList"/>
    <dgm:cxn modelId="{B33F39C9-9D07-41F2-A300-8F45C2A43B3A}" type="presParOf" srcId="{A84CCAE2-D4B3-4C73-9363-896117722812}" destId="{D322B134-50A5-42AF-9F5B-87D798EDD740}" srcOrd="0" destOrd="0" presId="urn:microsoft.com/office/officeart/2008/layout/BendingPictureCaptionList"/>
    <dgm:cxn modelId="{BD98DD7B-22D0-41A5-BFAA-A92A57057C3A}" type="presParOf" srcId="{A84CCAE2-D4B3-4C73-9363-896117722812}" destId="{B993CA8C-A98F-49F9-8888-5C861523820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10209D8-43B8-45F2-B613-B3628FCF1641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</dgm:pt>
    <dgm:pt modelId="{4D6D7769-B773-48D0-BAA7-6C37E4A34A5D}">
      <dgm:prSet phldrT="[Text]"/>
      <dgm:spPr>
        <a:solidFill>
          <a:srgbClr val="C00000">
            <a:alpha val="40000"/>
          </a:srgbClr>
        </a:solidFill>
      </dgm:spPr>
      <dgm:t>
        <a:bodyPr/>
        <a:lstStyle/>
        <a:p>
          <a:r>
            <a:rPr lang="bn-IN" dirty="0" smtClean="0"/>
            <a:t>উট পালন</a:t>
          </a:r>
          <a:endParaRPr lang="en-US" dirty="0"/>
        </a:p>
      </dgm:t>
    </dgm:pt>
    <dgm:pt modelId="{5FDEA37C-D530-4258-B0F3-F9B0A849344A}" type="parTrans" cxnId="{1BC5358E-2C6D-40FF-913F-C262B79DAF5A}">
      <dgm:prSet/>
      <dgm:spPr/>
      <dgm:t>
        <a:bodyPr/>
        <a:lstStyle/>
        <a:p>
          <a:endParaRPr lang="en-US"/>
        </a:p>
      </dgm:t>
    </dgm:pt>
    <dgm:pt modelId="{907C2810-82C2-44DF-88A1-BDC74186A8C1}" type="sibTrans" cxnId="{1BC5358E-2C6D-40FF-913F-C262B79DAF5A}">
      <dgm:prSet/>
      <dgm:spPr/>
      <dgm:t>
        <a:bodyPr/>
        <a:lstStyle/>
        <a:p>
          <a:endParaRPr lang="en-US"/>
        </a:p>
      </dgm:t>
    </dgm:pt>
    <dgm:pt modelId="{65CBB9C7-B4A2-4B77-BD50-E2A0789EFF1C}" type="pres">
      <dgm:prSet presAssocID="{B10209D8-43B8-45F2-B613-B3628FCF1641}" presName="Name0" presStyleCnt="0">
        <dgm:presLayoutVars>
          <dgm:dir/>
          <dgm:resizeHandles val="exact"/>
        </dgm:presLayoutVars>
      </dgm:prSet>
      <dgm:spPr/>
    </dgm:pt>
    <dgm:pt modelId="{F6CEB151-651A-452B-8935-4CDA16EAD855}" type="pres">
      <dgm:prSet presAssocID="{4D6D7769-B773-48D0-BAA7-6C37E4A34A5D}" presName="composite" presStyleCnt="0"/>
      <dgm:spPr/>
    </dgm:pt>
    <dgm:pt modelId="{CC8A4D63-7E4E-4DAB-B26F-09DEE0DEC3C3}" type="pres">
      <dgm:prSet presAssocID="{4D6D7769-B773-48D0-BAA7-6C37E4A34A5D}" presName="rect1" presStyleLbl="bgShp" presStyleIdx="0" presStyleCnt="1" custLinFactX="100000" custLinFactNeighborX="102818" custLinFactNeighborY="-2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865DF428-3F13-41DC-BBD4-2DE80983BBAF}" type="pres">
      <dgm:prSet presAssocID="{4D6D7769-B773-48D0-BAA7-6C37E4A34A5D}" presName="rect2" presStyleLbl="trBgShp" presStyleIdx="0" presStyleCnt="1" custLinFactNeighborX="1020" custLinFactNeighborY="22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AAC6B1-720C-4558-8BE5-AF0F0DC27F8D}" type="presOf" srcId="{B10209D8-43B8-45F2-B613-B3628FCF1641}" destId="{65CBB9C7-B4A2-4B77-BD50-E2A0789EFF1C}" srcOrd="0" destOrd="0" presId="urn:microsoft.com/office/officeart/2008/layout/BendingPictureSemiTransparentText"/>
    <dgm:cxn modelId="{7E375D5E-C422-400F-A610-194A836EEA9F}" type="presOf" srcId="{4D6D7769-B773-48D0-BAA7-6C37E4A34A5D}" destId="{865DF428-3F13-41DC-BBD4-2DE80983BBAF}" srcOrd="0" destOrd="0" presId="urn:microsoft.com/office/officeart/2008/layout/BendingPictureSemiTransparentText"/>
    <dgm:cxn modelId="{1BC5358E-2C6D-40FF-913F-C262B79DAF5A}" srcId="{B10209D8-43B8-45F2-B613-B3628FCF1641}" destId="{4D6D7769-B773-48D0-BAA7-6C37E4A34A5D}" srcOrd="0" destOrd="0" parTransId="{5FDEA37C-D530-4258-B0F3-F9B0A849344A}" sibTransId="{907C2810-82C2-44DF-88A1-BDC74186A8C1}"/>
    <dgm:cxn modelId="{55148C43-F391-4E42-BD1D-B73989C13937}" type="presParOf" srcId="{65CBB9C7-B4A2-4B77-BD50-E2A0789EFF1C}" destId="{F6CEB151-651A-452B-8935-4CDA16EAD855}" srcOrd="0" destOrd="0" presId="urn:microsoft.com/office/officeart/2008/layout/BendingPictureSemiTransparentText"/>
    <dgm:cxn modelId="{B79F1B38-63C4-4694-ACE8-F5D61304823E}" type="presParOf" srcId="{F6CEB151-651A-452B-8935-4CDA16EAD855}" destId="{CC8A4D63-7E4E-4DAB-B26F-09DEE0DEC3C3}" srcOrd="0" destOrd="0" presId="urn:microsoft.com/office/officeart/2008/layout/BendingPictureSemiTransparentText"/>
    <dgm:cxn modelId="{583DDF14-C5D9-4704-9EE7-561E57BA54DB}" type="presParOf" srcId="{F6CEB151-651A-452B-8935-4CDA16EAD855}" destId="{865DF428-3F13-41DC-BBD4-2DE80983BBAF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3627760-0DB0-4ADD-9078-19E69A15B35C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EA4B6ED-6E7E-4A81-BBAA-69466A7D9F76}">
      <dgm:prSet phldrT="[Text]"/>
      <dgm:spPr/>
      <dgm:t>
        <a:bodyPr/>
        <a:lstStyle/>
        <a:p>
          <a:r>
            <a:rPr lang="bn-IN" dirty="0" smtClean="0"/>
            <a:t>চা বাগান</a:t>
          </a:r>
          <a:endParaRPr lang="en-US" dirty="0"/>
        </a:p>
      </dgm:t>
    </dgm:pt>
    <dgm:pt modelId="{70FE8855-057E-4B54-AEF2-3153886952C8}" type="parTrans" cxnId="{D3261B7B-84C7-4DC5-9126-B0AAD1A44A6A}">
      <dgm:prSet/>
      <dgm:spPr/>
      <dgm:t>
        <a:bodyPr/>
        <a:lstStyle/>
        <a:p>
          <a:endParaRPr lang="en-US"/>
        </a:p>
      </dgm:t>
    </dgm:pt>
    <dgm:pt modelId="{59679A07-A089-44AA-8174-4CA355E68432}" type="sibTrans" cxnId="{D3261B7B-84C7-4DC5-9126-B0AAD1A44A6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57150"/>
      </dgm:spPr>
      <dgm:t>
        <a:bodyPr/>
        <a:lstStyle/>
        <a:p>
          <a:endParaRPr lang="en-US"/>
        </a:p>
      </dgm:t>
    </dgm:pt>
    <dgm:pt modelId="{1822B65B-76F0-4F12-AE00-1E25829E0DB5}" type="pres">
      <dgm:prSet presAssocID="{23627760-0DB0-4ADD-9078-19E69A15B35C}" presName="Name0" presStyleCnt="0">
        <dgm:presLayoutVars>
          <dgm:dir/>
        </dgm:presLayoutVars>
      </dgm:prSet>
      <dgm:spPr/>
    </dgm:pt>
    <dgm:pt modelId="{DA04E2FA-D494-4788-8F04-884F80EB9CF5}" type="pres">
      <dgm:prSet presAssocID="{59679A07-A089-44AA-8174-4CA355E68432}" presName="picture_1" presStyleLbl="bgImgPlace1" presStyleIdx="0" presStyleCnt="1" custLinFactNeighborX="12872" custLinFactNeighborY="474"/>
      <dgm:spPr/>
      <dgm:t>
        <a:bodyPr/>
        <a:lstStyle/>
        <a:p>
          <a:endParaRPr lang="en-US"/>
        </a:p>
      </dgm:t>
    </dgm:pt>
    <dgm:pt modelId="{8C83D5FC-9450-48D9-B869-08257A6F1432}" type="pres">
      <dgm:prSet presAssocID="{AEA4B6ED-6E7E-4A81-BBAA-69466A7D9F7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973FC-5843-4445-A918-01858F7B544E}" type="pres">
      <dgm:prSet presAssocID="{23627760-0DB0-4ADD-9078-19E69A15B35C}" presName="maxNode" presStyleCnt="0"/>
      <dgm:spPr/>
    </dgm:pt>
    <dgm:pt modelId="{16A499B0-B473-447A-9C82-971D25782D0C}" type="pres">
      <dgm:prSet presAssocID="{23627760-0DB0-4ADD-9078-19E69A15B35C}" presName="Name33" presStyleCnt="0"/>
      <dgm:spPr/>
    </dgm:pt>
  </dgm:ptLst>
  <dgm:cxnLst>
    <dgm:cxn modelId="{D3261B7B-84C7-4DC5-9126-B0AAD1A44A6A}" srcId="{23627760-0DB0-4ADD-9078-19E69A15B35C}" destId="{AEA4B6ED-6E7E-4A81-BBAA-69466A7D9F76}" srcOrd="0" destOrd="0" parTransId="{70FE8855-057E-4B54-AEF2-3153886952C8}" sibTransId="{59679A07-A089-44AA-8174-4CA355E68432}"/>
    <dgm:cxn modelId="{9D330F0E-607A-47E1-9D28-588C2FB20FCA}" type="presOf" srcId="{23627760-0DB0-4ADD-9078-19E69A15B35C}" destId="{1822B65B-76F0-4F12-AE00-1E25829E0DB5}" srcOrd="0" destOrd="0" presId="urn:microsoft.com/office/officeart/2008/layout/AccentedPicture"/>
    <dgm:cxn modelId="{753E9EFB-7EC5-41C4-A3C2-A11F1F572AFF}" type="presOf" srcId="{AEA4B6ED-6E7E-4A81-BBAA-69466A7D9F76}" destId="{8C83D5FC-9450-48D9-B869-08257A6F1432}" srcOrd="0" destOrd="0" presId="urn:microsoft.com/office/officeart/2008/layout/AccentedPicture"/>
    <dgm:cxn modelId="{9C45E1B1-4136-445F-A4FB-44665CF7C83F}" type="presOf" srcId="{59679A07-A089-44AA-8174-4CA355E68432}" destId="{DA04E2FA-D494-4788-8F04-884F80EB9CF5}" srcOrd="0" destOrd="0" presId="urn:microsoft.com/office/officeart/2008/layout/AccentedPicture"/>
    <dgm:cxn modelId="{B7A90B92-7FC4-46E6-9813-CD7EC8BD6A2B}" type="presParOf" srcId="{1822B65B-76F0-4F12-AE00-1E25829E0DB5}" destId="{DA04E2FA-D494-4788-8F04-884F80EB9CF5}" srcOrd="0" destOrd="0" presId="urn:microsoft.com/office/officeart/2008/layout/AccentedPicture"/>
    <dgm:cxn modelId="{2004F20D-64DC-4D11-86D2-CBCCC983DDD0}" type="presParOf" srcId="{1822B65B-76F0-4F12-AE00-1E25829E0DB5}" destId="{8C83D5FC-9450-48D9-B869-08257A6F1432}" srcOrd="1" destOrd="0" presId="urn:microsoft.com/office/officeart/2008/layout/AccentedPicture"/>
    <dgm:cxn modelId="{8FD218CB-FE48-4392-BE46-64FFFFD407B2}" type="presParOf" srcId="{1822B65B-76F0-4F12-AE00-1E25829E0DB5}" destId="{ECB973FC-5843-4445-A918-01858F7B544E}" srcOrd="2" destOrd="0" presId="urn:microsoft.com/office/officeart/2008/layout/AccentedPicture"/>
    <dgm:cxn modelId="{A516451B-8AB5-4148-934E-63A85399DD1C}" type="presParOf" srcId="{ECB973FC-5843-4445-A918-01858F7B544E}" destId="{16A499B0-B473-447A-9C82-971D25782D0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41852B-9B1F-445C-9987-2AD715AA8F95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6F5C5DC3-1039-4D97-A5B3-5FDE64174892}">
      <dgm:prSet/>
      <dgm:spPr>
        <a:solidFill>
          <a:schemeClr val="bg1"/>
        </a:solidFill>
        <a:ln w="38100">
          <a:solidFill>
            <a:srgbClr val="FF66FF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gm:spPr>
      <dgm:t>
        <a:bodyPr/>
        <a:lstStyle/>
        <a:p>
          <a:pPr rtl="0"/>
          <a:r>
            <a:rPr lang="bn-IN" b="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8A8F6E-8E50-4E4D-85F0-AE35273D98B1}" type="parTrans" cxnId="{59AD45E1-0D8C-4081-ABE3-A6F4F68E44CA}">
      <dgm:prSet/>
      <dgm:spPr/>
      <dgm:t>
        <a:bodyPr/>
        <a:lstStyle/>
        <a:p>
          <a:endParaRPr lang="en-US"/>
        </a:p>
      </dgm:t>
    </dgm:pt>
    <dgm:pt modelId="{4C0B3618-A35A-47EF-9B4B-B7ACBA2BF641}" type="sibTrans" cxnId="{59AD45E1-0D8C-4081-ABE3-A6F4F68E44CA}">
      <dgm:prSet/>
      <dgm:spPr/>
      <dgm:t>
        <a:bodyPr/>
        <a:lstStyle/>
        <a:p>
          <a:endParaRPr lang="en-US"/>
        </a:p>
      </dgm:t>
    </dgm:pt>
    <dgm:pt modelId="{AE0DD0F4-A7C9-40D0-B4C4-5B24A2FF6C53}" type="pres">
      <dgm:prSet presAssocID="{AC41852B-9B1F-445C-9987-2AD715AA8F9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F21C7-C8B1-4E10-88C9-70431AB48FDA}" type="pres">
      <dgm:prSet presAssocID="{AC41852B-9B1F-445C-9987-2AD715AA8F95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 prst="convex"/>
        </a:sp3d>
      </dgm:spPr>
      <dgm:t>
        <a:bodyPr/>
        <a:lstStyle/>
        <a:p>
          <a:endParaRPr lang="en-US"/>
        </a:p>
      </dgm:t>
    </dgm:pt>
    <dgm:pt modelId="{E76EA65F-2C10-4FFB-8868-4717BD774A13}" type="pres">
      <dgm:prSet presAssocID="{AC41852B-9B1F-445C-9987-2AD715AA8F95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gm:spPr>
      <dgm:t>
        <a:bodyPr/>
        <a:lstStyle/>
        <a:p>
          <a:endParaRPr lang="en-US"/>
        </a:p>
      </dgm:t>
    </dgm:pt>
    <dgm:pt modelId="{7FF34722-73DA-48AC-AFB2-CF3410EDDC24}" type="pres">
      <dgm:prSet presAssocID="{6F5C5DC3-1039-4D97-A5B3-5FDE64174892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D45E1-0D8C-4081-ABE3-A6F4F68E44CA}" srcId="{AC41852B-9B1F-445C-9987-2AD715AA8F95}" destId="{6F5C5DC3-1039-4D97-A5B3-5FDE64174892}" srcOrd="0" destOrd="0" parTransId="{528A8F6E-8E50-4E4D-85F0-AE35273D98B1}" sibTransId="{4C0B3618-A35A-47EF-9B4B-B7ACBA2BF641}"/>
    <dgm:cxn modelId="{2DEA7A06-2093-4219-848A-0AA9DEFE230D}" type="presOf" srcId="{AC41852B-9B1F-445C-9987-2AD715AA8F95}" destId="{AE0DD0F4-A7C9-40D0-B4C4-5B24A2FF6C53}" srcOrd="0" destOrd="0" presId="urn:microsoft.com/office/officeart/2005/8/layout/hProcess9"/>
    <dgm:cxn modelId="{239ECC24-B62A-48EA-8D4F-F98B52052D08}" type="presOf" srcId="{6F5C5DC3-1039-4D97-A5B3-5FDE64174892}" destId="{7FF34722-73DA-48AC-AFB2-CF3410EDDC24}" srcOrd="0" destOrd="0" presId="urn:microsoft.com/office/officeart/2005/8/layout/hProcess9"/>
    <dgm:cxn modelId="{28B39548-F4E8-42D3-9BC0-9024CCEFCA82}" type="presParOf" srcId="{AE0DD0F4-A7C9-40D0-B4C4-5B24A2FF6C53}" destId="{B61F21C7-C8B1-4E10-88C9-70431AB48FDA}" srcOrd="0" destOrd="0" presId="urn:microsoft.com/office/officeart/2005/8/layout/hProcess9"/>
    <dgm:cxn modelId="{451779E9-72EC-41B4-B0C4-F3DDFA54E7DD}" type="presParOf" srcId="{AE0DD0F4-A7C9-40D0-B4C4-5B24A2FF6C53}" destId="{E76EA65F-2C10-4FFB-8868-4717BD774A13}" srcOrd="1" destOrd="0" presId="urn:microsoft.com/office/officeart/2005/8/layout/hProcess9"/>
    <dgm:cxn modelId="{87EADBC6-4607-462B-9E13-231E8C4C22C1}" type="presParOf" srcId="{E76EA65F-2C10-4FFB-8868-4717BD774A13}" destId="{7FF34722-73DA-48AC-AFB2-CF3410EDDC24}" srcOrd="0" destOrd="0" presId="urn:microsoft.com/office/officeart/2005/8/layout/hProcess9"/>
  </dgm:cxnLst>
  <dgm:bg>
    <a:solidFill>
      <a:srgbClr val="92D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26D0191-E1F0-4662-B78F-D2A1C58B0738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371E13B2-96C7-4CE9-8148-FE68D62F2C60}">
      <dgm:prSet phldrT="[Text]"/>
      <dgm:spPr>
        <a:solidFill>
          <a:srgbClr val="FFFF00"/>
        </a:solidFill>
      </dgm:spPr>
      <dgm:t>
        <a:bodyPr/>
        <a:lstStyle/>
        <a:p>
          <a:r>
            <a:rPr lang="bn-IN" dirty="0" smtClean="0"/>
            <a:t>পাট</a:t>
          </a:r>
          <a:endParaRPr lang="en-US" dirty="0"/>
        </a:p>
      </dgm:t>
    </dgm:pt>
    <dgm:pt modelId="{19E0B8B0-7AF7-45B3-BE38-97FA0F5DFF33}" type="parTrans" cxnId="{00AE0EC3-2B9E-4884-8C66-2B024AA189FC}">
      <dgm:prSet/>
      <dgm:spPr/>
      <dgm:t>
        <a:bodyPr/>
        <a:lstStyle/>
        <a:p>
          <a:endParaRPr lang="en-US"/>
        </a:p>
      </dgm:t>
    </dgm:pt>
    <dgm:pt modelId="{67783925-D7B4-4C52-AF50-6A9155D53C2A}" type="sibTrans" cxnId="{00AE0EC3-2B9E-4884-8C66-2B024AA189FC}">
      <dgm:prSet/>
      <dgm:spPr/>
      <dgm:t>
        <a:bodyPr/>
        <a:lstStyle/>
        <a:p>
          <a:endParaRPr lang="en-US"/>
        </a:p>
      </dgm:t>
    </dgm:pt>
    <dgm:pt modelId="{40560324-706A-4B36-A719-FA923EB4130A}" type="pres">
      <dgm:prSet presAssocID="{826D0191-E1F0-4662-B78F-D2A1C58B0738}" presName="Name0" presStyleCnt="0">
        <dgm:presLayoutVars>
          <dgm:chMax/>
          <dgm:chPref/>
          <dgm:dir/>
        </dgm:presLayoutVars>
      </dgm:prSet>
      <dgm:spPr/>
    </dgm:pt>
    <dgm:pt modelId="{7CB6D6D3-030F-42EA-8FF0-906B8C5391D0}" type="pres">
      <dgm:prSet presAssocID="{371E13B2-96C7-4CE9-8148-FE68D62F2C60}" presName="composite" presStyleCnt="0">
        <dgm:presLayoutVars>
          <dgm:chMax val="1"/>
          <dgm:chPref val="1"/>
        </dgm:presLayoutVars>
      </dgm:prSet>
      <dgm:spPr/>
    </dgm:pt>
    <dgm:pt modelId="{BB2544E9-DC4B-42B5-A12C-3C8EFCADC7C8}" type="pres">
      <dgm:prSet presAssocID="{371E13B2-96C7-4CE9-8148-FE68D62F2C60}" presName="Accent" presStyleLbl="trAlignAcc1" presStyleIdx="0" presStyleCnt="1" custScaleX="112806" custScaleY="108360" custLinFactNeighborY="0">
        <dgm:presLayoutVars>
          <dgm:chMax val="0"/>
          <dgm:chPref val="0"/>
        </dgm:presLayoutVars>
      </dgm:prSet>
      <dgm:spPr/>
    </dgm:pt>
    <dgm:pt modelId="{6F489A52-3E0F-4245-A1E0-E31E5812A973}" type="pres">
      <dgm:prSet presAssocID="{371E13B2-96C7-4CE9-8148-FE68D62F2C60}" presName="Image" presStyleLbl="alignImgPlace1" presStyleIdx="0" presStyleCnt="1" custScaleX="126176" custScaleY="143504" custLinFactNeighborX="1350" custLinFactNeighborY="397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C8942C7-359D-4202-AF77-80DFEA8A9C38}" type="pres">
      <dgm:prSet presAssocID="{371E13B2-96C7-4CE9-8148-FE68D62F2C60}" presName="ChildComposite" presStyleCnt="0"/>
      <dgm:spPr/>
    </dgm:pt>
    <dgm:pt modelId="{EC14C8FC-9FFC-4F8D-8299-59E7EA6F9F83}" type="pres">
      <dgm:prSet presAssocID="{371E13B2-96C7-4CE9-8148-FE68D62F2C6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24397B2-7011-4AE5-ABE1-885C79696472}" type="pres">
      <dgm:prSet presAssocID="{371E13B2-96C7-4CE9-8148-FE68D62F2C60}" presName="Parent" presStyleLbl="revTx" presStyleIdx="0" presStyleCnt="1" custScaleX="109769" custScaleY="82811" custLinFactNeighborY="3348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C6A125-E8B3-4008-8C49-7B02466624AD}" type="presOf" srcId="{371E13B2-96C7-4CE9-8148-FE68D62F2C60}" destId="{124397B2-7011-4AE5-ABE1-885C79696472}" srcOrd="0" destOrd="0" presId="urn:microsoft.com/office/officeart/2008/layout/CaptionedPictures"/>
    <dgm:cxn modelId="{00AE0EC3-2B9E-4884-8C66-2B024AA189FC}" srcId="{826D0191-E1F0-4662-B78F-D2A1C58B0738}" destId="{371E13B2-96C7-4CE9-8148-FE68D62F2C60}" srcOrd="0" destOrd="0" parTransId="{19E0B8B0-7AF7-45B3-BE38-97FA0F5DFF33}" sibTransId="{67783925-D7B4-4C52-AF50-6A9155D53C2A}"/>
    <dgm:cxn modelId="{92996FFB-3DCF-4754-B36F-B40D121A7BC7}" type="presOf" srcId="{826D0191-E1F0-4662-B78F-D2A1C58B0738}" destId="{40560324-706A-4B36-A719-FA923EB4130A}" srcOrd="0" destOrd="0" presId="urn:microsoft.com/office/officeart/2008/layout/CaptionedPictures"/>
    <dgm:cxn modelId="{DD951F08-65EF-457B-8AA1-B3B530F10C20}" type="presParOf" srcId="{40560324-706A-4B36-A719-FA923EB4130A}" destId="{7CB6D6D3-030F-42EA-8FF0-906B8C5391D0}" srcOrd="0" destOrd="0" presId="urn:microsoft.com/office/officeart/2008/layout/CaptionedPictures"/>
    <dgm:cxn modelId="{A058201F-F774-4ACE-BD7D-DD3948966A85}" type="presParOf" srcId="{7CB6D6D3-030F-42EA-8FF0-906B8C5391D0}" destId="{BB2544E9-DC4B-42B5-A12C-3C8EFCADC7C8}" srcOrd="0" destOrd="0" presId="urn:microsoft.com/office/officeart/2008/layout/CaptionedPictures"/>
    <dgm:cxn modelId="{87E2A5D3-59E1-4A0B-96AC-FD2DF2BCF55F}" type="presParOf" srcId="{7CB6D6D3-030F-42EA-8FF0-906B8C5391D0}" destId="{6F489A52-3E0F-4245-A1E0-E31E5812A973}" srcOrd="1" destOrd="0" presId="urn:microsoft.com/office/officeart/2008/layout/CaptionedPictures"/>
    <dgm:cxn modelId="{EE97B0EB-387E-4B59-8C29-C5B402BDC51C}" type="presParOf" srcId="{7CB6D6D3-030F-42EA-8FF0-906B8C5391D0}" destId="{BC8942C7-359D-4202-AF77-80DFEA8A9C38}" srcOrd="2" destOrd="0" presId="urn:microsoft.com/office/officeart/2008/layout/CaptionedPictures"/>
    <dgm:cxn modelId="{2C21EE69-8514-4E9D-B222-534D7F877A03}" type="presParOf" srcId="{BC8942C7-359D-4202-AF77-80DFEA8A9C38}" destId="{EC14C8FC-9FFC-4F8D-8299-59E7EA6F9F83}" srcOrd="0" destOrd="0" presId="urn:microsoft.com/office/officeart/2008/layout/CaptionedPictures"/>
    <dgm:cxn modelId="{94B6A194-2135-4153-92B3-F70C7971F244}" type="presParOf" srcId="{BC8942C7-359D-4202-AF77-80DFEA8A9C38}" destId="{124397B2-7011-4AE5-ABE1-885C7969647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3F2B2A4-B957-4ADE-88C5-0DE779685A6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11DED74-8F68-407B-B568-94A0139B57E3}">
      <dgm:prSet phldrT="[Text]"/>
      <dgm:spPr/>
      <dgm:t>
        <a:bodyPr/>
        <a:lstStyle/>
        <a:p>
          <a:r>
            <a:rPr lang="bn-IN" dirty="0" smtClean="0"/>
            <a:t>  ধান</a:t>
          </a:r>
          <a:endParaRPr lang="en-US" dirty="0"/>
        </a:p>
      </dgm:t>
    </dgm:pt>
    <dgm:pt modelId="{4FB5B832-6D4E-4F9B-9ACA-EB4FD3474B14}" type="parTrans" cxnId="{260E7C1B-54EA-401F-87E4-D1C74F7F0F4D}">
      <dgm:prSet/>
      <dgm:spPr/>
      <dgm:t>
        <a:bodyPr/>
        <a:lstStyle/>
        <a:p>
          <a:endParaRPr lang="en-US"/>
        </a:p>
      </dgm:t>
    </dgm:pt>
    <dgm:pt modelId="{3A40367B-F666-4702-8B50-F97CA38DA9AD}" type="sibTrans" cxnId="{260E7C1B-54EA-401F-87E4-D1C74F7F0F4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B06CB0AD-4186-4092-A8A8-1E347C0FC86C}" type="pres">
      <dgm:prSet presAssocID="{43F2B2A4-B957-4ADE-88C5-0DE779685A6A}" presName="Name0" presStyleCnt="0">
        <dgm:presLayoutVars>
          <dgm:dir/>
        </dgm:presLayoutVars>
      </dgm:prSet>
      <dgm:spPr/>
    </dgm:pt>
    <dgm:pt modelId="{8FEA3AB7-5849-45BC-9157-250A2A574EC1}" type="pres">
      <dgm:prSet presAssocID="{3A40367B-F666-4702-8B50-F97CA38DA9AD}" presName="picture_1" presStyleLbl="bgImgPlace1" presStyleIdx="0" presStyleCnt="1" custScaleX="100988" custLinFactX="94725" custLinFactNeighborX="100000" custLinFactNeighborY="-8064"/>
      <dgm:spPr/>
      <dgm:t>
        <a:bodyPr/>
        <a:lstStyle/>
        <a:p>
          <a:endParaRPr lang="en-US"/>
        </a:p>
      </dgm:t>
    </dgm:pt>
    <dgm:pt modelId="{9CB60E83-3A04-4C04-A942-D45F4E3281D3}" type="pres">
      <dgm:prSet presAssocID="{A11DED74-8F68-407B-B568-94A0139B57E3}" presName="text_1" presStyleLbl="node1" presStyleIdx="0" presStyleCnt="0" custScaleX="156172" custScaleY="69385" custLinFactNeighborX="23229" custLinFactNeighborY="15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8F945-37F9-4107-A086-96E9C30FC846}" type="pres">
      <dgm:prSet presAssocID="{43F2B2A4-B957-4ADE-88C5-0DE779685A6A}" presName="maxNode" presStyleCnt="0"/>
      <dgm:spPr/>
    </dgm:pt>
    <dgm:pt modelId="{558F0E0B-D685-4913-8B7C-32A13FC0351C}" type="pres">
      <dgm:prSet presAssocID="{43F2B2A4-B957-4ADE-88C5-0DE779685A6A}" presName="Name33" presStyleCnt="0"/>
      <dgm:spPr/>
    </dgm:pt>
  </dgm:ptLst>
  <dgm:cxnLst>
    <dgm:cxn modelId="{6DD88107-7732-47A2-8CCC-46CE53AEEADF}" type="presOf" srcId="{A11DED74-8F68-407B-B568-94A0139B57E3}" destId="{9CB60E83-3A04-4C04-A942-D45F4E3281D3}" srcOrd="0" destOrd="0" presId="urn:microsoft.com/office/officeart/2008/layout/AccentedPicture"/>
    <dgm:cxn modelId="{260E7C1B-54EA-401F-87E4-D1C74F7F0F4D}" srcId="{43F2B2A4-B957-4ADE-88C5-0DE779685A6A}" destId="{A11DED74-8F68-407B-B568-94A0139B57E3}" srcOrd="0" destOrd="0" parTransId="{4FB5B832-6D4E-4F9B-9ACA-EB4FD3474B14}" sibTransId="{3A40367B-F666-4702-8B50-F97CA38DA9AD}"/>
    <dgm:cxn modelId="{86E9A112-44AB-4500-9A29-51F3ED9217E3}" type="presOf" srcId="{43F2B2A4-B957-4ADE-88C5-0DE779685A6A}" destId="{B06CB0AD-4186-4092-A8A8-1E347C0FC86C}" srcOrd="0" destOrd="0" presId="urn:microsoft.com/office/officeart/2008/layout/AccentedPicture"/>
    <dgm:cxn modelId="{0F94BB26-18B5-457D-94F8-B43FFEF306EA}" type="presOf" srcId="{3A40367B-F666-4702-8B50-F97CA38DA9AD}" destId="{8FEA3AB7-5849-45BC-9157-250A2A574EC1}" srcOrd="0" destOrd="0" presId="urn:microsoft.com/office/officeart/2008/layout/AccentedPicture"/>
    <dgm:cxn modelId="{05F4A1EF-6486-4CD0-A8DF-E2A3130C7BA7}" type="presParOf" srcId="{B06CB0AD-4186-4092-A8A8-1E347C0FC86C}" destId="{8FEA3AB7-5849-45BC-9157-250A2A574EC1}" srcOrd="0" destOrd="0" presId="urn:microsoft.com/office/officeart/2008/layout/AccentedPicture"/>
    <dgm:cxn modelId="{6182FC69-DF07-4706-ADCD-810BBD02FD5F}" type="presParOf" srcId="{B06CB0AD-4186-4092-A8A8-1E347C0FC86C}" destId="{9CB60E83-3A04-4C04-A942-D45F4E3281D3}" srcOrd="1" destOrd="0" presId="urn:microsoft.com/office/officeart/2008/layout/AccentedPicture"/>
    <dgm:cxn modelId="{D180AB86-1203-4E8A-99FF-A5AD9214A5A5}" type="presParOf" srcId="{B06CB0AD-4186-4092-A8A8-1E347C0FC86C}" destId="{AB48F945-37F9-4107-A086-96E9C30FC846}" srcOrd="2" destOrd="0" presId="urn:microsoft.com/office/officeart/2008/layout/AccentedPicture"/>
    <dgm:cxn modelId="{21A656AE-C6D8-44AA-A3BD-4AE87A56A089}" type="presParOf" srcId="{AB48F945-37F9-4107-A086-96E9C30FC846}" destId="{558F0E0B-D685-4913-8B7C-32A13FC0351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C4E05D9-A4B8-4769-B487-B9DDE59328B4}" type="doc">
      <dgm:prSet loTypeId="urn:microsoft.com/office/officeart/2008/layout/BendingPictureCaption" loCatId="picture" qsTypeId="urn:microsoft.com/office/officeart/2005/8/quickstyle/3d3" qsCatId="3D" csTypeId="urn:microsoft.com/office/officeart/2005/8/colors/accent1_2" csCatId="accent1" phldr="1"/>
      <dgm:spPr/>
    </dgm:pt>
    <dgm:pt modelId="{5513612F-DC71-4D86-AB80-03E1D3F9CB22}">
      <dgm:prSet phldrT="[Text]"/>
      <dgm:spPr>
        <a:solidFill>
          <a:srgbClr val="7030A0"/>
        </a:solidFill>
      </dgm:spPr>
      <dgm:t>
        <a:bodyPr/>
        <a:lstStyle/>
        <a:p>
          <a:r>
            <a:rPr lang="bn-IN" dirty="0" smtClean="0"/>
            <a:t>পশুপালন</a:t>
          </a:r>
          <a:endParaRPr lang="en-US" dirty="0"/>
        </a:p>
      </dgm:t>
    </dgm:pt>
    <dgm:pt modelId="{BAC5CBDD-5689-4076-9E0D-7FC11B1C7771}" type="parTrans" cxnId="{6C17896D-3AC4-41CD-A910-5C0C33C21235}">
      <dgm:prSet/>
      <dgm:spPr/>
      <dgm:t>
        <a:bodyPr/>
        <a:lstStyle/>
        <a:p>
          <a:endParaRPr lang="en-US"/>
        </a:p>
      </dgm:t>
    </dgm:pt>
    <dgm:pt modelId="{8594F43A-C8A1-4D89-8D52-67601D67CD0D}" type="sibTrans" cxnId="{6C17896D-3AC4-41CD-A910-5C0C33C21235}">
      <dgm:prSet/>
      <dgm:spPr/>
      <dgm:t>
        <a:bodyPr/>
        <a:lstStyle/>
        <a:p>
          <a:endParaRPr lang="en-US"/>
        </a:p>
      </dgm:t>
    </dgm:pt>
    <dgm:pt modelId="{7F567F43-B7F3-48C6-8CBF-C16C7B4841D3}" type="pres">
      <dgm:prSet presAssocID="{6C4E05D9-A4B8-4769-B487-B9DDE59328B4}" presName="diagram" presStyleCnt="0">
        <dgm:presLayoutVars>
          <dgm:dir/>
        </dgm:presLayoutVars>
      </dgm:prSet>
      <dgm:spPr/>
    </dgm:pt>
    <dgm:pt modelId="{C93F2A83-B18E-4037-8021-43C53CEF647B}" type="pres">
      <dgm:prSet presAssocID="{5513612F-DC71-4D86-AB80-03E1D3F9CB22}" presName="composite" presStyleCnt="0"/>
      <dgm:spPr/>
    </dgm:pt>
    <dgm:pt modelId="{602774A0-6FCB-44F7-86A8-2408D7DA886F}" type="pres">
      <dgm:prSet presAssocID="{5513612F-DC71-4D86-AB80-03E1D3F9CB22}" presName="Image" presStyleLbl="bgShp" presStyleIdx="0" presStyleCnt="1" custScaleX="103641" custScaleY="101798" custLinFactNeighborX="-41" custLinFactNeighborY="-46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E6A6DD0-E8FF-4F5D-81A2-435D27E62DC4}" type="pres">
      <dgm:prSet presAssocID="{5513612F-DC71-4D86-AB80-03E1D3F9CB22}" presName="Parent" presStyleLbl="node0" presStyleIdx="0" presStyleCnt="1" custLinFactNeighborX="-18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7C5784-5B78-47B8-9F0B-94BD780777FE}" type="presOf" srcId="{5513612F-DC71-4D86-AB80-03E1D3F9CB22}" destId="{2E6A6DD0-E8FF-4F5D-81A2-435D27E62DC4}" srcOrd="0" destOrd="0" presId="urn:microsoft.com/office/officeart/2008/layout/BendingPictureCaption"/>
    <dgm:cxn modelId="{B5A123C3-51D1-487B-9E68-E4B54B5067C1}" type="presOf" srcId="{6C4E05D9-A4B8-4769-B487-B9DDE59328B4}" destId="{7F567F43-B7F3-48C6-8CBF-C16C7B4841D3}" srcOrd="0" destOrd="0" presId="urn:microsoft.com/office/officeart/2008/layout/BendingPictureCaption"/>
    <dgm:cxn modelId="{6C17896D-3AC4-41CD-A910-5C0C33C21235}" srcId="{6C4E05D9-A4B8-4769-B487-B9DDE59328B4}" destId="{5513612F-DC71-4D86-AB80-03E1D3F9CB22}" srcOrd="0" destOrd="0" parTransId="{BAC5CBDD-5689-4076-9E0D-7FC11B1C7771}" sibTransId="{8594F43A-C8A1-4D89-8D52-67601D67CD0D}"/>
    <dgm:cxn modelId="{03E83482-B238-43BE-9336-965464B6C0E7}" type="presParOf" srcId="{7F567F43-B7F3-48C6-8CBF-C16C7B4841D3}" destId="{C93F2A83-B18E-4037-8021-43C53CEF647B}" srcOrd="0" destOrd="0" presId="urn:microsoft.com/office/officeart/2008/layout/BendingPictureCaption"/>
    <dgm:cxn modelId="{5CC468A6-EA8F-4BD7-84CA-D492F69D2F03}" type="presParOf" srcId="{C93F2A83-B18E-4037-8021-43C53CEF647B}" destId="{602774A0-6FCB-44F7-86A8-2408D7DA886F}" srcOrd="0" destOrd="0" presId="urn:microsoft.com/office/officeart/2008/layout/BendingPictureCaption"/>
    <dgm:cxn modelId="{E519EDFC-3524-4168-838B-480F42E9EE61}" type="presParOf" srcId="{C93F2A83-B18E-4037-8021-43C53CEF647B}" destId="{2E6A6DD0-E8FF-4F5D-81A2-435D27E62DC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4510DA1-B39F-4296-8B95-D4572B121F4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4D0EFA72-C84A-406D-BCF3-8AB1D19A6149}">
      <dgm:prSet phldrT="[Text]"/>
      <dgm:spPr/>
      <dgm:t>
        <a:bodyPr/>
        <a:lstStyle/>
        <a:p>
          <a:r>
            <a:rPr lang="bn-IN" dirty="0" smtClean="0"/>
            <a:t>গম</a:t>
          </a:r>
          <a:endParaRPr lang="en-US" dirty="0"/>
        </a:p>
      </dgm:t>
    </dgm:pt>
    <dgm:pt modelId="{BFC1D84C-72F5-43A1-A790-649D6CD0CA1D}" type="parTrans" cxnId="{0A311ED0-3719-41AB-93DD-C6EE4DA2F34C}">
      <dgm:prSet/>
      <dgm:spPr/>
      <dgm:t>
        <a:bodyPr/>
        <a:lstStyle/>
        <a:p>
          <a:endParaRPr lang="en-US"/>
        </a:p>
      </dgm:t>
    </dgm:pt>
    <dgm:pt modelId="{CBACA227-43BE-43A2-823F-6EB356E72E40}" type="sibTrans" cxnId="{0A311ED0-3719-41AB-93DD-C6EE4DA2F34C}">
      <dgm:prSet/>
      <dgm:spPr/>
      <dgm:t>
        <a:bodyPr/>
        <a:lstStyle/>
        <a:p>
          <a:endParaRPr lang="en-US"/>
        </a:p>
      </dgm:t>
    </dgm:pt>
    <dgm:pt modelId="{396B14D8-EE1E-4DD7-9CD4-0FCA3F6D0A4D}" type="pres">
      <dgm:prSet presAssocID="{C4510DA1-B39F-4296-8B95-D4572B121F46}" presName="diagram" presStyleCnt="0">
        <dgm:presLayoutVars>
          <dgm:dir/>
        </dgm:presLayoutVars>
      </dgm:prSet>
      <dgm:spPr/>
    </dgm:pt>
    <dgm:pt modelId="{8683E97F-C67C-45DC-842B-E4252EECC5D0}" type="pres">
      <dgm:prSet presAssocID="{4D0EFA72-C84A-406D-BCF3-8AB1D19A6149}" presName="composite" presStyleCnt="0"/>
      <dgm:spPr/>
    </dgm:pt>
    <dgm:pt modelId="{6358C1DB-9148-48A2-9F0C-439C47E1F451}" type="pres">
      <dgm:prSet presAssocID="{4D0EFA72-C84A-406D-BCF3-8AB1D19A6149}" presName="Image" presStyleLbl="bgShp" presStyleIdx="0" presStyleCnt="1" custScaleX="116468" custScaleY="219128" custLinFactNeighborX="21" custLinFactNeighborY="134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2148C80-1F3E-49CD-AD97-942971B1FE92}" type="pres">
      <dgm:prSet presAssocID="{4D0EFA72-C84A-406D-BCF3-8AB1D19A6149}" presName="Parent" presStyleLbl="node0" presStyleIdx="0" presStyleCnt="1" custLinFactY="89785" custLinFactNeighborX="-1895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DB8563-C520-4B5F-83FB-098058A50D42}" type="presOf" srcId="{4D0EFA72-C84A-406D-BCF3-8AB1D19A6149}" destId="{02148C80-1F3E-49CD-AD97-942971B1FE92}" srcOrd="0" destOrd="0" presId="urn:microsoft.com/office/officeart/2008/layout/BendingPictureCaption"/>
    <dgm:cxn modelId="{40CEBFE7-3B4B-413C-80AF-4C3FC1BFAC8E}" type="presOf" srcId="{C4510DA1-B39F-4296-8B95-D4572B121F46}" destId="{396B14D8-EE1E-4DD7-9CD4-0FCA3F6D0A4D}" srcOrd="0" destOrd="0" presId="urn:microsoft.com/office/officeart/2008/layout/BendingPictureCaption"/>
    <dgm:cxn modelId="{0A311ED0-3719-41AB-93DD-C6EE4DA2F34C}" srcId="{C4510DA1-B39F-4296-8B95-D4572B121F46}" destId="{4D0EFA72-C84A-406D-BCF3-8AB1D19A6149}" srcOrd="0" destOrd="0" parTransId="{BFC1D84C-72F5-43A1-A790-649D6CD0CA1D}" sibTransId="{CBACA227-43BE-43A2-823F-6EB356E72E40}"/>
    <dgm:cxn modelId="{59170A8C-B18E-48BC-A0E6-E66E830F8C54}" type="presParOf" srcId="{396B14D8-EE1E-4DD7-9CD4-0FCA3F6D0A4D}" destId="{8683E97F-C67C-45DC-842B-E4252EECC5D0}" srcOrd="0" destOrd="0" presId="urn:microsoft.com/office/officeart/2008/layout/BendingPictureCaption"/>
    <dgm:cxn modelId="{F6CE2B6B-5F9B-49F8-8996-5F25A065E43E}" type="presParOf" srcId="{8683E97F-C67C-45DC-842B-E4252EECC5D0}" destId="{6358C1DB-9148-48A2-9F0C-439C47E1F451}" srcOrd="0" destOrd="0" presId="urn:microsoft.com/office/officeart/2008/layout/BendingPictureCaption"/>
    <dgm:cxn modelId="{00B48310-BA38-430E-8894-8BB025587ADB}" type="presParOf" srcId="{8683E97F-C67C-45DC-842B-E4252EECC5D0}" destId="{02148C80-1F3E-49CD-AD97-942971B1FE9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07F68A2-9878-47D3-B725-9D6E6326FF9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7ACE6D68-A72F-478F-9A20-137C612461BD}">
      <dgm:prSet phldrT="[Text]"/>
      <dgm:spPr/>
      <dgm:t>
        <a:bodyPr/>
        <a:lstStyle/>
        <a:p>
          <a:r>
            <a:rPr lang="bn-IN" dirty="0" smtClean="0"/>
            <a:t> তেলউত্তোলন</a:t>
          </a:r>
          <a:endParaRPr lang="en-US" dirty="0"/>
        </a:p>
      </dgm:t>
    </dgm:pt>
    <dgm:pt modelId="{542631C4-05BD-42CA-91AB-89EFBFAD450A}" type="parTrans" cxnId="{E3734C9A-E571-4656-BE14-89B674F205EC}">
      <dgm:prSet/>
      <dgm:spPr/>
      <dgm:t>
        <a:bodyPr/>
        <a:lstStyle/>
        <a:p>
          <a:endParaRPr lang="en-US"/>
        </a:p>
      </dgm:t>
    </dgm:pt>
    <dgm:pt modelId="{4C8BDBA9-11FD-4C4D-82A2-9628055B3EEF}" type="sibTrans" cxnId="{E3734C9A-E571-4656-BE14-89B674F205E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D72EEC83-8F1B-4D14-8022-039B74FEE9DD}" type="pres">
      <dgm:prSet presAssocID="{407F68A2-9878-47D3-B725-9D6E6326FF92}" presName="Name0" presStyleCnt="0">
        <dgm:presLayoutVars>
          <dgm:dir/>
        </dgm:presLayoutVars>
      </dgm:prSet>
      <dgm:spPr/>
    </dgm:pt>
    <dgm:pt modelId="{8C02DCEF-AD1B-4B7B-B98E-BAECDA15ECF8}" type="pres">
      <dgm:prSet presAssocID="{4C8BDBA9-11FD-4C4D-82A2-9628055B3EEF}" presName="picture_1" presStyleLbl="bgImgPlace1" presStyleIdx="0" presStyleCnt="1" custScaleX="184857" custLinFactNeighborX="8313" custLinFactNeighborY="-1384"/>
      <dgm:spPr/>
      <dgm:t>
        <a:bodyPr/>
        <a:lstStyle/>
        <a:p>
          <a:endParaRPr lang="en-US"/>
        </a:p>
      </dgm:t>
    </dgm:pt>
    <dgm:pt modelId="{A3C3ED3A-879A-4A99-BBEC-04AFB3C2AB48}" type="pres">
      <dgm:prSet presAssocID="{7ACE6D68-A72F-478F-9A20-137C612461BD}" presName="text_1" presStyleLbl="node1" presStyleIdx="0" presStyleCnt="0" custScaleX="218368" custScaleY="56550" custLinFactNeighborX="6116" custLinFactNeighborY="22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53508-BBA8-4C44-B91B-F90AA2CDD5FF}" type="pres">
      <dgm:prSet presAssocID="{407F68A2-9878-47D3-B725-9D6E6326FF92}" presName="maxNode" presStyleCnt="0"/>
      <dgm:spPr/>
    </dgm:pt>
    <dgm:pt modelId="{3E3200B9-910D-4225-AE56-6D267C2E3122}" type="pres">
      <dgm:prSet presAssocID="{407F68A2-9878-47D3-B725-9D6E6326FF92}" presName="Name33" presStyleCnt="0"/>
      <dgm:spPr/>
    </dgm:pt>
  </dgm:ptLst>
  <dgm:cxnLst>
    <dgm:cxn modelId="{3BFB1C24-5B36-4620-96B3-E0DFFCA3DB33}" type="presOf" srcId="{4C8BDBA9-11FD-4C4D-82A2-9628055B3EEF}" destId="{8C02DCEF-AD1B-4B7B-B98E-BAECDA15ECF8}" srcOrd="0" destOrd="0" presId="urn:microsoft.com/office/officeart/2008/layout/AccentedPicture"/>
    <dgm:cxn modelId="{94961ECC-29C5-41FE-921C-35EE57BA0DA7}" type="presOf" srcId="{407F68A2-9878-47D3-B725-9D6E6326FF92}" destId="{D72EEC83-8F1B-4D14-8022-039B74FEE9DD}" srcOrd="0" destOrd="0" presId="urn:microsoft.com/office/officeart/2008/layout/AccentedPicture"/>
    <dgm:cxn modelId="{E3734C9A-E571-4656-BE14-89B674F205EC}" srcId="{407F68A2-9878-47D3-B725-9D6E6326FF92}" destId="{7ACE6D68-A72F-478F-9A20-137C612461BD}" srcOrd="0" destOrd="0" parTransId="{542631C4-05BD-42CA-91AB-89EFBFAD450A}" sibTransId="{4C8BDBA9-11FD-4C4D-82A2-9628055B3EEF}"/>
    <dgm:cxn modelId="{BE533FE6-2724-4E5D-A60E-DF6F3BE05E2D}" type="presOf" srcId="{7ACE6D68-A72F-478F-9A20-137C612461BD}" destId="{A3C3ED3A-879A-4A99-BBEC-04AFB3C2AB48}" srcOrd="0" destOrd="0" presId="urn:microsoft.com/office/officeart/2008/layout/AccentedPicture"/>
    <dgm:cxn modelId="{2B295141-DDDD-43A7-819D-EC0272925629}" type="presParOf" srcId="{D72EEC83-8F1B-4D14-8022-039B74FEE9DD}" destId="{8C02DCEF-AD1B-4B7B-B98E-BAECDA15ECF8}" srcOrd="0" destOrd="0" presId="urn:microsoft.com/office/officeart/2008/layout/AccentedPicture"/>
    <dgm:cxn modelId="{4DC3BA43-BA55-4839-A88E-B00D339F41CE}" type="presParOf" srcId="{D72EEC83-8F1B-4D14-8022-039B74FEE9DD}" destId="{A3C3ED3A-879A-4A99-BBEC-04AFB3C2AB48}" srcOrd="1" destOrd="0" presId="urn:microsoft.com/office/officeart/2008/layout/AccentedPicture"/>
    <dgm:cxn modelId="{0E53D4D0-D56F-43C8-9D94-1AE3873B83C6}" type="presParOf" srcId="{D72EEC83-8F1B-4D14-8022-039B74FEE9DD}" destId="{97053508-BBA8-4C44-B91B-F90AA2CDD5FF}" srcOrd="2" destOrd="0" presId="urn:microsoft.com/office/officeart/2008/layout/AccentedPicture"/>
    <dgm:cxn modelId="{FDBCC366-D798-4C40-9C41-64B5BD5E3263}" type="presParOf" srcId="{97053508-BBA8-4C44-B91B-F90AA2CDD5FF}" destId="{3E3200B9-910D-4225-AE56-6D267C2E312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091F8BB-86BD-4FAD-9464-61D6FCD3B54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F2F7682F-A67D-4A79-B993-8B3156A8BC48}">
      <dgm:prSet phldrT="[Text]"/>
      <dgm:spPr/>
      <dgm:t>
        <a:bodyPr/>
        <a:lstStyle/>
        <a:p>
          <a:r>
            <a:rPr lang="bn-IN" dirty="0" smtClean="0"/>
            <a:t>শিল্প</a:t>
          </a:r>
          <a:endParaRPr lang="en-US" dirty="0"/>
        </a:p>
      </dgm:t>
    </dgm:pt>
    <dgm:pt modelId="{5F1667ED-F664-486C-BA30-49078E237E89}" type="parTrans" cxnId="{A776C186-6D8B-479A-814D-9CE28384411F}">
      <dgm:prSet/>
      <dgm:spPr/>
      <dgm:t>
        <a:bodyPr/>
        <a:lstStyle/>
        <a:p>
          <a:endParaRPr lang="en-US"/>
        </a:p>
      </dgm:t>
    </dgm:pt>
    <dgm:pt modelId="{357F9FC7-F273-4D96-B354-030A305A2875}" type="sibTrans" cxnId="{A776C186-6D8B-479A-814D-9CE28384411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10DE4F08-8784-4F1C-A4CE-DCDEA615B897}" type="pres">
      <dgm:prSet presAssocID="{D091F8BB-86BD-4FAD-9464-61D6FCD3B542}" presName="Name0" presStyleCnt="0">
        <dgm:presLayoutVars>
          <dgm:dir/>
        </dgm:presLayoutVars>
      </dgm:prSet>
      <dgm:spPr/>
    </dgm:pt>
    <dgm:pt modelId="{01CB952A-7254-416C-9FC1-02B42D275E2D}" type="pres">
      <dgm:prSet presAssocID="{357F9FC7-F273-4D96-B354-030A305A2875}" presName="picture_1" presStyleLbl="bgImgPlace1" presStyleIdx="0" presStyleCnt="1" custScaleX="217658" custLinFactNeighborX="-55595" custLinFactNeighborY="-16429"/>
      <dgm:spPr/>
      <dgm:t>
        <a:bodyPr/>
        <a:lstStyle/>
        <a:p>
          <a:endParaRPr lang="en-US"/>
        </a:p>
      </dgm:t>
    </dgm:pt>
    <dgm:pt modelId="{1EF92B51-63EB-4301-8D96-7008C9097A2B}" type="pres">
      <dgm:prSet presAssocID="{F2F7682F-A67D-4A79-B993-8B3156A8BC4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66D79-76E4-411E-A434-E5A80CA0FD94}" type="pres">
      <dgm:prSet presAssocID="{D091F8BB-86BD-4FAD-9464-61D6FCD3B542}" presName="maxNode" presStyleCnt="0"/>
      <dgm:spPr/>
    </dgm:pt>
    <dgm:pt modelId="{7297FF24-F668-4C97-854D-DFEAAFFB3A94}" type="pres">
      <dgm:prSet presAssocID="{D091F8BB-86BD-4FAD-9464-61D6FCD3B542}" presName="Name33" presStyleCnt="0"/>
      <dgm:spPr/>
    </dgm:pt>
  </dgm:ptLst>
  <dgm:cxnLst>
    <dgm:cxn modelId="{A776C186-6D8B-479A-814D-9CE28384411F}" srcId="{D091F8BB-86BD-4FAD-9464-61D6FCD3B542}" destId="{F2F7682F-A67D-4A79-B993-8B3156A8BC48}" srcOrd="0" destOrd="0" parTransId="{5F1667ED-F664-486C-BA30-49078E237E89}" sibTransId="{357F9FC7-F273-4D96-B354-030A305A2875}"/>
    <dgm:cxn modelId="{F6D5BCC5-916F-44AA-A4DB-558A760C2C21}" type="presOf" srcId="{D091F8BB-86BD-4FAD-9464-61D6FCD3B542}" destId="{10DE4F08-8784-4F1C-A4CE-DCDEA615B897}" srcOrd="0" destOrd="0" presId="urn:microsoft.com/office/officeart/2008/layout/AccentedPicture"/>
    <dgm:cxn modelId="{0C5BC182-B12A-44DE-8463-F70C8460AC9E}" type="presOf" srcId="{F2F7682F-A67D-4A79-B993-8B3156A8BC48}" destId="{1EF92B51-63EB-4301-8D96-7008C9097A2B}" srcOrd="0" destOrd="0" presId="urn:microsoft.com/office/officeart/2008/layout/AccentedPicture"/>
    <dgm:cxn modelId="{359FE523-01CC-4506-BD1C-E130095A93C4}" type="presOf" srcId="{357F9FC7-F273-4D96-B354-030A305A2875}" destId="{01CB952A-7254-416C-9FC1-02B42D275E2D}" srcOrd="0" destOrd="0" presId="urn:microsoft.com/office/officeart/2008/layout/AccentedPicture"/>
    <dgm:cxn modelId="{4C1B82E6-B963-48DD-942B-C30DEA83F34D}" type="presParOf" srcId="{10DE4F08-8784-4F1C-A4CE-DCDEA615B897}" destId="{01CB952A-7254-416C-9FC1-02B42D275E2D}" srcOrd="0" destOrd="0" presId="urn:microsoft.com/office/officeart/2008/layout/AccentedPicture"/>
    <dgm:cxn modelId="{54E091C2-EEA3-465D-94FE-30B70D7CFA6A}" type="presParOf" srcId="{10DE4F08-8784-4F1C-A4CE-DCDEA615B897}" destId="{1EF92B51-63EB-4301-8D96-7008C9097A2B}" srcOrd="1" destOrd="0" presId="urn:microsoft.com/office/officeart/2008/layout/AccentedPicture"/>
    <dgm:cxn modelId="{AA4F9C6A-9681-4F4C-AEBF-440CCD82642B}" type="presParOf" srcId="{10DE4F08-8784-4F1C-A4CE-DCDEA615B897}" destId="{63766D79-76E4-411E-A434-E5A80CA0FD94}" srcOrd="2" destOrd="0" presId="urn:microsoft.com/office/officeart/2008/layout/AccentedPicture"/>
    <dgm:cxn modelId="{3360C9C2-4242-4661-894A-FFE5CD486148}" type="presParOf" srcId="{63766D79-76E4-411E-A434-E5A80CA0FD94}" destId="{7297FF24-F668-4C97-854D-DFEAAFFB3A9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CF3FFD5-D4F1-4595-BA5F-30F8ED35BDF4}" type="doc">
      <dgm:prSet loTypeId="urn:microsoft.com/office/officeart/2008/layout/PictureGrid" loCatId="picture" qsTypeId="urn:microsoft.com/office/officeart/2005/8/quickstyle/3d3" qsCatId="3D" csTypeId="urn:microsoft.com/office/officeart/2005/8/colors/accent1_2" csCatId="accent1" phldr="1"/>
      <dgm:spPr/>
    </dgm:pt>
    <dgm:pt modelId="{E2B58F9E-DE92-4689-AF1A-7AB51E5827D3}">
      <dgm:prSet phldrT="[Text]"/>
      <dgm:spPr>
        <a:solidFill>
          <a:srgbClr val="FF0000"/>
        </a:solidFill>
      </dgm:spPr>
      <dgm:t>
        <a:bodyPr/>
        <a:lstStyle/>
        <a:p>
          <a:pPr algn="ctr"/>
          <a:r>
            <a:rPr lang="bn-IN" dirty="0" smtClean="0"/>
            <a:t>কৃষক</a:t>
          </a:r>
          <a:endParaRPr lang="en-US" dirty="0"/>
        </a:p>
      </dgm:t>
    </dgm:pt>
    <dgm:pt modelId="{A8DFA43F-8414-4320-83A5-6CEB1993B139}" type="parTrans" cxnId="{DFCA4D32-A5CE-44F6-9857-B894C31C5F69}">
      <dgm:prSet/>
      <dgm:spPr/>
      <dgm:t>
        <a:bodyPr/>
        <a:lstStyle/>
        <a:p>
          <a:endParaRPr lang="en-US"/>
        </a:p>
      </dgm:t>
    </dgm:pt>
    <dgm:pt modelId="{85AD815A-5F8A-4FF9-8816-33F5FB4E515D}" type="sibTrans" cxnId="{DFCA4D32-A5CE-44F6-9857-B894C31C5F69}">
      <dgm:prSet/>
      <dgm:spPr/>
      <dgm:t>
        <a:bodyPr/>
        <a:lstStyle/>
        <a:p>
          <a:endParaRPr lang="en-US"/>
        </a:p>
      </dgm:t>
    </dgm:pt>
    <dgm:pt modelId="{8543227E-C39C-4064-9C03-914188632D53}" type="pres">
      <dgm:prSet presAssocID="{3CF3FFD5-D4F1-4595-BA5F-30F8ED35BDF4}" presName="Name0" presStyleCnt="0">
        <dgm:presLayoutVars>
          <dgm:dir/>
        </dgm:presLayoutVars>
      </dgm:prSet>
      <dgm:spPr/>
    </dgm:pt>
    <dgm:pt modelId="{5B8C8410-1E21-47D6-80E2-447D3486629B}" type="pres">
      <dgm:prSet presAssocID="{E2B58F9E-DE92-4689-AF1A-7AB51E5827D3}" presName="composite" presStyleCnt="0"/>
      <dgm:spPr/>
    </dgm:pt>
    <dgm:pt modelId="{6BE7F1AD-569B-4E1E-A4C3-15F81EAD8F5E}" type="pres">
      <dgm:prSet presAssocID="{E2B58F9E-DE92-4689-AF1A-7AB51E5827D3}" presName="rect2" presStyleLbl="revTx" presStyleIdx="0" presStyleCnt="1" custScaleX="157962" custScaleY="178894" custLinFactNeighborX="872" custLinFactNeighborY="-81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EFA2E-6FED-4CB1-A0B5-76722EB3C7B7}" type="pres">
      <dgm:prSet presAssocID="{E2B58F9E-DE92-4689-AF1A-7AB51E5827D3}" presName="rect1" presStyleLbl="alignImgPlace1" presStyleIdx="0" presStyleCnt="1" custScaleX="169347" custScaleY="127508" custLinFactNeighborX="1486" custLinFactNeighborY="112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</dgm:ptLst>
  <dgm:cxnLst>
    <dgm:cxn modelId="{DFCA4D32-A5CE-44F6-9857-B894C31C5F69}" srcId="{3CF3FFD5-D4F1-4595-BA5F-30F8ED35BDF4}" destId="{E2B58F9E-DE92-4689-AF1A-7AB51E5827D3}" srcOrd="0" destOrd="0" parTransId="{A8DFA43F-8414-4320-83A5-6CEB1993B139}" sibTransId="{85AD815A-5F8A-4FF9-8816-33F5FB4E515D}"/>
    <dgm:cxn modelId="{61F47851-AA4E-448B-9135-102D4F6A2F69}" type="presOf" srcId="{3CF3FFD5-D4F1-4595-BA5F-30F8ED35BDF4}" destId="{8543227E-C39C-4064-9C03-914188632D53}" srcOrd="0" destOrd="0" presId="urn:microsoft.com/office/officeart/2008/layout/PictureGrid"/>
    <dgm:cxn modelId="{B52A3956-0AE5-4245-AB4A-7A7B5BF0AD45}" type="presOf" srcId="{E2B58F9E-DE92-4689-AF1A-7AB51E5827D3}" destId="{6BE7F1AD-569B-4E1E-A4C3-15F81EAD8F5E}" srcOrd="0" destOrd="0" presId="urn:microsoft.com/office/officeart/2008/layout/PictureGrid"/>
    <dgm:cxn modelId="{887FC412-22B5-4D5C-BFCA-7998A43FAC4C}" type="presParOf" srcId="{8543227E-C39C-4064-9C03-914188632D53}" destId="{5B8C8410-1E21-47D6-80E2-447D3486629B}" srcOrd="0" destOrd="0" presId="urn:microsoft.com/office/officeart/2008/layout/PictureGrid"/>
    <dgm:cxn modelId="{2ED87D2E-0EBD-4E16-A3EB-1DCF3171F167}" type="presParOf" srcId="{5B8C8410-1E21-47D6-80E2-447D3486629B}" destId="{6BE7F1AD-569B-4E1E-A4C3-15F81EAD8F5E}" srcOrd="0" destOrd="0" presId="urn:microsoft.com/office/officeart/2008/layout/PictureGrid"/>
    <dgm:cxn modelId="{25DEEF86-62A1-47F8-A984-7D601892F05E}" type="presParOf" srcId="{5B8C8410-1E21-47D6-80E2-447D3486629B}" destId="{CCAEFA2E-6FED-4CB1-A0B5-76722EB3C7B7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429BB35-B1C7-4334-BDBD-0BF6C9E8BAB1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AB4BCE9B-E42D-4568-8084-FBBDA0514219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/>
            <a:t>    বাশ শিল্প</a:t>
          </a:r>
          <a:endParaRPr lang="en-US" dirty="0"/>
        </a:p>
      </dgm:t>
    </dgm:pt>
    <dgm:pt modelId="{4ED69E87-F40A-4C22-BA7D-A489DFB7BF49}" type="parTrans" cxnId="{9F1F43A3-BB90-45C8-B2E4-4A19C9233CB5}">
      <dgm:prSet/>
      <dgm:spPr/>
      <dgm:t>
        <a:bodyPr/>
        <a:lstStyle/>
        <a:p>
          <a:endParaRPr lang="en-US"/>
        </a:p>
      </dgm:t>
    </dgm:pt>
    <dgm:pt modelId="{F050DB4C-74A3-40AD-9428-0D01A0C1BA66}" type="sibTrans" cxnId="{9F1F43A3-BB90-45C8-B2E4-4A19C9233CB5}">
      <dgm:prSet/>
      <dgm:spPr/>
      <dgm:t>
        <a:bodyPr/>
        <a:lstStyle/>
        <a:p>
          <a:endParaRPr lang="en-US"/>
        </a:p>
      </dgm:t>
    </dgm:pt>
    <dgm:pt modelId="{2F41E78F-F11B-4582-8F42-C370B49834B2}" type="pres">
      <dgm:prSet presAssocID="{6429BB35-B1C7-4334-BDBD-0BF6C9E8BAB1}" presName="Name0" presStyleCnt="0">
        <dgm:presLayoutVars>
          <dgm:dir/>
        </dgm:presLayoutVars>
      </dgm:prSet>
      <dgm:spPr/>
    </dgm:pt>
    <dgm:pt modelId="{832CD9A9-6D52-4A2E-8588-1328DD70E93E}" type="pres">
      <dgm:prSet presAssocID="{AB4BCE9B-E42D-4568-8084-FBBDA0514219}" presName="composite" presStyleCnt="0"/>
      <dgm:spPr/>
    </dgm:pt>
    <dgm:pt modelId="{C6D2EA3B-59AF-44C1-954F-299AD12AB5CD}" type="pres">
      <dgm:prSet presAssocID="{AB4BCE9B-E42D-4568-8084-FBBDA0514219}" presName="rect2" presStyleLbl="revTx" presStyleIdx="0" presStyleCnt="1" custScaleX="170405" custScaleY="212550" custLinFactNeighborX="-2774" custLinFactNeighborY="-60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85DA9-0B8A-4FD7-B3C9-D9ACE8FA2CE0}" type="pres">
      <dgm:prSet presAssocID="{AB4BCE9B-E42D-4568-8084-FBBDA0514219}" presName="rect1" presStyleLbl="alignImgPlace1" presStyleIdx="0" presStyleCnt="1" custScaleX="185206" custScaleY="120878" custLinFactNeighborX="-13287" custLinFactNeighborY="381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9F1F43A3-BB90-45C8-B2E4-4A19C9233CB5}" srcId="{6429BB35-B1C7-4334-BDBD-0BF6C9E8BAB1}" destId="{AB4BCE9B-E42D-4568-8084-FBBDA0514219}" srcOrd="0" destOrd="0" parTransId="{4ED69E87-F40A-4C22-BA7D-A489DFB7BF49}" sibTransId="{F050DB4C-74A3-40AD-9428-0D01A0C1BA66}"/>
    <dgm:cxn modelId="{653C9D4D-B899-441F-A410-3D8935DAB90A}" type="presOf" srcId="{6429BB35-B1C7-4334-BDBD-0BF6C9E8BAB1}" destId="{2F41E78F-F11B-4582-8F42-C370B49834B2}" srcOrd="0" destOrd="0" presId="urn:microsoft.com/office/officeart/2008/layout/PictureGrid"/>
    <dgm:cxn modelId="{F0F3023F-BC3D-4AFE-AA33-38F69F0427DE}" type="presOf" srcId="{AB4BCE9B-E42D-4568-8084-FBBDA0514219}" destId="{C6D2EA3B-59AF-44C1-954F-299AD12AB5CD}" srcOrd="0" destOrd="0" presId="urn:microsoft.com/office/officeart/2008/layout/PictureGrid"/>
    <dgm:cxn modelId="{9D565222-3099-41CE-A556-EE18BCCAB8B1}" type="presParOf" srcId="{2F41E78F-F11B-4582-8F42-C370B49834B2}" destId="{832CD9A9-6D52-4A2E-8588-1328DD70E93E}" srcOrd="0" destOrd="0" presId="urn:microsoft.com/office/officeart/2008/layout/PictureGrid"/>
    <dgm:cxn modelId="{2C10D6D9-E4D5-4861-B65D-0DCC5822B9DB}" type="presParOf" srcId="{832CD9A9-6D52-4A2E-8588-1328DD70E93E}" destId="{C6D2EA3B-59AF-44C1-954F-299AD12AB5CD}" srcOrd="0" destOrd="0" presId="urn:microsoft.com/office/officeart/2008/layout/PictureGrid"/>
    <dgm:cxn modelId="{F1DAFE46-662A-4CBB-93EF-2D5BF21B6AAD}" type="presParOf" srcId="{832CD9A9-6D52-4A2E-8588-1328DD70E93E}" destId="{E9C85DA9-0B8A-4FD7-B3C9-D9ACE8FA2CE0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8F7D16A-EC6C-4CD4-A580-60E56E5757A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53D09B95-D7B7-488B-A5C7-292E07251465}">
      <dgm:prSet phldrT="[Text]"/>
      <dgm:spPr/>
      <dgm:t>
        <a:bodyPr/>
        <a:lstStyle/>
        <a:p>
          <a:r>
            <a:rPr lang="bn-IN" dirty="0" smtClean="0"/>
            <a:t> </a:t>
          </a:r>
          <a:r>
            <a:rPr lang="bn-IN" dirty="0" smtClean="0">
              <a:solidFill>
                <a:schemeClr val="tx2">
                  <a:lumMod val="50000"/>
                </a:schemeClr>
              </a:solidFill>
            </a:rPr>
            <a:t>কারুশিল্প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8EE6921E-FADE-4BD9-A1D5-7A96D7A723A8}" type="parTrans" cxnId="{7506FE93-8073-4ECF-BE65-8B47443F910C}">
      <dgm:prSet/>
      <dgm:spPr/>
      <dgm:t>
        <a:bodyPr/>
        <a:lstStyle/>
        <a:p>
          <a:endParaRPr lang="en-US"/>
        </a:p>
      </dgm:t>
    </dgm:pt>
    <dgm:pt modelId="{7233F220-E99B-495F-9EF7-65BBEB4C2BB3}" type="sibTrans" cxnId="{7506FE93-8073-4ECF-BE65-8B47443F910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000" r="-109000"/>
          </a:stretch>
        </a:blipFill>
      </dgm:spPr>
      <dgm:t>
        <a:bodyPr/>
        <a:lstStyle/>
        <a:p>
          <a:endParaRPr lang="en-US"/>
        </a:p>
      </dgm:t>
    </dgm:pt>
    <dgm:pt modelId="{DBC0F92E-4317-466E-8422-26B7CA05CF54}" type="pres">
      <dgm:prSet presAssocID="{08F7D16A-EC6C-4CD4-A580-60E56E5757A8}" presName="Name0" presStyleCnt="0">
        <dgm:presLayoutVars>
          <dgm:dir/>
        </dgm:presLayoutVars>
      </dgm:prSet>
      <dgm:spPr/>
    </dgm:pt>
    <dgm:pt modelId="{4118CD3E-FD2A-4FE5-A529-FD46CAC4B205}" type="pres">
      <dgm:prSet presAssocID="{7233F220-E99B-495F-9EF7-65BBEB4C2BB3}" presName="picture_1" presStyleLbl="bgImgPlace1" presStyleIdx="0" presStyleCnt="1" custScaleX="241468" custLinFactNeighborX="4628" custLinFactNeighborY="-1696"/>
      <dgm:spPr/>
      <dgm:t>
        <a:bodyPr/>
        <a:lstStyle/>
        <a:p>
          <a:endParaRPr lang="en-US"/>
        </a:p>
      </dgm:t>
    </dgm:pt>
    <dgm:pt modelId="{A4CE7239-A7A9-49AF-A2CB-1EBB9B67046E}" type="pres">
      <dgm:prSet presAssocID="{53D09B95-D7B7-488B-A5C7-292E07251465}" presName="text_1" presStyleLbl="node1" presStyleIdx="0" presStyleCnt="0" custScaleX="220233" custScaleY="71214" custLinFactNeighborY="11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A411D-1EB0-4F03-BF14-B972ECE7C285}" type="pres">
      <dgm:prSet presAssocID="{08F7D16A-EC6C-4CD4-A580-60E56E5757A8}" presName="maxNode" presStyleCnt="0"/>
      <dgm:spPr/>
    </dgm:pt>
    <dgm:pt modelId="{4ED8CE02-3132-41C5-A220-CAD28AD7DE1B}" type="pres">
      <dgm:prSet presAssocID="{08F7D16A-EC6C-4CD4-A580-60E56E5757A8}" presName="Name33" presStyleCnt="0"/>
      <dgm:spPr/>
    </dgm:pt>
  </dgm:ptLst>
  <dgm:cxnLst>
    <dgm:cxn modelId="{315DABA7-8E5B-4CBC-BAAB-3D52E9BBCA59}" type="presOf" srcId="{53D09B95-D7B7-488B-A5C7-292E07251465}" destId="{A4CE7239-A7A9-49AF-A2CB-1EBB9B67046E}" srcOrd="0" destOrd="0" presId="urn:microsoft.com/office/officeart/2008/layout/AccentedPicture"/>
    <dgm:cxn modelId="{BDC1BC0C-5423-462A-B026-685479E8E341}" type="presOf" srcId="{7233F220-E99B-495F-9EF7-65BBEB4C2BB3}" destId="{4118CD3E-FD2A-4FE5-A529-FD46CAC4B205}" srcOrd="0" destOrd="0" presId="urn:microsoft.com/office/officeart/2008/layout/AccentedPicture"/>
    <dgm:cxn modelId="{7506FE93-8073-4ECF-BE65-8B47443F910C}" srcId="{08F7D16A-EC6C-4CD4-A580-60E56E5757A8}" destId="{53D09B95-D7B7-488B-A5C7-292E07251465}" srcOrd="0" destOrd="0" parTransId="{8EE6921E-FADE-4BD9-A1D5-7A96D7A723A8}" sibTransId="{7233F220-E99B-495F-9EF7-65BBEB4C2BB3}"/>
    <dgm:cxn modelId="{88262AE2-9BDD-4581-8A31-F8CDC75ACEBA}" type="presOf" srcId="{08F7D16A-EC6C-4CD4-A580-60E56E5757A8}" destId="{DBC0F92E-4317-466E-8422-26B7CA05CF54}" srcOrd="0" destOrd="0" presId="urn:microsoft.com/office/officeart/2008/layout/AccentedPicture"/>
    <dgm:cxn modelId="{F5B6E229-64A8-4C0D-89F9-D50CD0FE954D}" type="presParOf" srcId="{DBC0F92E-4317-466E-8422-26B7CA05CF54}" destId="{4118CD3E-FD2A-4FE5-A529-FD46CAC4B205}" srcOrd="0" destOrd="0" presId="urn:microsoft.com/office/officeart/2008/layout/AccentedPicture"/>
    <dgm:cxn modelId="{6414697F-F539-4FEE-A14B-80322B04F3B2}" type="presParOf" srcId="{DBC0F92E-4317-466E-8422-26B7CA05CF54}" destId="{A4CE7239-A7A9-49AF-A2CB-1EBB9B67046E}" srcOrd="1" destOrd="0" presId="urn:microsoft.com/office/officeart/2008/layout/AccentedPicture"/>
    <dgm:cxn modelId="{FEB5B71B-03B6-4B10-A2E1-4D5EB78C4DBE}" type="presParOf" srcId="{DBC0F92E-4317-466E-8422-26B7CA05CF54}" destId="{8B5A411D-1EB0-4F03-BF14-B972ECE7C285}" srcOrd="2" destOrd="0" presId="urn:microsoft.com/office/officeart/2008/layout/AccentedPicture"/>
    <dgm:cxn modelId="{6DC8BFA6-6603-4D6D-8CD3-16186714D426}" type="presParOf" srcId="{8B5A411D-1EB0-4F03-BF14-B972ECE7C285}" destId="{4ED8CE02-3132-41C5-A220-CAD28AD7DE1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886AC89-7FA8-483F-BA9E-9F68DBF3308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06B4182-B520-4653-BA6C-200F669FA84D}">
      <dgm:prSet phldrT="[Text]"/>
      <dgm:spPr/>
      <dgm:t>
        <a:bodyPr/>
        <a:lstStyle/>
        <a:p>
          <a:r>
            <a:rPr lang="bn-IN" dirty="0" smtClean="0"/>
            <a:t>জেলে</a:t>
          </a:r>
          <a:endParaRPr lang="en-US" dirty="0"/>
        </a:p>
      </dgm:t>
    </dgm:pt>
    <dgm:pt modelId="{1ABEBD51-B594-4C94-B6BE-5F9E2FA61C23}" type="parTrans" cxnId="{91D64CF6-3575-4D20-9503-31F226E24FDD}">
      <dgm:prSet/>
      <dgm:spPr/>
      <dgm:t>
        <a:bodyPr/>
        <a:lstStyle/>
        <a:p>
          <a:endParaRPr lang="en-US"/>
        </a:p>
      </dgm:t>
    </dgm:pt>
    <dgm:pt modelId="{06E89035-B5CE-4C20-A437-BF5C4F04E8EC}" type="sibTrans" cxnId="{91D64CF6-3575-4D20-9503-31F226E24FD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  <dgm:t>
        <a:bodyPr/>
        <a:lstStyle/>
        <a:p>
          <a:endParaRPr lang="en-US"/>
        </a:p>
      </dgm:t>
    </dgm:pt>
    <dgm:pt modelId="{B839B263-01E1-4323-A23D-958EE7D61077}" type="pres">
      <dgm:prSet presAssocID="{B886AC89-7FA8-483F-BA9E-9F68DBF3308F}" presName="Name0" presStyleCnt="0">
        <dgm:presLayoutVars>
          <dgm:dir/>
        </dgm:presLayoutVars>
      </dgm:prSet>
      <dgm:spPr/>
    </dgm:pt>
    <dgm:pt modelId="{64F01710-1B5A-451B-8922-82C395CF0C0D}" type="pres">
      <dgm:prSet presAssocID="{06E89035-B5CE-4C20-A437-BF5C4F04E8EC}" presName="picture_1" presStyleLbl="bgImgPlace1" presStyleIdx="0" presStyleCnt="1" custScaleX="187232"/>
      <dgm:spPr/>
      <dgm:t>
        <a:bodyPr/>
        <a:lstStyle/>
        <a:p>
          <a:endParaRPr lang="en-US"/>
        </a:p>
      </dgm:t>
    </dgm:pt>
    <dgm:pt modelId="{1F2FFC3D-8CC1-44CD-811D-8ED56147ED22}" type="pres">
      <dgm:prSet presAssocID="{A06B4182-B520-4653-BA6C-200F669FA84D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97A66-FDA9-4E9C-91E4-F1084248087F}" type="pres">
      <dgm:prSet presAssocID="{B886AC89-7FA8-483F-BA9E-9F68DBF3308F}" presName="maxNode" presStyleCnt="0"/>
      <dgm:spPr/>
    </dgm:pt>
    <dgm:pt modelId="{C8C2D393-5F94-41DF-A978-2936570B6DA8}" type="pres">
      <dgm:prSet presAssocID="{B886AC89-7FA8-483F-BA9E-9F68DBF3308F}" presName="Name33" presStyleCnt="0"/>
      <dgm:spPr/>
    </dgm:pt>
  </dgm:ptLst>
  <dgm:cxnLst>
    <dgm:cxn modelId="{91D64CF6-3575-4D20-9503-31F226E24FDD}" srcId="{B886AC89-7FA8-483F-BA9E-9F68DBF3308F}" destId="{A06B4182-B520-4653-BA6C-200F669FA84D}" srcOrd="0" destOrd="0" parTransId="{1ABEBD51-B594-4C94-B6BE-5F9E2FA61C23}" sibTransId="{06E89035-B5CE-4C20-A437-BF5C4F04E8EC}"/>
    <dgm:cxn modelId="{C8A00D0C-DD1B-44B5-AD15-CE4F4FF874BA}" type="presOf" srcId="{A06B4182-B520-4653-BA6C-200F669FA84D}" destId="{1F2FFC3D-8CC1-44CD-811D-8ED56147ED22}" srcOrd="0" destOrd="0" presId="urn:microsoft.com/office/officeart/2008/layout/AccentedPicture"/>
    <dgm:cxn modelId="{1B52336B-4945-4CBA-9A57-E00905412122}" type="presOf" srcId="{06E89035-B5CE-4C20-A437-BF5C4F04E8EC}" destId="{64F01710-1B5A-451B-8922-82C395CF0C0D}" srcOrd="0" destOrd="0" presId="urn:microsoft.com/office/officeart/2008/layout/AccentedPicture"/>
    <dgm:cxn modelId="{66B7FCFC-6A62-4A3C-B9C6-24588C205E8B}" type="presOf" srcId="{B886AC89-7FA8-483F-BA9E-9F68DBF3308F}" destId="{B839B263-01E1-4323-A23D-958EE7D61077}" srcOrd="0" destOrd="0" presId="urn:microsoft.com/office/officeart/2008/layout/AccentedPicture"/>
    <dgm:cxn modelId="{2DE37DAC-F3DA-4D0E-9B66-7D110A9C0B08}" type="presParOf" srcId="{B839B263-01E1-4323-A23D-958EE7D61077}" destId="{64F01710-1B5A-451B-8922-82C395CF0C0D}" srcOrd="0" destOrd="0" presId="urn:microsoft.com/office/officeart/2008/layout/AccentedPicture"/>
    <dgm:cxn modelId="{B5AC42E5-D6F6-4563-BA57-6FE346192346}" type="presParOf" srcId="{B839B263-01E1-4323-A23D-958EE7D61077}" destId="{1F2FFC3D-8CC1-44CD-811D-8ED56147ED22}" srcOrd="1" destOrd="0" presId="urn:microsoft.com/office/officeart/2008/layout/AccentedPicture"/>
    <dgm:cxn modelId="{7CD69508-4BED-4338-A36E-F37A8E3B76EF}" type="presParOf" srcId="{B839B263-01E1-4323-A23D-958EE7D61077}" destId="{EE297A66-FDA9-4E9C-91E4-F1084248087F}" srcOrd="2" destOrd="0" presId="urn:microsoft.com/office/officeart/2008/layout/AccentedPicture"/>
    <dgm:cxn modelId="{817CCD5F-1FA2-4C9E-B46D-7AEAB24F47D3}" type="presParOf" srcId="{EE297A66-FDA9-4E9C-91E4-F1084248087F}" destId="{C8C2D393-5F94-41DF-A978-2936570B6DA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028647-9BA2-473D-87F2-CE4CBA01A4A5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1B0C2CD-91C4-415E-A520-8EB14AD882BE}">
      <dgm:prSet custT="1"/>
      <dgm:spPr/>
      <dgm:t>
        <a:bodyPr/>
        <a:lstStyle/>
        <a:p>
          <a:pPr rtl="0"/>
          <a:r>
            <a:rPr lang="bn-IN" sz="2400" dirty="0" smtClean="0"/>
            <a:t>শ্রেণিঃএকাদশ</a:t>
          </a:r>
          <a:endParaRPr lang="en-US" sz="2400" dirty="0"/>
        </a:p>
      </dgm:t>
    </dgm:pt>
    <dgm:pt modelId="{F575FE9E-07DE-42D0-B71C-BF2F7245C555}" type="parTrans" cxnId="{AB6A5488-9D08-44C0-B35D-7F41B0F67339}">
      <dgm:prSet/>
      <dgm:spPr/>
      <dgm:t>
        <a:bodyPr/>
        <a:lstStyle/>
        <a:p>
          <a:endParaRPr lang="en-US" sz="2000"/>
        </a:p>
      </dgm:t>
    </dgm:pt>
    <dgm:pt modelId="{B2CB4B62-6590-4686-B605-C5124435AF69}" type="sibTrans" cxnId="{AB6A5488-9D08-44C0-B35D-7F41B0F67339}">
      <dgm:prSet/>
      <dgm:spPr/>
      <dgm:t>
        <a:bodyPr/>
        <a:lstStyle/>
        <a:p>
          <a:endParaRPr lang="en-US" sz="2000"/>
        </a:p>
      </dgm:t>
    </dgm:pt>
    <dgm:pt modelId="{8EEC78BD-06C6-442F-971A-F6CB7FFCF953}">
      <dgm:prSet custT="1"/>
      <dgm:spPr/>
      <dgm:t>
        <a:bodyPr/>
        <a:lstStyle/>
        <a:p>
          <a:pPr rtl="0"/>
          <a:r>
            <a:rPr lang="bn-IN" sz="2400" dirty="0" smtClean="0"/>
            <a:t>বিষয়ঃ সমাজবিজ্ঞান</a:t>
          </a:r>
          <a:endParaRPr lang="en-US" sz="2400" dirty="0"/>
        </a:p>
      </dgm:t>
    </dgm:pt>
    <dgm:pt modelId="{D46B67C7-EC9E-4F67-A576-0F52E347F726}" type="parTrans" cxnId="{FCDEDA80-6162-4761-BCDB-6378CF9F1B91}">
      <dgm:prSet/>
      <dgm:spPr/>
      <dgm:t>
        <a:bodyPr/>
        <a:lstStyle/>
        <a:p>
          <a:endParaRPr lang="en-US" sz="2000"/>
        </a:p>
      </dgm:t>
    </dgm:pt>
    <dgm:pt modelId="{71CC3824-46A6-4E30-B54E-1C9452355863}" type="sibTrans" cxnId="{FCDEDA80-6162-4761-BCDB-6378CF9F1B91}">
      <dgm:prSet/>
      <dgm:spPr/>
      <dgm:t>
        <a:bodyPr/>
        <a:lstStyle/>
        <a:p>
          <a:endParaRPr lang="en-US" sz="2000"/>
        </a:p>
      </dgm:t>
    </dgm:pt>
    <dgm:pt modelId="{FBD56D1C-2369-4AEF-AAF0-5BFED4FDDC27}">
      <dgm:prSet custT="1"/>
      <dgm:spPr/>
      <dgm:t>
        <a:bodyPr/>
        <a:lstStyle/>
        <a:p>
          <a:pPr rtl="0"/>
          <a:r>
            <a:rPr lang="bn-IN" sz="2400" dirty="0" smtClean="0"/>
            <a:t>অধ্যায়ঃষষ্ঠ(সমাজ জীবনে প্রভাব বিস্তারকারী উপাদান) </a:t>
          </a:r>
          <a:endParaRPr lang="en-US" sz="2400" dirty="0"/>
        </a:p>
      </dgm:t>
    </dgm:pt>
    <dgm:pt modelId="{9600841E-2392-44AC-8F89-EBE37EDD6188}" type="parTrans" cxnId="{8F30DFCF-C508-4EFD-BCB1-21A805B309B1}">
      <dgm:prSet/>
      <dgm:spPr/>
      <dgm:t>
        <a:bodyPr/>
        <a:lstStyle/>
        <a:p>
          <a:endParaRPr lang="en-US" sz="2000"/>
        </a:p>
      </dgm:t>
    </dgm:pt>
    <dgm:pt modelId="{7B4E7907-4868-4758-AFFA-4CD39ABD6DC7}" type="sibTrans" cxnId="{8F30DFCF-C508-4EFD-BCB1-21A805B309B1}">
      <dgm:prSet/>
      <dgm:spPr/>
      <dgm:t>
        <a:bodyPr/>
        <a:lstStyle/>
        <a:p>
          <a:endParaRPr lang="en-US" sz="2000"/>
        </a:p>
      </dgm:t>
    </dgm:pt>
    <dgm:pt modelId="{5BAF41FD-B0FC-446C-9145-AEF782A7D1FA}">
      <dgm:prSet custT="1"/>
      <dgm:spPr/>
      <dgm:t>
        <a:bodyPr/>
        <a:lstStyle/>
        <a:p>
          <a:pPr rtl="0"/>
          <a:r>
            <a:rPr lang="bn-IN" sz="2400" dirty="0" smtClean="0"/>
            <a:t>পদ্ধতিঃ দলীয় আলোচনা</a:t>
          </a:r>
          <a:endParaRPr lang="en-US" sz="2400" dirty="0"/>
        </a:p>
      </dgm:t>
    </dgm:pt>
    <dgm:pt modelId="{DC96B46E-8A82-4F5C-96EB-0FB6506C1D8C}" type="parTrans" cxnId="{F88A5AB2-4B9C-4831-80EE-3DA31E60E8B9}">
      <dgm:prSet/>
      <dgm:spPr/>
      <dgm:t>
        <a:bodyPr/>
        <a:lstStyle/>
        <a:p>
          <a:endParaRPr lang="en-US" sz="2000"/>
        </a:p>
      </dgm:t>
    </dgm:pt>
    <dgm:pt modelId="{806E4290-264B-46FE-A541-F3841363B54F}" type="sibTrans" cxnId="{F88A5AB2-4B9C-4831-80EE-3DA31E60E8B9}">
      <dgm:prSet/>
      <dgm:spPr/>
      <dgm:t>
        <a:bodyPr/>
        <a:lstStyle/>
        <a:p>
          <a:endParaRPr lang="en-US" sz="2000"/>
        </a:p>
      </dgm:t>
    </dgm:pt>
    <dgm:pt modelId="{B235C051-B063-46AF-A9F5-CBD0869C0B87}">
      <dgm:prSet custT="1"/>
      <dgm:spPr/>
      <dgm:t>
        <a:bodyPr/>
        <a:lstStyle/>
        <a:p>
          <a:pPr rtl="0"/>
          <a:r>
            <a:rPr lang="bn-IN" sz="2000" smtClean="0"/>
            <a:t>সময়ঃ ৪৫মিনিট</a:t>
          </a:r>
          <a:endParaRPr lang="en-US" sz="2000"/>
        </a:p>
      </dgm:t>
    </dgm:pt>
    <dgm:pt modelId="{585A0F07-4F9A-4D2D-ADF8-F1F0041142C2}" type="parTrans" cxnId="{22FC29C2-BDE8-481E-97E9-2ADBE73E8E59}">
      <dgm:prSet/>
      <dgm:spPr/>
      <dgm:t>
        <a:bodyPr/>
        <a:lstStyle/>
        <a:p>
          <a:endParaRPr lang="en-US" sz="2000"/>
        </a:p>
      </dgm:t>
    </dgm:pt>
    <dgm:pt modelId="{B61B3D93-6F59-4126-B2EF-5EC3D4C1F501}" type="sibTrans" cxnId="{22FC29C2-BDE8-481E-97E9-2ADBE73E8E59}">
      <dgm:prSet/>
      <dgm:spPr/>
      <dgm:t>
        <a:bodyPr/>
        <a:lstStyle/>
        <a:p>
          <a:endParaRPr lang="en-US" sz="2000"/>
        </a:p>
      </dgm:t>
    </dgm:pt>
    <dgm:pt modelId="{1CF0AE53-6C71-4E0F-A8BE-2C03544AE94D}">
      <dgm:prSet custT="1"/>
      <dgm:spPr/>
      <dgm:t>
        <a:bodyPr/>
        <a:lstStyle/>
        <a:p>
          <a:pPr rtl="0"/>
          <a:r>
            <a:rPr lang="bn-IN" sz="2400" dirty="0" smtClean="0"/>
            <a:t>তারিখঃ২২/০৯/২০১৬ইং</a:t>
          </a:r>
          <a:endParaRPr lang="en-US" sz="2400" dirty="0"/>
        </a:p>
      </dgm:t>
    </dgm:pt>
    <dgm:pt modelId="{594882C7-98FE-49E7-9433-94FBD3A260D2}" type="parTrans" cxnId="{334E65DD-BD8F-4FF4-8C79-9A0FE6702C07}">
      <dgm:prSet/>
      <dgm:spPr/>
      <dgm:t>
        <a:bodyPr/>
        <a:lstStyle/>
        <a:p>
          <a:endParaRPr lang="en-US" sz="2000"/>
        </a:p>
      </dgm:t>
    </dgm:pt>
    <dgm:pt modelId="{798C535A-887C-4EA6-8AA0-AE104B53C904}" type="sibTrans" cxnId="{334E65DD-BD8F-4FF4-8C79-9A0FE6702C07}">
      <dgm:prSet/>
      <dgm:spPr/>
      <dgm:t>
        <a:bodyPr/>
        <a:lstStyle/>
        <a:p>
          <a:endParaRPr lang="en-US" sz="2000"/>
        </a:p>
      </dgm:t>
    </dgm:pt>
    <dgm:pt modelId="{0B66E53D-B796-41CE-92B3-30BB18CB0376}" type="pres">
      <dgm:prSet presAssocID="{F0028647-9BA2-473D-87F2-CE4CBA01A4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AE31F-14B1-4246-B218-1D0FD9FE2BC5}" type="pres">
      <dgm:prSet presAssocID="{E1B0C2CD-91C4-415E-A520-8EB14AD882BE}" presName="parentText" presStyleLbl="node1" presStyleIdx="0" presStyleCnt="6" custScaleY="148393" custLinFactY="-684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F6EB9-4955-4707-A520-32D52EA49088}" type="pres">
      <dgm:prSet presAssocID="{B2CB4B62-6590-4686-B605-C5124435AF69}" presName="spacer" presStyleCnt="0"/>
      <dgm:spPr/>
      <dgm:t>
        <a:bodyPr/>
        <a:lstStyle/>
        <a:p>
          <a:endParaRPr lang="en-US"/>
        </a:p>
      </dgm:t>
    </dgm:pt>
    <dgm:pt modelId="{E569D34F-A6C7-41D5-BC8E-5A8B41C1CAEE}" type="pres">
      <dgm:prSet presAssocID="{8EEC78BD-06C6-442F-971A-F6CB7FFCF953}" presName="parentText" presStyleLbl="node1" presStyleIdx="1" presStyleCnt="6" custScaleY="128452" custLinFactNeighborY="-656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45AEC-B75C-4BA4-AF08-D7705B7960B1}" type="pres">
      <dgm:prSet presAssocID="{71CC3824-46A6-4E30-B54E-1C9452355863}" presName="spacer" presStyleCnt="0"/>
      <dgm:spPr/>
      <dgm:t>
        <a:bodyPr/>
        <a:lstStyle/>
        <a:p>
          <a:endParaRPr lang="en-US"/>
        </a:p>
      </dgm:t>
    </dgm:pt>
    <dgm:pt modelId="{77F58F2F-607A-413C-9DD2-38299A1E14EE}" type="pres">
      <dgm:prSet presAssocID="{FBD56D1C-2369-4AEF-AAF0-5BFED4FDDC27}" presName="parentText" presStyleLbl="node1" presStyleIdx="2" presStyleCnt="6" custScaleY="149715" custLinFactNeighborY="-374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53F4A-7900-4FC6-BE33-41E7A5620CCC}" type="pres">
      <dgm:prSet presAssocID="{7B4E7907-4868-4758-AFFA-4CD39ABD6DC7}" presName="spacer" presStyleCnt="0"/>
      <dgm:spPr/>
      <dgm:t>
        <a:bodyPr/>
        <a:lstStyle/>
        <a:p>
          <a:endParaRPr lang="en-US"/>
        </a:p>
      </dgm:t>
    </dgm:pt>
    <dgm:pt modelId="{26E8BDB3-D60D-4FFB-B313-74317D8A831D}" type="pres">
      <dgm:prSet presAssocID="{5BAF41FD-B0FC-446C-9145-AEF782A7D1FA}" presName="parentText" presStyleLbl="node1" presStyleIdx="3" presStyleCnt="6" custScaleY="152844" custLinFactNeighborY="-217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99140-69CB-4787-9772-3EA145ED63C9}" type="pres">
      <dgm:prSet presAssocID="{806E4290-264B-46FE-A541-F3841363B54F}" presName="spacer" presStyleCnt="0"/>
      <dgm:spPr/>
      <dgm:t>
        <a:bodyPr/>
        <a:lstStyle/>
        <a:p>
          <a:endParaRPr lang="en-US"/>
        </a:p>
      </dgm:t>
    </dgm:pt>
    <dgm:pt modelId="{88B2AA63-DAEB-4D13-A8DA-38ACEB10337A}" type="pres">
      <dgm:prSet presAssocID="{B235C051-B063-46AF-A9F5-CBD0869C0B87}" presName="parentText" presStyleLbl="node1" presStyleIdx="4" presStyleCnt="6" custScaleY="121296" custLinFactNeighborY="-213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2A3B2-EBB0-4B48-AD0F-73F6C527EC6E}" type="pres">
      <dgm:prSet presAssocID="{B61B3D93-6F59-4126-B2EF-5EC3D4C1F501}" presName="spacer" presStyleCnt="0"/>
      <dgm:spPr/>
      <dgm:t>
        <a:bodyPr/>
        <a:lstStyle/>
        <a:p>
          <a:endParaRPr lang="en-US"/>
        </a:p>
      </dgm:t>
    </dgm:pt>
    <dgm:pt modelId="{3CFD0A12-4411-4255-B228-9099741E512C}" type="pres">
      <dgm:prSet presAssocID="{1CF0AE53-6C71-4E0F-A8BE-2C03544AE94D}" presName="parentText" presStyleLbl="node1" presStyleIdx="5" presStyleCnt="6" custScaleY="102761" custLinFactNeighborY="-9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B842F-E262-47AB-A789-01E091C1FD64}" type="presOf" srcId="{1CF0AE53-6C71-4E0F-A8BE-2C03544AE94D}" destId="{3CFD0A12-4411-4255-B228-9099741E512C}" srcOrd="0" destOrd="0" presId="urn:microsoft.com/office/officeart/2005/8/layout/vList2"/>
    <dgm:cxn modelId="{334E65DD-BD8F-4FF4-8C79-9A0FE6702C07}" srcId="{F0028647-9BA2-473D-87F2-CE4CBA01A4A5}" destId="{1CF0AE53-6C71-4E0F-A8BE-2C03544AE94D}" srcOrd="5" destOrd="0" parTransId="{594882C7-98FE-49E7-9433-94FBD3A260D2}" sibTransId="{798C535A-887C-4EA6-8AA0-AE104B53C904}"/>
    <dgm:cxn modelId="{A0033F1D-6EA6-413F-B7AF-325E37D43BC3}" type="presOf" srcId="{8EEC78BD-06C6-442F-971A-F6CB7FFCF953}" destId="{E569D34F-A6C7-41D5-BC8E-5A8B41C1CAEE}" srcOrd="0" destOrd="0" presId="urn:microsoft.com/office/officeart/2005/8/layout/vList2"/>
    <dgm:cxn modelId="{602435B6-FE6D-4342-BECE-9F791C61E94C}" type="presOf" srcId="{5BAF41FD-B0FC-446C-9145-AEF782A7D1FA}" destId="{26E8BDB3-D60D-4FFB-B313-74317D8A831D}" srcOrd="0" destOrd="0" presId="urn:microsoft.com/office/officeart/2005/8/layout/vList2"/>
    <dgm:cxn modelId="{AB6A5488-9D08-44C0-B35D-7F41B0F67339}" srcId="{F0028647-9BA2-473D-87F2-CE4CBA01A4A5}" destId="{E1B0C2CD-91C4-415E-A520-8EB14AD882BE}" srcOrd="0" destOrd="0" parTransId="{F575FE9E-07DE-42D0-B71C-BF2F7245C555}" sibTransId="{B2CB4B62-6590-4686-B605-C5124435AF69}"/>
    <dgm:cxn modelId="{A3CD816E-C9B0-424D-9446-6D60046FCD97}" type="presOf" srcId="{B235C051-B063-46AF-A9F5-CBD0869C0B87}" destId="{88B2AA63-DAEB-4D13-A8DA-38ACEB10337A}" srcOrd="0" destOrd="0" presId="urn:microsoft.com/office/officeart/2005/8/layout/vList2"/>
    <dgm:cxn modelId="{8F30DFCF-C508-4EFD-BCB1-21A805B309B1}" srcId="{F0028647-9BA2-473D-87F2-CE4CBA01A4A5}" destId="{FBD56D1C-2369-4AEF-AAF0-5BFED4FDDC27}" srcOrd="2" destOrd="0" parTransId="{9600841E-2392-44AC-8F89-EBE37EDD6188}" sibTransId="{7B4E7907-4868-4758-AFFA-4CD39ABD6DC7}"/>
    <dgm:cxn modelId="{5B7CAF59-71D8-4DCA-B00D-E1B2FFD84105}" type="presOf" srcId="{F0028647-9BA2-473D-87F2-CE4CBA01A4A5}" destId="{0B66E53D-B796-41CE-92B3-30BB18CB0376}" srcOrd="0" destOrd="0" presId="urn:microsoft.com/office/officeart/2005/8/layout/vList2"/>
    <dgm:cxn modelId="{26F2DC3B-00D2-4FB0-B401-FD2BA951CC24}" type="presOf" srcId="{FBD56D1C-2369-4AEF-AAF0-5BFED4FDDC27}" destId="{77F58F2F-607A-413C-9DD2-38299A1E14EE}" srcOrd="0" destOrd="0" presId="urn:microsoft.com/office/officeart/2005/8/layout/vList2"/>
    <dgm:cxn modelId="{FCDEDA80-6162-4761-BCDB-6378CF9F1B91}" srcId="{F0028647-9BA2-473D-87F2-CE4CBA01A4A5}" destId="{8EEC78BD-06C6-442F-971A-F6CB7FFCF953}" srcOrd="1" destOrd="0" parTransId="{D46B67C7-EC9E-4F67-A576-0F52E347F726}" sibTransId="{71CC3824-46A6-4E30-B54E-1C9452355863}"/>
    <dgm:cxn modelId="{F88A5AB2-4B9C-4831-80EE-3DA31E60E8B9}" srcId="{F0028647-9BA2-473D-87F2-CE4CBA01A4A5}" destId="{5BAF41FD-B0FC-446C-9145-AEF782A7D1FA}" srcOrd="3" destOrd="0" parTransId="{DC96B46E-8A82-4F5C-96EB-0FB6506C1D8C}" sibTransId="{806E4290-264B-46FE-A541-F3841363B54F}"/>
    <dgm:cxn modelId="{22FC29C2-BDE8-481E-97E9-2ADBE73E8E59}" srcId="{F0028647-9BA2-473D-87F2-CE4CBA01A4A5}" destId="{B235C051-B063-46AF-A9F5-CBD0869C0B87}" srcOrd="4" destOrd="0" parTransId="{585A0F07-4F9A-4D2D-ADF8-F1F0041142C2}" sibTransId="{B61B3D93-6F59-4126-B2EF-5EC3D4C1F501}"/>
    <dgm:cxn modelId="{36E5BCC0-04CE-4058-9DCF-22ABC1A113D9}" type="presOf" srcId="{E1B0C2CD-91C4-415E-A520-8EB14AD882BE}" destId="{AE0AE31F-14B1-4246-B218-1D0FD9FE2BC5}" srcOrd="0" destOrd="0" presId="urn:microsoft.com/office/officeart/2005/8/layout/vList2"/>
    <dgm:cxn modelId="{E62352D8-00E3-4B5E-A2BB-8394ABCD0CB4}" type="presParOf" srcId="{0B66E53D-B796-41CE-92B3-30BB18CB0376}" destId="{AE0AE31F-14B1-4246-B218-1D0FD9FE2BC5}" srcOrd="0" destOrd="0" presId="urn:microsoft.com/office/officeart/2005/8/layout/vList2"/>
    <dgm:cxn modelId="{5E184E4B-1564-4D6E-9D86-B8A37798AED3}" type="presParOf" srcId="{0B66E53D-B796-41CE-92B3-30BB18CB0376}" destId="{B23F6EB9-4955-4707-A520-32D52EA49088}" srcOrd="1" destOrd="0" presId="urn:microsoft.com/office/officeart/2005/8/layout/vList2"/>
    <dgm:cxn modelId="{3EE8DC84-0D96-475A-863B-5C818AC552BE}" type="presParOf" srcId="{0B66E53D-B796-41CE-92B3-30BB18CB0376}" destId="{E569D34F-A6C7-41D5-BC8E-5A8B41C1CAEE}" srcOrd="2" destOrd="0" presId="urn:microsoft.com/office/officeart/2005/8/layout/vList2"/>
    <dgm:cxn modelId="{1005BBF6-9C9B-4EDB-87D2-377C602C80D7}" type="presParOf" srcId="{0B66E53D-B796-41CE-92B3-30BB18CB0376}" destId="{BC345AEC-B75C-4BA4-AF08-D7705B7960B1}" srcOrd="3" destOrd="0" presId="urn:microsoft.com/office/officeart/2005/8/layout/vList2"/>
    <dgm:cxn modelId="{4B93CC89-A048-4113-AF81-332347D61584}" type="presParOf" srcId="{0B66E53D-B796-41CE-92B3-30BB18CB0376}" destId="{77F58F2F-607A-413C-9DD2-38299A1E14EE}" srcOrd="4" destOrd="0" presId="urn:microsoft.com/office/officeart/2005/8/layout/vList2"/>
    <dgm:cxn modelId="{5C8F2B78-6906-4423-9A46-20A4B7AC2198}" type="presParOf" srcId="{0B66E53D-B796-41CE-92B3-30BB18CB0376}" destId="{D1353F4A-7900-4FC6-BE33-41E7A5620CCC}" srcOrd="5" destOrd="0" presId="urn:microsoft.com/office/officeart/2005/8/layout/vList2"/>
    <dgm:cxn modelId="{FD4E12E5-39D0-4CF1-A304-F8A1B2591B00}" type="presParOf" srcId="{0B66E53D-B796-41CE-92B3-30BB18CB0376}" destId="{26E8BDB3-D60D-4FFB-B313-74317D8A831D}" srcOrd="6" destOrd="0" presId="urn:microsoft.com/office/officeart/2005/8/layout/vList2"/>
    <dgm:cxn modelId="{29750F52-78BA-4839-B518-4C49C3877DD6}" type="presParOf" srcId="{0B66E53D-B796-41CE-92B3-30BB18CB0376}" destId="{2D799140-69CB-4787-9772-3EA145ED63C9}" srcOrd="7" destOrd="0" presId="urn:microsoft.com/office/officeart/2005/8/layout/vList2"/>
    <dgm:cxn modelId="{A2952E30-8073-4D9F-B40D-F8BB1E0195CC}" type="presParOf" srcId="{0B66E53D-B796-41CE-92B3-30BB18CB0376}" destId="{88B2AA63-DAEB-4D13-A8DA-38ACEB10337A}" srcOrd="8" destOrd="0" presId="urn:microsoft.com/office/officeart/2005/8/layout/vList2"/>
    <dgm:cxn modelId="{FF4AECC9-47A4-4503-AF14-C094DACEEFE6}" type="presParOf" srcId="{0B66E53D-B796-41CE-92B3-30BB18CB0376}" destId="{4FD2A3B2-EBB0-4B48-AD0F-73F6C527EC6E}" srcOrd="9" destOrd="0" presId="urn:microsoft.com/office/officeart/2005/8/layout/vList2"/>
    <dgm:cxn modelId="{D3263B49-8801-4B97-9C51-69640FA058B3}" type="presParOf" srcId="{0B66E53D-B796-41CE-92B3-30BB18CB0376}" destId="{3CFD0A12-4411-4255-B228-9099741E512C}" srcOrd="10" destOrd="0" presId="urn:microsoft.com/office/officeart/2005/8/layout/vList2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5312F98-F574-4891-A6F2-6DE4580CAC0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BCEF3F02-B887-48C9-8BD1-CFBC196AEF87}">
      <dgm:prSet phldrT="[Text]"/>
      <dgm:spPr/>
      <dgm:t>
        <a:bodyPr/>
        <a:lstStyle/>
        <a:p>
          <a:r>
            <a:rPr lang="bn-IN" dirty="0" smtClean="0"/>
            <a:t>রেশমকারখানা</a:t>
          </a:r>
          <a:endParaRPr lang="en-US" dirty="0"/>
        </a:p>
      </dgm:t>
    </dgm:pt>
    <dgm:pt modelId="{8E2B5CDF-D570-4C08-9C3C-A16015C5C2FF}" type="parTrans" cxnId="{771310D5-02E6-4F96-94F8-E752BB2798B5}">
      <dgm:prSet/>
      <dgm:spPr/>
      <dgm:t>
        <a:bodyPr/>
        <a:lstStyle/>
        <a:p>
          <a:endParaRPr lang="en-US"/>
        </a:p>
      </dgm:t>
    </dgm:pt>
    <dgm:pt modelId="{0F15ACF6-7D69-454C-A66A-B469515ECCC9}" type="sibTrans" cxnId="{771310D5-02E6-4F96-94F8-E752BB2798B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FF508D90-075D-40F5-BD5F-C2D707078A68}" type="pres">
      <dgm:prSet presAssocID="{45312F98-F574-4891-A6F2-6DE4580CAC02}" presName="Name0" presStyleCnt="0">
        <dgm:presLayoutVars>
          <dgm:dir/>
        </dgm:presLayoutVars>
      </dgm:prSet>
      <dgm:spPr/>
    </dgm:pt>
    <dgm:pt modelId="{27617A2A-6802-41B0-9C56-060FD726E09B}" type="pres">
      <dgm:prSet presAssocID="{0F15ACF6-7D69-454C-A66A-B469515ECCC9}" presName="picture_1" presStyleLbl="bgImgPlace1" presStyleIdx="0" presStyleCnt="1" custScaleX="108925" custLinFactNeighborX="-4947" custLinFactNeighborY="-881"/>
      <dgm:spPr/>
      <dgm:t>
        <a:bodyPr/>
        <a:lstStyle/>
        <a:p>
          <a:endParaRPr lang="en-US"/>
        </a:p>
      </dgm:t>
    </dgm:pt>
    <dgm:pt modelId="{A03D147E-7379-440F-A528-7EE65061BF1A}" type="pres">
      <dgm:prSet presAssocID="{BCEF3F02-B887-48C9-8BD1-CFBC196AEF87}" presName="text_1" presStyleLbl="node1" presStyleIdx="0" presStyleCnt="0" custScaleX="144618" custScaleY="43799" custLinFactNeighborX="12190" custLinFactNeighborY="28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6EA8B-0FE7-4364-9FC8-1D9ACF7F5368}" type="pres">
      <dgm:prSet presAssocID="{45312F98-F574-4891-A6F2-6DE4580CAC02}" presName="maxNode" presStyleCnt="0"/>
      <dgm:spPr/>
    </dgm:pt>
    <dgm:pt modelId="{97DF17B1-834F-402B-B014-722C3A41805E}" type="pres">
      <dgm:prSet presAssocID="{45312F98-F574-4891-A6F2-6DE4580CAC02}" presName="Name33" presStyleCnt="0"/>
      <dgm:spPr/>
    </dgm:pt>
  </dgm:ptLst>
  <dgm:cxnLst>
    <dgm:cxn modelId="{771310D5-02E6-4F96-94F8-E752BB2798B5}" srcId="{45312F98-F574-4891-A6F2-6DE4580CAC02}" destId="{BCEF3F02-B887-48C9-8BD1-CFBC196AEF87}" srcOrd="0" destOrd="0" parTransId="{8E2B5CDF-D570-4C08-9C3C-A16015C5C2FF}" sibTransId="{0F15ACF6-7D69-454C-A66A-B469515ECCC9}"/>
    <dgm:cxn modelId="{272A6A15-F162-4C87-9F94-5C8AC08D3483}" type="presOf" srcId="{BCEF3F02-B887-48C9-8BD1-CFBC196AEF87}" destId="{A03D147E-7379-440F-A528-7EE65061BF1A}" srcOrd="0" destOrd="0" presId="urn:microsoft.com/office/officeart/2008/layout/AccentedPicture"/>
    <dgm:cxn modelId="{2AD38C2D-62B7-439B-A905-413D2157BD95}" type="presOf" srcId="{0F15ACF6-7D69-454C-A66A-B469515ECCC9}" destId="{27617A2A-6802-41B0-9C56-060FD726E09B}" srcOrd="0" destOrd="0" presId="urn:microsoft.com/office/officeart/2008/layout/AccentedPicture"/>
    <dgm:cxn modelId="{345A4350-C39E-489E-9A4B-A54AFE1D3EB3}" type="presOf" srcId="{45312F98-F574-4891-A6F2-6DE4580CAC02}" destId="{FF508D90-075D-40F5-BD5F-C2D707078A68}" srcOrd="0" destOrd="0" presId="urn:microsoft.com/office/officeart/2008/layout/AccentedPicture"/>
    <dgm:cxn modelId="{CF960DB3-844A-4C0D-BE62-107FFD68AAF0}" type="presParOf" srcId="{FF508D90-075D-40F5-BD5F-C2D707078A68}" destId="{27617A2A-6802-41B0-9C56-060FD726E09B}" srcOrd="0" destOrd="0" presId="urn:microsoft.com/office/officeart/2008/layout/AccentedPicture"/>
    <dgm:cxn modelId="{7B2F9DB1-2E61-47F3-94CA-416425C3C4CA}" type="presParOf" srcId="{FF508D90-075D-40F5-BD5F-C2D707078A68}" destId="{A03D147E-7379-440F-A528-7EE65061BF1A}" srcOrd="1" destOrd="0" presId="urn:microsoft.com/office/officeart/2008/layout/AccentedPicture"/>
    <dgm:cxn modelId="{F2751DCE-2952-4EC7-8098-E094A9F599FB}" type="presParOf" srcId="{FF508D90-075D-40F5-BD5F-C2D707078A68}" destId="{F006EA8B-0FE7-4364-9FC8-1D9ACF7F5368}" srcOrd="2" destOrd="0" presId="urn:microsoft.com/office/officeart/2008/layout/AccentedPicture"/>
    <dgm:cxn modelId="{E259A43C-CCF4-4C41-9AD4-9928BF0A6548}" type="presParOf" srcId="{F006EA8B-0FE7-4364-9FC8-1D9ACF7F5368}" destId="{97DF17B1-834F-402B-B014-722C3A41805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7DD9654-18D0-4607-A9A6-175410F8278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6F453E72-0553-494D-B4F7-0D23CCF4BF7D}">
      <dgm:prSet phldrT="[Text]"/>
      <dgm:spPr/>
      <dgm:t>
        <a:bodyPr/>
        <a:lstStyle/>
        <a:p>
          <a:r>
            <a:rPr lang="bn-IN" dirty="0" smtClean="0"/>
            <a:t>   </a:t>
          </a:r>
          <a:r>
            <a:rPr lang="bn-IN" dirty="0" smtClean="0">
              <a:solidFill>
                <a:srgbClr val="00B0F0"/>
              </a:solidFill>
            </a:rPr>
            <a:t>রেশমশাড়ী</a:t>
          </a:r>
          <a:endParaRPr lang="en-US" dirty="0">
            <a:solidFill>
              <a:srgbClr val="00B0F0"/>
            </a:solidFill>
          </a:endParaRPr>
        </a:p>
      </dgm:t>
    </dgm:pt>
    <dgm:pt modelId="{D9A67FE9-1C15-4490-8EAE-4304FF0C568E}" type="parTrans" cxnId="{E77182CE-9D5D-413C-920A-EB84871CE300}">
      <dgm:prSet/>
      <dgm:spPr/>
      <dgm:t>
        <a:bodyPr/>
        <a:lstStyle/>
        <a:p>
          <a:endParaRPr lang="en-US"/>
        </a:p>
      </dgm:t>
    </dgm:pt>
    <dgm:pt modelId="{E8BE877D-35AF-4288-8FE4-F04DE3B233F5}" type="sibTrans" cxnId="{E77182CE-9D5D-413C-920A-EB84871CE30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en-US"/>
        </a:p>
      </dgm:t>
    </dgm:pt>
    <dgm:pt modelId="{CAB0DCE0-9CD1-4B2F-B6D1-386FD295AB0E}" type="pres">
      <dgm:prSet presAssocID="{E7DD9654-18D0-4607-A9A6-175410F8278D}" presName="Name0" presStyleCnt="0">
        <dgm:presLayoutVars>
          <dgm:dir/>
        </dgm:presLayoutVars>
      </dgm:prSet>
      <dgm:spPr/>
    </dgm:pt>
    <dgm:pt modelId="{EBCD85B0-FCE3-40B7-9C67-CD0DA86E856F}" type="pres">
      <dgm:prSet presAssocID="{E8BE877D-35AF-4288-8FE4-F04DE3B233F5}" presName="picture_1" presStyleLbl="bgImgPlace1" presStyleIdx="0" presStyleCnt="1" custScaleX="132364" custLinFactNeighborX="2412"/>
      <dgm:spPr/>
      <dgm:t>
        <a:bodyPr/>
        <a:lstStyle/>
        <a:p>
          <a:endParaRPr lang="en-US"/>
        </a:p>
      </dgm:t>
    </dgm:pt>
    <dgm:pt modelId="{1209AD3A-1420-452C-8202-4B4EC2CAAD06}" type="pres">
      <dgm:prSet presAssocID="{6F453E72-0553-494D-B4F7-0D23CCF4BF7D}" presName="text_1" presStyleLbl="node1" presStyleIdx="0" presStyleCnt="0" custScaleX="136182" custScaleY="43368" custLinFactNeighborX="14306" custLinFactNeighborY="25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F7F86-D210-473F-AD4E-647BE0DED741}" type="pres">
      <dgm:prSet presAssocID="{E7DD9654-18D0-4607-A9A6-175410F8278D}" presName="maxNode" presStyleCnt="0"/>
      <dgm:spPr/>
    </dgm:pt>
    <dgm:pt modelId="{15F7845D-B8F9-4506-8794-3DA05A931D87}" type="pres">
      <dgm:prSet presAssocID="{E7DD9654-18D0-4607-A9A6-175410F8278D}" presName="Name33" presStyleCnt="0"/>
      <dgm:spPr/>
    </dgm:pt>
  </dgm:ptLst>
  <dgm:cxnLst>
    <dgm:cxn modelId="{E77182CE-9D5D-413C-920A-EB84871CE300}" srcId="{E7DD9654-18D0-4607-A9A6-175410F8278D}" destId="{6F453E72-0553-494D-B4F7-0D23CCF4BF7D}" srcOrd="0" destOrd="0" parTransId="{D9A67FE9-1C15-4490-8EAE-4304FF0C568E}" sibTransId="{E8BE877D-35AF-4288-8FE4-F04DE3B233F5}"/>
    <dgm:cxn modelId="{506B3C61-CA4C-4771-94CB-29EC0FC17A25}" type="presOf" srcId="{6F453E72-0553-494D-B4F7-0D23CCF4BF7D}" destId="{1209AD3A-1420-452C-8202-4B4EC2CAAD06}" srcOrd="0" destOrd="0" presId="urn:microsoft.com/office/officeart/2008/layout/AccentedPicture"/>
    <dgm:cxn modelId="{0F4EAADA-80ED-4CC9-8CD1-39B8152F5D89}" type="presOf" srcId="{E8BE877D-35AF-4288-8FE4-F04DE3B233F5}" destId="{EBCD85B0-FCE3-40B7-9C67-CD0DA86E856F}" srcOrd="0" destOrd="0" presId="urn:microsoft.com/office/officeart/2008/layout/AccentedPicture"/>
    <dgm:cxn modelId="{DC59B4CC-1D46-4101-876A-EEC4C8F57335}" type="presOf" srcId="{E7DD9654-18D0-4607-A9A6-175410F8278D}" destId="{CAB0DCE0-9CD1-4B2F-B6D1-386FD295AB0E}" srcOrd="0" destOrd="0" presId="urn:microsoft.com/office/officeart/2008/layout/AccentedPicture"/>
    <dgm:cxn modelId="{97F5B54E-CDE1-4796-AEB3-7EA82BAE832F}" type="presParOf" srcId="{CAB0DCE0-9CD1-4B2F-B6D1-386FD295AB0E}" destId="{EBCD85B0-FCE3-40B7-9C67-CD0DA86E856F}" srcOrd="0" destOrd="0" presId="urn:microsoft.com/office/officeart/2008/layout/AccentedPicture"/>
    <dgm:cxn modelId="{AE8282EB-9C0F-401D-B919-7E09DA8F2F9D}" type="presParOf" srcId="{CAB0DCE0-9CD1-4B2F-B6D1-386FD295AB0E}" destId="{1209AD3A-1420-452C-8202-4B4EC2CAAD06}" srcOrd="1" destOrd="0" presId="urn:microsoft.com/office/officeart/2008/layout/AccentedPicture"/>
    <dgm:cxn modelId="{96458D15-597C-4748-9681-2A39215E6477}" type="presParOf" srcId="{CAB0DCE0-9CD1-4B2F-B6D1-386FD295AB0E}" destId="{A80F7F86-D210-473F-AD4E-647BE0DED741}" srcOrd="2" destOrd="0" presId="urn:microsoft.com/office/officeart/2008/layout/AccentedPicture"/>
    <dgm:cxn modelId="{BF370A14-7CB4-4AC6-BDE1-321B77BA7175}" type="presParOf" srcId="{A80F7F86-D210-473F-AD4E-647BE0DED741}" destId="{15F7845D-B8F9-4506-8794-3DA05A931D8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31E39FC-DAB2-4F8E-AD27-BD210F3451E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DC8DE779-88DE-465F-9A5E-D61E60D5E4DC}">
      <dgm:prSet phldrT="[Text]"/>
      <dgm:spPr/>
      <dgm:t>
        <a:bodyPr/>
        <a:lstStyle/>
        <a:p>
          <a:r>
            <a:rPr lang="bn-IN" dirty="0" smtClean="0">
              <a:solidFill>
                <a:srgbClr val="FFFF00"/>
              </a:solidFill>
            </a:rPr>
            <a:t>কাসাশিল্প</a:t>
          </a:r>
          <a:endParaRPr lang="en-US" dirty="0">
            <a:solidFill>
              <a:srgbClr val="FFFF00"/>
            </a:solidFill>
          </a:endParaRPr>
        </a:p>
      </dgm:t>
    </dgm:pt>
    <dgm:pt modelId="{35376A45-DF51-4D09-BB04-C478C47813EA}" type="parTrans" cxnId="{509C8B80-9268-4AE2-8FFF-2A0AE464B2AC}">
      <dgm:prSet/>
      <dgm:spPr/>
      <dgm:t>
        <a:bodyPr/>
        <a:lstStyle/>
        <a:p>
          <a:endParaRPr lang="en-US"/>
        </a:p>
      </dgm:t>
    </dgm:pt>
    <dgm:pt modelId="{4D7E1F1E-2559-4135-8DC2-A0CA28D2B578}" type="sibTrans" cxnId="{509C8B80-9268-4AE2-8FFF-2A0AE464B2A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en-US"/>
        </a:p>
      </dgm:t>
    </dgm:pt>
    <dgm:pt modelId="{44883212-9F75-4907-A421-22267EF952BF}" type="pres">
      <dgm:prSet presAssocID="{231E39FC-DAB2-4F8E-AD27-BD210F3451E9}" presName="Name0" presStyleCnt="0">
        <dgm:presLayoutVars>
          <dgm:dir/>
        </dgm:presLayoutVars>
      </dgm:prSet>
      <dgm:spPr/>
    </dgm:pt>
    <dgm:pt modelId="{0B81F8AA-4B03-402E-AE4B-058BDF35C09D}" type="pres">
      <dgm:prSet presAssocID="{4D7E1F1E-2559-4135-8DC2-A0CA28D2B578}" presName="picture_1" presStyleLbl="bgImgPlace1" presStyleIdx="0" presStyleCnt="1" custScaleX="203154"/>
      <dgm:spPr/>
      <dgm:t>
        <a:bodyPr/>
        <a:lstStyle/>
        <a:p>
          <a:endParaRPr lang="en-US"/>
        </a:p>
      </dgm:t>
    </dgm:pt>
    <dgm:pt modelId="{BB947FE4-38F6-42C3-A455-6911738CF759}" type="pres">
      <dgm:prSet presAssocID="{DC8DE779-88DE-465F-9A5E-D61E60D5E4D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00E44-DA47-4650-AE8B-704896C1AAEA}" type="pres">
      <dgm:prSet presAssocID="{231E39FC-DAB2-4F8E-AD27-BD210F3451E9}" presName="maxNode" presStyleCnt="0"/>
      <dgm:spPr/>
    </dgm:pt>
    <dgm:pt modelId="{956CD74D-D6FE-4191-ACE8-B27AEB78A70E}" type="pres">
      <dgm:prSet presAssocID="{231E39FC-DAB2-4F8E-AD27-BD210F3451E9}" presName="Name33" presStyleCnt="0"/>
      <dgm:spPr/>
    </dgm:pt>
  </dgm:ptLst>
  <dgm:cxnLst>
    <dgm:cxn modelId="{F596823A-DD1C-463B-ACBD-BFCB9E0B34FA}" type="presOf" srcId="{4D7E1F1E-2559-4135-8DC2-A0CA28D2B578}" destId="{0B81F8AA-4B03-402E-AE4B-058BDF35C09D}" srcOrd="0" destOrd="0" presId="urn:microsoft.com/office/officeart/2008/layout/AccentedPicture"/>
    <dgm:cxn modelId="{5751FEE6-DD26-4DFE-B35E-4898C377C403}" type="presOf" srcId="{DC8DE779-88DE-465F-9A5E-D61E60D5E4DC}" destId="{BB947FE4-38F6-42C3-A455-6911738CF759}" srcOrd="0" destOrd="0" presId="urn:microsoft.com/office/officeart/2008/layout/AccentedPicture"/>
    <dgm:cxn modelId="{E7AB0EA6-04DC-40F7-976E-FBE2995C5FEE}" type="presOf" srcId="{231E39FC-DAB2-4F8E-AD27-BD210F3451E9}" destId="{44883212-9F75-4907-A421-22267EF952BF}" srcOrd="0" destOrd="0" presId="urn:microsoft.com/office/officeart/2008/layout/AccentedPicture"/>
    <dgm:cxn modelId="{509C8B80-9268-4AE2-8FFF-2A0AE464B2AC}" srcId="{231E39FC-DAB2-4F8E-AD27-BD210F3451E9}" destId="{DC8DE779-88DE-465F-9A5E-D61E60D5E4DC}" srcOrd="0" destOrd="0" parTransId="{35376A45-DF51-4D09-BB04-C478C47813EA}" sibTransId="{4D7E1F1E-2559-4135-8DC2-A0CA28D2B578}"/>
    <dgm:cxn modelId="{73944543-8862-4929-B10A-88887425466A}" type="presParOf" srcId="{44883212-9F75-4907-A421-22267EF952BF}" destId="{0B81F8AA-4B03-402E-AE4B-058BDF35C09D}" srcOrd="0" destOrd="0" presId="urn:microsoft.com/office/officeart/2008/layout/AccentedPicture"/>
    <dgm:cxn modelId="{A6C28BD5-C5CB-4877-9D25-954EAC1A330B}" type="presParOf" srcId="{44883212-9F75-4907-A421-22267EF952BF}" destId="{BB947FE4-38F6-42C3-A455-6911738CF759}" srcOrd="1" destOrd="0" presId="urn:microsoft.com/office/officeart/2008/layout/AccentedPicture"/>
    <dgm:cxn modelId="{8397D45F-D56B-4988-9D5A-0D0E6C2BBCF5}" type="presParOf" srcId="{44883212-9F75-4907-A421-22267EF952BF}" destId="{84000E44-DA47-4650-AE8B-704896C1AAEA}" srcOrd="2" destOrd="0" presId="urn:microsoft.com/office/officeart/2008/layout/AccentedPicture"/>
    <dgm:cxn modelId="{76C8CF1C-ED1C-4A46-ACC4-47EC820654F9}" type="presParOf" srcId="{84000E44-DA47-4650-AE8B-704896C1AAEA}" destId="{956CD74D-D6FE-4191-ACE8-B27AEB78A70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5872E04-4752-4BF7-A2C3-26E1CDD8D0CD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7E9780-2A32-4E4E-AE74-72A14CE244DB}">
      <dgm:prSet/>
      <dgm:spPr>
        <a:solidFill>
          <a:schemeClr val="bg1"/>
        </a:solidFill>
        <a:ln w="38100">
          <a:solidFill>
            <a:srgbClr val="F682B6"/>
          </a:solidFill>
        </a:ln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</a:rPr>
            <a:t>৩।ঘরবাড়িঃ</a:t>
          </a:r>
          <a:endParaRPr lang="en-US" dirty="0">
            <a:solidFill>
              <a:schemeClr val="tx1"/>
            </a:solidFill>
          </a:endParaRPr>
        </a:p>
      </dgm:t>
    </dgm:pt>
    <dgm:pt modelId="{97ECE536-21A4-4A06-8A0C-6244BA6AE816}" type="parTrans" cxnId="{8F29662D-2667-4B43-834C-B01B89D8860E}">
      <dgm:prSet/>
      <dgm:spPr/>
      <dgm:t>
        <a:bodyPr/>
        <a:lstStyle/>
        <a:p>
          <a:endParaRPr lang="en-US"/>
        </a:p>
      </dgm:t>
    </dgm:pt>
    <dgm:pt modelId="{15D1F6A4-0922-4059-9A6A-9DDA1205496C}" type="sibTrans" cxnId="{8F29662D-2667-4B43-834C-B01B89D8860E}">
      <dgm:prSet/>
      <dgm:spPr/>
      <dgm:t>
        <a:bodyPr/>
        <a:lstStyle/>
        <a:p>
          <a:endParaRPr lang="en-US"/>
        </a:p>
      </dgm:t>
    </dgm:pt>
    <dgm:pt modelId="{84D4B5D7-17C2-4B92-9E18-B7B2E844931D}" type="pres">
      <dgm:prSet presAssocID="{C5872E04-4752-4BF7-A2C3-26E1CDD8D0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E20ECE-31F7-4F15-8E5D-928A090141DC}" type="pres">
      <dgm:prSet presAssocID="{297E9780-2A32-4E4E-AE74-72A14CE244DB}" presName="linNode" presStyleCnt="0"/>
      <dgm:spPr/>
    </dgm:pt>
    <dgm:pt modelId="{E12A8225-0845-41C4-9311-65EBF6EEEB96}" type="pres">
      <dgm:prSet presAssocID="{297E9780-2A32-4E4E-AE74-72A14CE244DB}" presName="parentText" presStyleLbl="node1" presStyleIdx="0" presStyleCnt="1" custScaleX="2579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B704B0-8A9D-4BB4-97F3-5B36E688396F}" type="presOf" srcId="{C5872E04-4752-4BF7-A2C3-26E1CDD8D0CD}" destId="{84D4B5D7-17C2-4B92-9E18-B7B2E844931D}" srcOrd="0" destOrd="0" presId="urn:microsoft.com/office/officeart/2005/8/layout/vList5"/>
    <dgm:cxn modelId="{367D567E-842A-4D9E-B676-D1D5885E5FEC}" type="presOf" srcId="{297E9780-2A32-4E4E-AE74-72A14CE244DB}" destId="{E12A8225-0845-41C4-9311-65EBF6EEEB96}" srcOrd="0" destOrd="0" presId="urn:microsoft.com/office/officeart/2005/8/layout/vList5"/>
    <dgm:cxn modelId="{8F29662D-2667-4B43-834C-B01B89D8860E}" srcId="{C5872E04-4752-4BF7-A2C3-26E1CDD8D0CD}" destId="{297E9780-2A32-4E4E-AE74-72A14CE244DB}" srcOrd="0" destOrd="0" parTransId="{97ECE536-21A4-4A06-8A0C-6244BA6AE816}" sibTransId="{15D1F6A4-0922-4059-9A6A-9DDA1205496C}"/>
    <dgm:cxn modelId="{B29E733E-9771-438B-9E0C-F86549ADB2C2}" type="presParOf" srcId="{84D4B5D7-17C2-4B92-9E18-B7B2E844931D}" destId="{E0E20ECE-31F7-4F15-8E5D-928A090141DC}" srcOrd="0" destOrd="0" presId="urn:microsoft.com/office/officeart/2005/8/layout/vList5"/>
    <dgm:cxn modelId="{5C17FA1B-3838-4DD2-8415-865D76081A4F}" type="presParOf" srcId="{E0E20ECE-31F7-4F15-8E5D-928A090141DC}" destId="{E12A8225-0845-41C4-9311-65EBF6EEEB9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CE43CA8-AF3C-426D-9837-D42B2073B2B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2D25BC13-7E85-4B3A-9505-251FBE59539D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মাটি ও কাঠ</a:t>
          </a:r>
          <a:endParaRPr lang="en-US" dirty="0">
            <a:solidFill>
              <a:schemeClr val="tx1"/>
            </a:solidFill>
          </a:endParaRPr>
        </a:p>
      </dgm:t>
    </dgm:pt>
    <dgm:pt modelId="{71733A98-06C0-4793-96EF-5FA548EA4E03}" type="parTrans" cxnId="{7C348028-BEC0-417D-AEDF-2D9382B66092}">
      <dgm:prSet/>
      <dgm:spPr/>
      <dgm:t>
        <a:bodyPr/>
        <a:lstStyle/>
        <a:p>
          <a:endParaRPr lang="en-US"/>
        </a:p>
      </dgm:t>
    </dgm:pt>
    <dgm:pt modelId="{B7805FF1-3ECC-4612-929F-2BDF69786076}" type="sibTrans" cxnId="{7C348028-BEC0-417D-AEDF-2D9382B6609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8C0CA43F-8027-4D17-B938-2F7455DCCC2B}" type="pres">
      <dgm:prSet presAssocID="{7CE43CA8-AF3C-426D-9837-D42B2073B2B8}" presName="Name0" presStyleCnt="0">
        <dgm:presLayoutVars>
          <dgm:dir/>
        </dgm:presLayoutVars>
      </dgm:prSet>
      <dgm:spPr/>
    </dgm:pt>
    <dgm:pt modelId="{25CBF3E5-BDBE-42DF-87E8-ECACECE443B5}" type="pres">
      <dgm:prSet presAssocID="{B7805FF1-3ECC-4612-929F-2BDF69786076}" presName="picture_1" presStyleLbl="bgImgPlace1" presStyleIdx="0" presStyleCnt="1" custScaleX="140414" custScaleY="100000" custLinFactNeighborX="9236" custLinFactNeighborY="6829"/>
      <dgm:spPr/>
      <dgm:t>
        <a:bodyPr/>
        <a:lstStyle/>
        <a:p>
          <a:endParaRPr lang="en-US"/>
        </a:p>
      </dgm:t>
    </dgm:pt>
    <dgm:pt modelId="{CAD2D6B3-8CCF-4448-8117-2ACB7F3959FF}" type="pres">
      <dgm:prSet presAssocID="{2D25BC13-7E85-4B3A-9505-251FBE59539D}" presName="text_1" presStyleLbl="node1" presStyleIdx="0" presStyleCnt="0" custScaleY="41421" custLinFactNeighborX="8407" custLinFactNeighborY="29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8252E-1817-456A-8E8B-4B1959671575}" type="pres">
      <dgm:prSet presAssocID="{7CE43CA8-AF3C-426D-9837-D42B2073B2B8}" presName="maxNode" presStyleCnt="0"/>
      <dgm:spPr/>
    </dgm:pt>
    <dgm:pt modelId="{080B5F72-9D7A-4740-AAD9-CF93486AB185}" type="pres">
      <dgm:prSet presAssocID="{7CE43CA8-AF3C-426D-9837-D42B2073B2B8}" presName="Name33" presStyleCnt="0"/>
      <dgm:spPr/>
    </dgm:pt>
  </dgm:ptLst>
  <dgm:cxnLst>
    <dgm:cxn modelId="{46FCC805-7BBC-40D1-BD71-C7CC378D47C0}" type="presOf" srcId="{2D25BC13-7E85-4B3A-9505-251FBE59539D}" destId="{CAD2D6B3-8CCF-4448-8117-2ACB7F3959FF}" srcOrd="0" destOrd="0" presId="urn:microsoft.com/office/officeart/2008/layout/AccentedPicture"/>
    <dgm:cxn modelId="{7C348028-BEC0-417D-AEDF-2D9382B66092}" srcId="{7CE43CA8-AF3C-426D-9837-D42B2073B2B8}" destId="{2D25BC13-7E85-4B3A-9505-251FBE59539D}" srcOrd="0" destOrd="0" parTransId="{71733A98-06C0-4793-96EF-5FA548EA4E03}" sibTransId="{B7805FF1-3ECC-4612-929F-2BDF69786076}"/>
    <dgm:cxn modelId="{C6E9A83D-53E6-472D-9765-95F3DE7421E6}" type="presOf" srcId="{B7805FF1-3ECC-4612-929F-2BDF69786076}" destId="{25CBF3E5-BDBE-42DF-87E8-ECACECE443B5}" srcOrd="0" destOrd="0" presId="urn:microsoft.com/office/officeart/2008/layout/AccentedPicture"/>
    <dgm:cxn modelId="{37DC55D5-C333-486A-B44F-68A0A89229F0}" type="presOf" srcId="{7CE43CA8-AF3C-426D-9837-D42B2073B2B8}" destId="{8C0CA43F-8027-4D17-B938-2F7455DCCC2B}" srcOrd="0" destOrd="0" presId="urn:microsoft.com/office/officeart/2008/layout/AccentedPicture"/>
    <dgm:cxn modelId="{CDE4D9F6-D546-4A1E-AB8A-3CBFFC74BF8B}" type="presParOf" srcId="{8C0CA43F-8027-4D17-B938-2F7455DCCC2B}" destId="{25CBF3E5-BDBE-42DF-87E8-ECACECE443B5}" srcOrd="0" destOrd="0" presId="urn:microsoft.com/office/officeart/2008/layout/AccentedPicture"/>
    <dgm:cxn modelId="{BF28B2E6-2594-4320-BA3C-8053CF2D85E0}" type="presParOf" srcId="{8C0CA43F-8027-4D17-B938-2F7455DCCC2B}" destId="{CAD2D6B3-8CCF-4448-8117-2ACB7F3959FF}" srcOrd="1" destOrd="0" presId="urn:microsoft.com/office/officeart/2008/layout/AccentedPicture"/>
    <dgm:cxn modelId="{80CF5539-63AB-45BF-BF3D-1645C020D397}" type="presParOf" srcId="{8C0CA43F-8027-4D17-B938-2F7455DCCC2B}" destId="{80C8252E-1817-456A-8E8B-4B1959671575}" srcOrd="2" destOrd="0" presId="urn:microsoft.com/office/officeart/2008/layout/AccentedPicture"/>
    <dgm:cxn modelId="{9C860A9D-CFFB-45BE-A101-95A111AFFB19}" type="presParOf" srcId="{80C8252E-1817-456A-8E8B-4B1959671575}" destId="{080B5F72-9D7A-4740-AAD9-CF93486AB18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B50D950-8EB7-4339-B4CA-476A6EC0487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86896C2D-F397-4948-BE5E-678587AE2939}">
      <dgm:prSet phldrT="[Text]"/>
      <dgm:spPr/>
      <dgm:t>
        <a:bodyPr/>
        <a:lstStyle/>
        <a:p>
          <a:r>
            <a:rPr lang="bn-IN" dirty="0" smtClean="0"/>
            <a:t>মাটিরঘর </a:t>
          </a:r>
          <a:endParaRPr lang="en-US" dirty="0"/>
        </a:p>
      </dgm:t>
    </dgm:pt>
    <dgm:pt modelId="{AF56FA57-BD4C-47E2-A3FA-FB6196280933}" type="parTrans" cxnId="{0AA5C144-2344-449F-8838-9594FF9DC397}">
      <dgm:prSet/>
      <dgm:spPr/>
      <dgm:t>
        <a:bodyPr/>
        <a:lstStyle/>
        <a:p>
          <a:endParaRPr lang="en-US"/>
        </a:p>
      </dgm:t>
    </dgm:pt>
    <dgm:pt modelId="{82454CE4-D085-486D-AA2B-AC0D7A472CD9}" type="sibTrans" cxnId="{0AA5C144-2344-449F-8838-9594FF9DC39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n-US"/>
        </a:p>
      </dgm:t>
    </dgm:pt>
    <dgm:pt modelId="{8F4EA1A8-981D-404A-BBE1-94EA36DBE707}" type="pres">
      <dgm:prSet presAssocID="{BB50D950-8EB7-4339-B4CA-476A6EC04872}" presName="Name0" presStyleCnt="0">
        <dgm:presLayoutVars>
          <dgm:dir/>
        </dgm:presLayoutVars>
      </dgm:prSet>
      <dgm:spPr/>
    </dgm:pt>
    <dgm:pt modelId="{258334E1-755C-4046-8CC6-076E10345AA2}" type="pres">
      <dgm:prSet presAssocID="{82454CE4-D085-486D-AA2B-AC0D7A472CD9}" presName="picture_1" presStyleLbl="bgImgPlace1" presStyleIdx="0" presStyleCnt="1" custScaleX="119999" custLinFactNeighborY="-1460"/>
      <dgm:spPr/>
      <dgm:t>
        <a:bodyPr/>
        <a:lstStyle/>
        <a:p>
          <a:endParaRPr lang="en-US"/>
        </a:p>
      </dgm:t>
    </dgm:pt>
    <dgm:pt modelId="{EA8FEF6E-5407-4D98-8FDB-387BD8A521EB}" type="pres">
      <dgm:prSet presAssocID="{86896C2D-F397-4948-BE5E-678587AE2939}" presName="text_1" presStyleLbl="node1" presStyleIdx="0" presStyleCnt="0" custScaleX="114793" custScaleY="51651" custLinFactNeighborX="11265" custLinFactNeighborY="22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376A6-CA11-40F2-9A89-0AE1E8DB0B35}" type="pres">
      <dgm:prSet presAssocID="{BB50D950-8EB7-4339-B4CA-476A6EC04872}" presName="maxNode" presStyleCnt="0"/>
      <dgm:spPr/>
    </dgm:pt>
    <dgm:pt modelId="{3570298D-9133-462A-9242-4404C5F06FA1}" type="pres">
      <dgm:prSet presAssocID="{BB50D950-8EB7-4339-B4CA-476A6EC04872}" presName="Name33" presStyleCnt="0"/>
      <dgm:spPr/>
    </dgm:pt>
  </dgm:ptLst>
  <dgm:cxnLst>
    <dgm:cxn modelId="{5B73F318-8590-403E-BC47-F8FF3AB421C8}" type="presOf" srcId="{BB50D950-8EB7-4339-B4CA-476A6EC04872}" destId="{8F4EA1A8-981D-404A-BBE1-94EA36DBE707}" srcOrd="0" destOrd="0" presId="urn:microsoft.com/office/officeart/2008/layout/AccentedPicture"/>
    <dgm:cxn modelId="{F11AA2CB-6810-4280-B315-483B2A33A1B9}" type="presOf" srcId="{82454CE4-D085-486D-AA2B-AC0D7A472CD9}" destId="{258334E1-755C-4046-8CC6-076E10345AA2}" srcOrd="0" destOrd="0" presId="urn:microsoft.com/office/officeart/2008/layout/AccentedPicture"/>
    <dgm:cxn modelId="{0AA5C144-2344-449F-8838-9594FF9DC397}" srcId="{BB50D950-8EB7-4339-B4CA-476A6EC04872}" destId="{86896C2D-F397-4948-BE5E-678587AE2939}" srcOrd="0" destOrd="0" parTransId="{AF56FA57-BD4C-47E2-A3FA-FB6196280933}" sibTransId="{82454CE4-D085-486D-AA2B-AC0D7A472CD9}"/>
    <dgm:cxn modelId="{5D43CAFB-715E-4D9C-B7E0-4C607898CF17}" type="presOf" srcId="{86896C2D-F397-4948-BE5E-678587AE2939}" destId="{EA8FEF6E-5407-4D98-8FDB-387BD8A521EB}" srcOrd="0" destOrd="0" presId="urn:microsoft.com/office/officeart/2008/layout/AccentedPicture"/>
    <dgm:cxn modelId="{05B1B19F-454C-42B8-900A-50675AD5B7B6}" type="presParOf" srcId="{8F4EA1A8-981D-404A-BBE1-94EA36DBE707}" destId="{258334E1-755C-4046-8CC6-076E10345AA2}" srcOrd="0" destOrd="0" presId="urn:microsoft.com/office/officeart/2008/layout/AccentedPicture"/>
    <dgm:cxn modelId="{77157E9C-2ADB-4F1C-938B-0860FEBE3480}" type="presParOf" srcId="{8F4EA1A8-981D-404A-BBE1-94EA36DBE707}" destId="{EA8FEF6E-5407-4D98-8FDB-387BD8A521EB}" srcOrd="1" destOrd="0" presId="urn:microsoft.com/office/officeart/2008/layout/AccentedPicture"/>
    <dgm:cxn modelId="{67379287-1672-4207-A9A0-9774DF204C66}" type="presParOf" srcId="{8F4EA1A8-981D-404A-BBE1-94EA36DBE707}" destId="{63E376A6-CA11-40F2-9A89-0AE1E8DB0B35}" srcOrd="2" destOrd="0" presId="urn:microsoft.com/office/officeart/2008/layout/AccentedPicture"/>
    <dgm:cxn modelId="{F91BEF5D-C8E6-4EDD-B2F7-8A1110B0EF67}" type="presParOf" srcId="{63E376A6-CA11-40F2-9A89-0AE1E8DB0B35}" destId="{3570298D-9133-462A-9242-4404C5F06FA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A558B35-0BA4-4118-9749-FF75A4008D8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D4345F79-98EE-401E-9367-062ADB33C722}">
      <dgm:prSet phldrT="[Text]"/>
      <dgm:spPr/>
      <dgm:t>
        <a:bodyPr/>
        <a:lstStyle/>
        <a:p>
          <a:r>
            <a:rPr lang="bn-IN" dirty="0" smtClean="0"/>
            <a:t>  </a:t>
          </a:r>
          <a:r>
            <a:rPr lang="bn-IN" dirty="0" smtClean="0">
              <a:solidFill>
                <a:srgbClr val="FF0000"/>
              </a:solidFill>
            </a:rPr>
            <a:t>মাটির তৈরী                         এ্যডোবি</a:t>
          </a:r>
          <a:endParaRPr lang="en-US" dirty="0">
            <a:solidFill>
              <a:srgbClr val="FF0000"/>
            </a:solidFill>
          </a:endParaRPr>
        </a:p>
      </dgm:t>
    </dgm:pt>
    <dgm:pt modelId="{F8531F8B-781A-41C5-8B5B-AE4097498EAA}" type="parTrans" cxnId="{CD6C0E98-118F-40D2-8042-3187C69208C4}">
      <dgm:prSet/>
      <dgm:spPr/>
      <dgm:t>
        <a:bodyPr/>
        <a:lstStyle/>
        <a:p>
          <a:endParaRPr lang="en-US"/>
        </a:p>
      </dgm:t>
    </dgm:pt>
    <dgm:pt modelId="{1C4EBB95-19BB-493F-994C-9EA0DF89424E}" type="sibTrans" cxnId="{CD6C0E98-118F-40D2-8042-3187C69208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8575"/>
      </dgm:spPr>
      <dgm:t>
        <a:bodyPr/>
        <a:lstStyle/>
        <a:p>
          <a:endParaRPr lang="en-US"/>
        </a:p>
      </dgm:t>
    </dgm:pt>
    <dgm:pt modelId="{3A8C52E1-6CB2-404B-AE65-212DDE53144D}" type="pres">
      <dgm:prSet presAssocID="{2A558B35-0BA4-4118-9749-FF75A4008D8D}" presName="Name0" presStyleCnt="0">
        <dgm:presLayoutVars>
          <dgm:dir/>
        </dgm:presLayoutVars>
      </dgm:prSet>
      <dgm:spPr/>
    </dgm:pt>
    <dgm:pt modelId="{FF434458-AD55-4448-B273-11D06C2517FA}" type="pres">
      <dgm:prSet presAssocID="{1C4EBB95-19BB-493F-994C-9EA0DF89424E}" presName="picture_1" presStyleLbl="bgImgPlace1" presStyleIdx="0" presStyleCnt="1" custScaleX="171500" custScaleY="96063" custLinFactNeighborX="-14807" custLinFactNeighborY="-1930"/>
      <dgm:spPr/>
      <dgm:t>
        <a:bodyPr/>
        <a:lstStyle/>
        <a:p>
          <a:endParaRPr lang="en-US"/>
        </a:p>
      </dgm:t>
    </dgm:pt>
    <dgm:pt modelId="{00213A35-309F-4416-9365-D286BA0B2059}" type="pres">
      <dgm:prSet presAssocID="{D4345F79-98EE-401E-9367-062ADB33C722}" presName="text_1" presStyleLbl="node1" presStyleIdx="0" presStyleCnt="0" custScaleX="116529" custScaleY="61084" custLinFactNeighborX="7682" custLinFactNeighborY="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C81E0-1341-450A-8E9F-6FB9F49FE16A}" type="pres">
      <dgm:prSet presAssocID="{2A558B35-0BA4-4118-9749-FF75A4008D8D}" presName="maxNode" presStyleCnt="0"/>
      <dgm:spPr/>
    </dgm:pt>
    <dgm:pt modelId="{44FE59A4-EA9A-401B-A1F6-522378A29B7C}" type="pres">
      <dgm:prSet presAssocID="{2A558B35-0BA4-4118-9749-FF75A4008D8D}" presName="Name33" presStyleCnt="0"/>
      <dgm:spPr/>
    </dgm:pt>
  </dgm:ptLst>
  <dgm:cxnLst>
    <dgm:cxn modelId="{7B516847-9B28-41CE-BFF3-D2DD8DC05247}" type="presOf" srcId="{2A558B35-0BA4-4118-9749-FF75A4008D8D}" destId="{3A8C52E1-6CB2-404B-AE65-212DDE53144D}" srcOrd="0" destOrd="0" presId="urn:microsoft.com/office/officeart/2008/layout/AccentedPicture"/>
    <dgm:cxn modelId="{89CC4A56-02E2-4B6B-A840-2FE0C889B94C}" type="presOf" srcId="{D4345F79-98EE-401E-9367-062ADB33C722}" destId="{00213A35-309F-4416-9365-D286BA0B2059}" srcOrd="0" destOrd="0" presId="urn:microsoft.com/office/officeart/2008/layout/AccentedPicture"/>
    <dgm:cxn modelId="{CD6C0E98-118F-40D2-8042-3187C69208C4}" srcId="{2A558B35-0BA4-4118-9749-FF75A4008D8D}" destId="{D4345F79-98EE-401E-9367-062ADB33C722}" srcOrd="0" destOrd="0" parTransId="{F8531F8B-781A-41C5-8B5B-AE4097498EAA}" sibTransId="{1C4EBB95-19BB-493F-994C-9EA0DF89424E}"/>
    <dgm:cxn modelId="{CD8878E8-65E2-4113-B5A5-D477DAC63716}" type="presOf" srcId="{1C4EBB95-19BB-493F-994C-9EA0DF89424E}" destId="{FF434458-AD55-4448-B273-11D06C2517FA}" srcOrd="0" destOrd="0" presId="urn:microsoft.com/office/officeart/2008/layout/AccentedPicture"/>
    <dgm:cxn modelId="{6ACC913A-12D9-44E7-A6C6-F15EAFDF4011}" type="presParOf" srcId="{3A8C52E1-6CB2-404B-AE65-212DDE53144D}" destId="{FF434458-AD55-4448-B273-11D06C2517FA}" srcOrd="0" destOrd="0" presId="urn:microsoft.com/office/officeart/2008/layout/AccentedPicture"/>
    <dgm:cxn modelId="{87157D67-E165-4768-A7B0-D25B6EC03CB6}" type="presParOf" srcId="{3A8C52E1-6CB2-404B-AE65-212DDE53144D}" destId="{00213A35-309F-4416-9365-D286BA0B2059}" srcOrd="1" destOrd="0" presId="urn:microsoft.com/office/officeart/2008/layout/AccentedPicture"/>
    <dgm:cxn modelId="{3FD96C8C-087E-4CBA-8F42-47F4D0434CD5}" type="presParOf" srcId="{3A8C52E1-6CB2-404B-AE65-212DDE53144D}" destId="{E47C81E0-1341-450A-8E9F-6FB9F49FE16A}" srcOrd="2" destOrd="0" presId="urn:microsoft.com/office/officeart/2008/layout/AccentedPicture"/>
    <dgm:cxn modelId="{071A3059-7353-49EB-B794-F668E38E4C81}" type="presParOf" srcId="{E47C81E0-1341-450A-8E9F-6FB9F49FE16A}" destId="{44FE59A4-EA9A-401B-A1F6-522378A29B7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79944FF-5440-45F6-9D03-A7D462D14A50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FB802A3C-801F-465E-9580-02DD0D251AFF}">
      <dgm:prSet phldrT="[Text]"/>
      <dgm:spPr/>
      <dgm:t>
        <a:bodyPr/>
        <a:lstStyle/>
        <a:p>
          <a:r>
            <a:rPr lang="bn-IN" dirty="0" smtClean="0">
              <a:solidFill>
                <a:srgbClr val="FF0000"/>
              </a:solidFill>
            </a:rPr>
            <a:t>  </a:t>
          </a:r>
          <a:r>
            <a:rPr lang="en-US" dirty="0" err="1" smtClean="0">
              <a:solidFill>
                <a:srgbClr val="FF0000"/>
              </a:solidFill>
            </a:rPr>
            <a:t>গুহা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ঘর</a:t>
          </a:r>
          <a:endParaRPr lang="en-US" dirty="0">
            <a:solidFill>
              <a:srgbClr val="FF0000"/>
            </a:solidFill>
          </a:endParaRPr>
        </a:p>
      </dgm:t>
    </dgm:pt>
    <dgm:pt modelId="{A1CBC077-E3B0-4A77-AAF7-1D18A7A2185C}" type="parTrans" cxnId="{65656E08-A37A-4152-9002-34F083C2E4C4}">
      <dgm:prSet/>
      <dgm:spPr/>
      <dgm:t>
        <a:bodyPr/>
        <a:lstStyle/>
        <a:p>
          <a:endParaRPr lang="en-US"/>
        </a:p>
      </dgm:t>
    </dgm:pt>
    <dgm:pt modelId="{D4FE8A32-6E9C-410F-A232-B91ED98A8BE2}" type="sibTrans" cxnId="{65656E08-A37A-4152-9002-34F083C2E4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23680032-09A3-4EFE-BC2A-2786666F6460}" type="pres">
      <dgm:prSet presAssocID="{479944FF-5440-45F6-9D03-A7D462D14A50}" presName="Name0" presStyleCnt="0">
        <dgm:presLayoutVars>
          <dgm:dir/>
        </dgm:presLayoutVars>
      </dgm:prSet>
      <dgm:spPr/>
    </dgm:pt>
    <dgm:pt modelId="{9C95DEB7-B6FA-4C26-93B2-FA53B3D837D1}" type="pres">
      <dgm:prSet presAssocID="{D4FE8A32-6E9C-410F-A232-B91ED98A8BE2}" presName="picture_1" presStyleLbl="bgImgPlace1" presStyleIdx="0" presStyleCnt="1" custScaleX="167821" custScaleY="100000" custLinFactNeighborX="2410"/>
      <dgm:spPr/>
      <dgm:t>
        <a:bodyPr/>
        <a:lstStyle/>
        <a:p>
          <a:endParaRPr lang="en-US"/>
        </a:p>
      </dgm:t>
    </dgm:pt>
    <dgm:pt modelId="{138A2692-806C-4FDB-90B7-41AE67CFCED3}" type="pres">
      <dgm:prSet presAssocID="{FB802A3C-801F-465E-9580-02DD0D251AFF}" presName="text_1" presStyleLbl="node1" presStyleIdx="0" presStyleCnt="0" custScaleY="35782" custLinFactNeighborX="-21207" custLinFactNeighborY="16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83F7F-DF12-4A3E-82CC-D77CF2BB3227}" type="pres">
      <dgm:prSet presAssocID="{479944FF-5440-45F6-9D03-A7D462D14A50}" presName="maxNode" presStyleCnt="0"/>
      <dgm:spPr/>
    </dgm:pt>
    <dgm:pt modelId="{D50A46A8-F54F-4F7D-8219-C09959526BB0}" type="pres">
      <dgm:prSet presAssocID="{479944FF-5440-45F6-9D03-A7D462D14A50}" presName="Name33" presStyleCnt="0"/>
      <dgm:spPr/>
    </dgm:pt>
  </dgm:ptLst>
  <dgm:cxnLst>
    <dgm:cxn modelId="{65656E08-A37A-4152-9002-34F083C2E4C4}" srcId="{479944FF-5440-45F6-9D03-A7D462D14A50}" destId="{FB802A3C-801F-465E-9580-02DD0D251AFF}" srcOrd="0" destOrd="0" parTransId="{A1CBC077-E3B0-4A77-AAF7-1D18A7A2185C}" sibTransId="{D4FE8A32-6E9C-410F-A232-B91ED98A8BE2}"/>
    <dgm:cxn modelId="{1E6FB442-AF89-49CF-8794-D3C3AC5B087E}" type="presOf" srcId="{D4FE8A32-6E9C-410F-A232-B91ED98A8BE2}" destId="{9C95DEB7-B6FA-4C26-93B2-FA53B3D837D1}" srcOrd="0" destOrd="0" presId="urn:microsoft.com/office/officeart/2008/layout/AccentedPicture"/>
    <dgm:cxn modelId="{218BBBE9-284F-4E9A-AEC7-77CD38E30CF8}" type="presOf" srcId="{479944FF-5440-45F6-9D03-A7D462D14A50}" destId="{23680032-09A3-4EFE-BC2A-2786666F6460}" srcOrd="0" destOrd="0" presId="urn:microsoft.com/office/officeart/2008/layout/AccentedPicture"/>
    <dgm:cxn modelId="{B2C58045-650E-4A90-B019-D37BCB4DE4FF}" type="presOf" srcId="{FB802A3C-801F-465E-9580-02DD0D251AFF}" destId="{138A2692-806C-4FDB-90B7-41AE67CFCED3}" srcOrd="0" destOrd="0" presId="urn:microsoft.com/office/officeart/2008/layout/AccentedPicture"/>
    <dgm:cxn modelId="{1F46C65A-F4CE-4982-B4A1-C59F3249F9CE}" type="presParOf" srcId="{23680032-09A3-4EFE-BC2A-2786666F6460}" destId="{9C95DEB7-B6FA-4C26-93B2-FA53B3D837D1}" srcOrd="0" destOrd="0" presId="urn:microsoft.com/office/officeart/2008/layout/AccentedPicture"/>
    <dgm:cxn modelId="{FE5047A8-B96F-4018-AF40-EEC8C9D17171}" type="presParOf" srcId="{23680032-09A3-4EFE-BC2A-2786666F6460}" destId="{138A2692-806C-4FDB-90B7-41AE67CFCED3}" srcOrd="1" destOrd="0" presId="urn:microsoft.com/office/officeart/2008/layout/AccentedPicture"/>
    <dgm:cxn modelId="{EA6BD475-8A5C-447D-8519-CE05EC5846FB}" type="presParOf" srcId="{23680032-09A3-4EFE-BC2A-2786666F6460}" destId="{42A83F7F-DF12-4A3E-82CC-D77CF2BB3227}" srcOrd="2" destOrd="0" presId="urn:microsoft.com/office/officeart/2008/layout/AccentedPicture"/>
    <dgm:cxn modelId="{F915446B-005B-4FC2-970D-7ED4635D3A45}" type="presParOf" srcId="{42A83F7F-DF12-4A3E-82CC-D77CF2BB3227}" destId="{D50A46A8-F54F-4F7D-8219-C09959526BB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A997F4AB-7BA5-46F3-90C5-B4F93036643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4670160-BB7E-4244-BB6E-1E2817F613C0}">
      <dgm:prSet phldrT="[Text]"/>
      <dgm:spPr/>
      <dgm:t>
        <a:bodyPr/>
        <a:lstStyle/>
        <a:p>
          <a:r>
            <a:rPr lang="bn-IN" dirty="0" smtClean="0"/>
            <a:t>মাচাঘর</a:t>
          </a:r>
          <a:endParaRPr lang="en-US" dirty="0"/>
        </a:p>
      </dgm:t>
    </dgm:pt>
    <dgm:pt modelId="{96087EAD-1D20-403A-B3E1-5CF798BF855B}" type="parTrans" cxnId="{38ED7738-0A8C-44DE-B76E-454F1C93087E}">
      <dgm:prSet/>
      <dgm:spPr/>
      <dgm:t>
        <a:bodyPr/>
        <a:lstStyle/>
        <a:p>
          <a:endParaRPr lang="en-US"/>
        </a:p>
      </dgm:t>
    </dgm:pt>
    <dgm:pt modelId="{CD314C5F-F147-4190-8F5E-BD86BB57AB81}" type="sibTrans" cxnId="{38ED7738-0A8C-44DE-B76E-454F1C93087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8575"/>
      </dgm:spPr>
      <dgm:t>
        <a:bodyPr/>
        <a:lstStyle/>
        <a:p>
          <a:endParaRPr lang="en-US"/>
        </a:p>
      </dgm:t>
    </dgm:pt>
    <dgm:pt modelId="{B6786DEC-AC6B-4C6A-849C-60EC408A2325}" type="pres">
      <dgm:prSet presAssocID="{A997F4AB-7BA5-46F3-90C5-B4F930366438}" presName="Name0" presStyleCnt="0">
        <dgm:presLayoutVars>
          <dgm:dir/>
        </dgm:presLayoutVars>
      </dgm:prSet>
      <dgm:spPr/>
    </dgm:pt>
    <dgm:pt modelId="{A0F9F828-3946-4903-9439-993E0D7EB553}" type="pres">
      <dgm:prSet presAssocID="{CD314C5F-F147-4190-8F5E-BD86BB57AB81}" presName="picture_1" presStyleLbl="bgImgPlace1" presStyleIdx="0" presStyleCnt="1" custScaleX="132625" custLinFactX="66183" custLinFactNeighborX="100000" custLinFactNeighborY="-25239"/>
      <dgm:spPr/>
      <dgm:t>
        <a:bodyPr/>
        <a:lstStyle/>
        <a:p>
          <a:endParaRPr lang="en-US"/>
        </a:p>
      </dgm:t>
    </dgm:pt>
    <dgm:pt modelId="{7198A831-E3EA-49C9-887E-C4C8EFB77050}" type="pres">
      <dgm:prSet presAssocID="{A4670160-BB7E-4244-BB6E-1E2817F613C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6AFDC-57B5-4671-9102-2AEA8B1DE98E}" type="pres">
      <dgm:prSet presAssocID="{A997F4AB-7BA5-46F3-90C5-B4F930366438}" presName="maxNode" presStyleCnt="0"/>
      <dgm:spPr/>
    </dgm:pt>
    <dgm:pt modelId="{48F403BF-4FA4-4493-BD47-51E7F7535EFA}" type="pres">
      <dgm:prSet presAssocID="{A997F4AB-7BA5-46F3-90C5-B4F930366438}" presName="Name33" presStyleCnt="0"/>
      <dgm:spPr/>
    </dgm:pt>
  </dgm:ptLst>
  <dgm:cxnLst>
    <dgm:cxn modelId="{9BD0CC7E-F56B-44DA-ACC7-8277DAE0A2A1}" type="presOf" srcId="{A4670160-BB7E-4244-BB6E-1E2817F613C0}" destId="{7198A831-E3EA-49C9-887E-C4C8EFB77050}" srcOrd="0" destOrd="0" presId="urn:microsoft.com/office/officeart/2008/layout/AccentedPicture"/>
    <dgm:cxn modelId="{538A1157-3B9A-4F33-8AA0-C1303CA49261}" type="presOf" srcId="{CD314C5F-F147-4190-8F5E-BD86BB57AB81}" destId="{A0F9F828-3946-4903-9439-993E0D7EB553}" srcOrd="0" destOrd="0" presId="urn:microsoft.com/office/officeart/2008/layout/AccentedPicture"/>
    <dgm:cxn modelId="{38ED7738-0A8C-44DE-B76E-454F1C93087E}" srcId="{A997F4AB-7BA5-46F3-90C5-B4F930366438}" destId="{A4670160-BB7E-4244-BB6E-1E2817F613C0}" srcOrd="0" destOrd="0" parTransId="{96087EAD-1D20-403A-B3E1-5CF798BF855B}" sibTransId="{CD314C5F-F147-4190-8F5E-BD86BB57AB81}"/>
    <dgm:cxn modelId="{64D8C0EF-E087-4470-B11B-E96F02E19AB7}" type="presOf" srcId="{A997F4AB-7BA5-46F3-90C5-B4F930366438}" destId="{B6786DEC-AC6B-4C6A-849C-60EC408A2325}" srcOrd="0" destOrd="0" presId="urn:microsoft.com/office/officeart/2008/layout/AccentedPicture"/>
    <dgm:cxn modelId="{73624210-F68B-46A1-8061-905EB7F7F8EA}" type="presParOf" srcId="{B6786DEC-AC6B-4C6A-849C-60EC408A2325}" destId="{A0F9F828-3946-4903-9439-993E0D7EB553}" srcOrd="0" destOrd="0" presId="urn:microsoft.com/office/officeart/2008/layout/AccentedPicture"/>
    <dgm:cxn modelId="{902CC156-0670-4A7F-AB04-FECC60632DF9}" type="presParOf" srcId="{B6786DEC-AC6B-4C6A-849C-60EC408A2325}" destId="{7198A831-E3EA-49C9-887E-C4C8EFB77050}" srcOrd="1" destOrd="0" presId="urn:microsoft.com/office/officeart/2008/layout/AccentedPicture"/>
    <dgm:cxn modelId="{A56F469A-24BB-4CFA-A111-4BC1A5571FC2}" type="presParOf" srcId="{B6786DEC-AC6B-4C6A-849C-60EC408A2325}" destId="{29B6AFDC-57B5-4671-9102-2AEA8B1DE98E}" srcOrd="2" destOrd="0" presId="urn:microsoft.com/office/officeart/2008/layout/AccentedPicture"/>
    <dgm:cxn modelId="{36AAF132-FB30-43F0-A766-43068670ABBC}" type="presParOf" srcId="{29B6AFDC-57B5-4671-9102-2AEA8B1DE98E}" destId="{48F403BF-4FA4-4493-BD47-51E7F7535EF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6CF178DD-665C-4629-BCBE-37C5067C80A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02D1DB29-09DE-4D45-AE5E-3B45AC996C75}">
      <dgm:prSet phldrT="[Text]"/>
      <dgm:spPr/>
      <dgm:t>
        <a:bodyPr/>
        <a:lstStyle/>
        <a:p>
          <a:r>
            <a:rPr lang="bn-IN" dirty="0" smtClean="0"/>
            <a:t>ভাসমানবাড়ি</a:t>
          </a:r>
          <a:endParaRPr lang="en-US" dirty="0"/>
        </a:p>
      </dgm:t>
    </dgm:pt>
    <dgm:pt modelId="{7CF91D9E-3762-4DB8-B225-522E55F1B0E9}" type="parTrans" cxnId="{B5764739-009C-491B-A261-762C6108D6EE}">
      <dgm:prSet/>
      <dgm:spPr/>
      <dgm:t>
        <a:bodyPr/>
        <a:lstStyle/>
        <a:p>
          <a:endParaRPr lang="en-US"/>
        </a:p>
      </dgm:t>
    </dgm:pt>
    <dgm:pt modelId="{E5A9753B-3081-49CE-9B54-EA8803FA60BC}" type="sibTrans" cxnId="{B5764739-009C-491B-A261-762C6108D6E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en-US"/>
        </a:p>
      </dgm:t>
    </dgm:pt>
    <dgm:pt modelId="{7503E1E7-2B06-4826-8EB9-8386CD08FC23}" type="pres">
      <dgm:prSet presAssocID="{6CF178DD-665C-4629-BCBE-37C5067C80A8}" presName="Name0" presStyleCnt="0">
        <dgm:presLayoutVars>
          <dgm:dir/>
        </dgm:presLayoutVars>
      </dgm:prSet>
      <dgm:spPr/>
    </dgm:pt>
    <dgm:pt modelId="{7C3E1BAD-0535-4ABE-889F-F57113F0F26D}" type="pres">
      <dgm:prSet presAssocID="{E5A9753B-3081-49CE-9B54-EA8803FA60BC}" presName="picture_1" presStyleLbl="bgImgPlace1" presStyleIdx="0" presStyleCnt="1" custScaleX="108444" custScaleY="89412" custLinFactNeighborX="7161" custLinFactNeighborY="-1176"/>
      <dgm:spPr/>
      <dgm:t>
        <a:bodyPr/>
        <a:lstStyle/>
        <a:p>
          <a:endParaRPr lang="en-US"/>
        </a:p>
      </dgm:t>
    </dgm:pt>
    <dgm:pt modelId="{C407CDFD-BDCF-4867-A306-23FA4DF59C1D}" type="pres">
      <dgm:prSet presAssocID="{02D1DB29-09DE-4D45-AE5E-3B45AC996C75}" presName="text_1" presStyleLbl="node1" presStyleIdx="0" presStyleCnt="0" custScaleX="119934" custScaleY="40041" custLinFactNeighborX="12687" custLinFactNeighborY="16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EE722-709B-4574-8D3B-F91872BD26B1}" type="pres">
      <dgm:prSet presAssocID="{6CF178DD-665C-4629-BCBE-37C5067C80A8}" presName="maxNode" presStyleCnt="0"/>
      <dgm:spPr/>
    </dgm:pt>
    <dgm:pt modelId="{578E87F5-B9C0-4528-BA34-CD42A4A7D15B}" type="pres">
      <dgm:prSet presAssocID="{6CF178DD-665C-4629-BCBE-37C5067C80A8}" presName="Name33" presStyleCnt="0"/>
      <dgm:spPr/>
    </dgm:pt>
  </dgm:ptLst>
  <dgm:cxnLst>
    <dgm:cxn modelId="{B5764739-009C-491B-A261-762C6108D6EE}" srcId="{6CF178DD-665C-4629-BCBE-37C5067C80A8}" destId="{02D1DB29-09DE-4D45-AE5E-3B45AC996C75}" srcOrd="0" destOrd="0" parTransId="{7CF91D9E-3762-4DB8-B225-522E55F1B0E9}" sibTransId="{E5A9753B-3081-49CE-9B54-EA8803FA60BC}"/>
    <dgm:cxn modelId="{F1AFA0B3-2763-425F-975B-5253C4E7C861}" type="presOf" srcId="{E5A9753B-3081-49CE-9B54-EA8803FA60BC}" destId="{7C3E1BAD-0535-4ABE-889F-F57113F0F26D}" srcOrd="0" destOrd="0" presId="urn:microsoft.com/office/officeart/2008/layout/AccentedPicture"/>
    <dgm:cxn modelId="{06B58D3B-D01B-4892-BF37-83F7D58092BF}" type="presOf" srcId="{6CF178DD-665C-4629-BCBE-37C5067C80A8}" destId="{7503E1E7-2B06-4826-8EB9-8386CD08FC23}" srcOrd="0" destOrd="0" presId="urn:microsoft.com/office/officeart/2008/layout/AccentedPicture"/>
    <dgm:cxn modelId="{765441A7-0F5E-422A-9DCC-34AF1E81453D}" type="presOf" srcId="{02D1DB29-09DE-4D45-AE5E-3B45AC996C75}" destId="{C407CDFD-BDCF-4867-A306-23FA4DF59C1D}" srcOrd="0" destOrd="0" presId="urn:microsoft.com/office/officeart/2008/layout/AccentedPicture"/>
    <dgm:cxn modelId="{3EA5B7C3-D614-4D27-89BB-58667C0D4074}" type="presParOf" srcId="{7503E1E7-2B06-4826-8EB9-8386CD08FC23}" destId="{7C3E1BAD-0535-4ABE-889F-F57113F0F26D}" srcOrd="0" destOrd="0" presId="urn:microsoft.com/office/officeart/2008/layout/AccentedPicture"/>
    <dgm:cxn modelId="{4FD7C690-7618-46E1-9230-4552C3105FE1}" type="presParOf" srcId="{7503E1E7-2B06-4826-8EB9-8386CD08FC23}" destId="{C407CDFD-BDCF-4867-A306-23FA4DF59C1D}" srcOrd="1" destOrd="0" presId="urn:microsoft.com/office/officeart/2008/layout/AccentedPicture"/>
    <dgm:cxn modelId="{BDC26B90-EDD4-454C-8CD3-8C0995FFD3D1}" type="presParOf" srcId="{7503E1E7-2B06-4826-8EB9-8386CD08FC23}" destId="{C09EE722-709B-4574-8D3B-F91872BD26B1}" srcOrd="2" destOrd="0" presId="urn:microsoft.com/office/officeart/2008/layout/AccentedPicture"/>
    <dgm:cxn modelId="{8BEB327C-6987-4F3C-A88C-1431E9DB8E87}" type="presParOf" srcId="{C09EE722-709B-4574-8D3B-F91872BD26B1}" destId="{578E87F5-B9C0-4528-BA34-CD42A4A7D15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52576E-0138-498E-843A-AB6AE592FBD3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en-US"/>
        </a:p>
      </dgm:t>
    </dgm:pt>
    <dgm:pt modelId="{C26CCA14-DDA7-4F38-9FDA-0BC9D1E5C086}">
      <dgm:prSet/>
      <dgm:spPr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 prst="divot"/>
        </a:sp3d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ছবিগুলো দেখ এবং চিন্তা করে বল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2A1945-4AC7-46BF-8D38-410DDB426847}" type="parTrans" cxnId="{653FA499-CA72-4565-8B3A-4F7F920480A6}">
      <dgm:prSet/>
      <dgm:spPr/>
      <dgm:t>
        <a:bodyPr/>
        <a:lstStyle/>
        <a:p>
          <a:endParaRPr lang="en-US"/>
        </a:p>
      </dgm:t>
    </dgm:pt>
    <dgm:pt modelId="{551C5679-467F-4CF3-8012-3A1AF2BC0C25}" type="sibTrans" cxnId="{653FA499-CA72-4565-8B3A-4F7F920480A6}">
      <dgm:prSet/>
      <dgm:spPr/>
      <dgm:t>
        <a:bodyPr/>
        <a:lstStyle/>
        <a:p>
          <a:endParaRPr lang="en-US"/>
        </a:p>
      </dgm:t>
    </dgm:pt>
    <dgm:pt modelId="{407B1602-7016-48D1-8C9C-14572CE15DFA}" type="pres">
      <dgm:prSet presAssocID="{D652576E-0138-498E-843A-AB6AE592FBD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348CE-494A-460F-912B-2AF101D9BD85}" type="pres">
      <dgm:prSet presAssocID="{D652576E-0138-498E-843A-AB6AE592FBD3}" presName="arrow" presStyleLbl="bgShp" presStyleIdx="0" presStyleCnt="1"/>
      <dgm:spPr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300000" prstMaterial="clear">
          <a:bevelT h="63500" prst="divot"/>
        </a:sp3d>
      </dgm:spPr>
      <dgm:t>
        <a:bodyPr/>
        <a:lstStyle/>
        <a:p>
          <a:endParaRPr lang="en-US"/>
        </a:p>
      </dgm:t>
    </dgm:pt>
    <dgm:pt modelId="{CB775511-B8F3-4CA6-9B0C-7121DFE5A835}" type="pres">
      <dgm:prSet presAssocID="{D652576E-0138-498E-843A-AB6AE592FBD3}" presName="linearProcess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 prst="divot"/>
        </a:sp3d>
      </dgm:spPr>
      <dgm:t>
        <a:bodyPr/>
        <a:lstStyle/>
        <a:p>
          <a:endParaRPr lang="en-US"/>
        </a:p>
      </dgm:t>
    </dgm:pt>
    <dgm:pt modelId="{07DC5CBC-0142-4C86-AC2C-A5CEF3FF15D2}" type="pres">
      <dgm:prSet presAssocID="{C26CCA14-DDA7-4F38-9FDA-0BC9D1E5C086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FA499-CA72-4565-8B3A-4F7F920480A6}" srcId="{D652576E-0138-498E-843A-AB6AE592FBD3}" destId="{C26CCA14-DDA7-4F38-9FDA-0BC9D1E5C086}" srcOrd="0" destOrd="0" parTransId="{8F2A1945-4AC7-46BF-8D38-410DDB426847}" sibTransId="{551C5679-467F-4CF3-8012-3A1AF2BC0C25}"/>
    <dgm:cxn modelId="{6A1A6EDB-B339-408F-87DA-DAA3AD86A192}" type="presOf" srcId="{C26CCA14-DDA7-4F38-9FDA-0BC9D1E5C086}" destId="{07DC5CBC-0142-4C86-AC2C-A5CEF3FF15D2}" srcOrd="0" destOrd="0" presId="urn:microsoft.com/office/officeart/2005/8/layout/hProcess9"/>
    <dgm:cxn modelId="{47FD5AB5-A8CF-46ED-96A8-1184AE8A021A}" type="presOf" srcId="{D652576E-0138-498E-843A-AB6AE592FBD3}" destId="{407B1602-7016-48D1-8C9C-14572CE15DFA}" srcOrd="0" destOrd="0" presId="urn:microsoft.com/office/officeart/2005/8/layout/hProcess9"/>
    <dgm:cxn modelId="{343E905B-C815-48E1-99BA-FB13DA1641C6}" type="presParOf" srcId="{407B1602-7016-48D1-8C9C-14572CE15DFA}" destId="{13D348CE-494A-460F-912B-2AF101D9BD85}" srcOrd="0" destOrd="0" presId="urn:microsoft.com/office/officeart/2005/8/layout/hProcess9"/>
    <dgm:cxn modelId="{2646D958-3BA3-444E-8FDE-AA70091D13E0}" type="presParOf" srcId="{407B1602-7016-48D1-8C9C-14572CE15DFA}" destId="{CB775511-B8F3-4CA6-9B0C-7121DFE5A835}" srcOrd="1" destOrd="0" presId="urn:microsoft.com/office/officeart/2005/8/layout/hProcess9"/>
    <dgm:cxn modelId="{E5DE2B78-5731-4425-BC43-425848DEBF9E}" type="presParOf" srcId="{CB775511-B8F3-4CA6-9B0C-7121DFE5A835}" destId="{07DC5CBC-0142-4C86-AC2C-A5CEF3FF15D2}" srcOrd="0" destOrd="0" presId="urn:microsoft.com/office/officeart/2005/8/layout/hProcess9"/>
  </dgm:cxnLst>
  <dgm:bg>
    <a:solidFill>
      <a:schemeClr val="accent2">
        <a:lumMod val="60000"/>
        <a:lumOff val="40000"/>
      </a:schemeClr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EFEECFA-12A6-43AD-A0FA-0D56BA6B9D2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7DDBFF72-4839-4D50-BE28-72731F78BAD3}">
      <dgm:prSet phldrT="[Text]" custT="1"/>
      <dgm:spPr/>
      <dgm:t>
        <a:bodyPr/>
        <a:lstStyle/>
        <a:p>
          <a:r>
            <a:rPr lang="bn-IN" sz="3600" dirty="0" smtClean="0"/>
            <a:t>বাশের ঘর,নেপাল</a:t>
          </a:r>
          <a:endParaRPr lang="en-US" sz="3600" dirty="0"/>
        </a:p>
      </dgm:t>
    </dgm:pt>
    <dgm:pt modelId="{83EC74A7-0041-49D1-B856-F72844A5E5B1}" type="parTrans" cxnId="{4E80E4AB-0C24-43A2-B10B-74C4E8B04219}">
      <dgm:prSet/>
      <dgm:spPr/>
      <dgm:t>
        <a:bodyPr/>
        <a:lstStyle/>
        <a:p>
          <a:endParaRPr lang="en-US"/>
        </a:p>
      </dgm:t>
    </dgm:pt>
    <dgm:pt modelId="{D5720EC2-26E7-406C-B7A1-8A5659F4C2FA}" type="sibTrans" cxnId="{4E80E4AB-0C24-43A2-B10B-74C4E8B0421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n-US"/>
        </a:p>
      </dgm:t>
    </dgm:pt>
    <dgm:pt modelId="{126A25DB-0DF6-440A-8812-6FB6FEAE8BA7}" type="pres">
      <dgm:prSet presAssocID="{1EFEECFA-12A6-43AD-A0FA-0D56BA6B9D2A}" presName="Name0" presStyleCnt="0">
        <dgm:presLayoutVars>
          <dgm:dir/>
        </dgm:presLayoutVars>
      </dgm:prSet>
      <dgm:spPr/>
    </dgm:pt>
    <dgm:pt modelId="{F3A3D97F-EE0E-4817-BBD4-107088D3151C}" type="pres">
      <dgm:prSet presAssocID="{D5720EC2-26E7-406C-B7A1-8A5659F4C2FA}" presName="picture_1" presStyleLbl="bgImgPlace1" presStyleIdx="0" presStyleCnt="1" custScaleY="98954" custLinFactNeighborX="-4874" custLinFactNeighborY="-6460"/>
      <dgm:spPr/>
      <dgm:t>
        <a:bodyPr/>
        <a:lstStyle/>
        <a:p>
          <a:endParaRPr lang="en-US"/>
        </a:p>
      </dgm:t>
    </dgm:pt>
    <dgm:pt modelId="{DC4A45FC-ED97-4454-B4C5-53F66C86BDFC}" type="pres">
      <dgm:prSet presAssocID="{7DDBFF72-4839-4D50-BE28-72731F78BAD3}" presName="text_1" presStyleLbl="node1" presStyleIdx="0" presStyleCnt="0" custScaleX="129870" custScaleY="32622" custLinFactNeighborX="5843" custLinFactNeighborY="27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0F22D-332A-4D7E-9E03-BDA411048AEC}" type="pres">
      <dgm:prSet presAssocID="{1EFEECFA-12A6-43AD-A0FA-0D56BA6B9D2A}" presName="maxNode" presStyleCnt="0"/>
      <dgm:spPr/>
    </dgm:pt>
    <dgm:pt modelId="{C25ABC25-3935-4922-922A-D0582578D107}" type="pres">
      <dgm:prSet presAssocID="{1EFEECFA-12A6-43AD-A0FA-0D56BA6B9D2A}" presName="Name33" presStyleCnt="0"/>
      <dgm:spPr/>
    </dgm:pt>
  </dgm:ptLst>
  <dgm:cxnLst>
    <dgm:cxn modelId="{78C98478-A53B-43F3-AC2C-951B4A731D86}" type="presOf" srcId="{7DDBFF72-4839-4D50-BE28-72731F78BAD3}" destId="{DC4A45FC-ED97-4454-B4C5-53F66C86BDFC}" srcOrd="0" destOrd="0" presId="urn:microsoft.com/office/officeart/2008/layout/AccentedPicture"/>
    <dgm:cxn modelId="{EF9B072F-A852-4ADB-B12A-6600AF35C141}" type="presOf" srcId="{1EFEECFA-12A6-43AD-A0FA-0D56BA6B9D2A}" destId="{126A25DB-0DF6-440A-8812-6FB6FEAE8BA7}" srcOrd="0" destOrd="0" presId="urn:microsoft.com/office/officeart/2008/layout/AccentedPicture"/>
    <dgm:cxn modelId="{4E80E4AB-0C24-43A2-B10B-74C4E8B04219}" srcId="{1EFEECFA-12A6-43AD-A0FA-0D56BA6B9D2A}" destId="{7DDBFF72-4839-4D50-BE28-72731F78BAD3}" srcOrd="0" destOrd="0" parTransId="{83EC74A7-0041-49D1-B856-F72844A5E5B1}" sibTransId="{D5720EC2-26E7-406C-B7A1-8A5659F4C2FA}"/>
    <dgm:cxn modelId="{F5F9EDF6-2BCA-414A-B2D3-8B03CC2FDE74}" type="presOf" srcId="{D5720EC2-26E7-406C-B7A1-8A5659F4C2FA}" destId="{F3A3D97F-EE0E-4817-BBD4-107088D3151C}" srcOrd="0" destOrd="0" presId="urn:microsoft.com/office/officeart/2008/layout/AccentedPicture"/>
    <dgm:cxn modelId="{ED60FEE6-4FAD-4FAB-B63A-19EF7F8EAE23}" type="presParOf" srcId="{126A25DB-0DF6-440A-8812-6FB6FEAE8BA7}" destId="{F3A3D97F-EE0E-4817-BBD4-107088D3151C}" srcOrd="0" destOrd="0" presId="urn:microsoft.com/office/officeart/2008/layout/AccentedPicture"/>
    <dgm:cxn modelId="{39E71672-1023-4D80-ADEA-AF6908FDF31E}" type="presParOf" srcId="{126A25DB-0DF6-440A-8812-6FB6FEAE8BA7}" destId="{DC4A45FC-ED97-4454-B4C5-53F66C86BDFC}" srcOrd="1" destOrd="0" presId="urn:microsoft.com/office/officeart/2008/layout/AccentedPicture"/>
    <dgm:cxn modelId="{CC448DBA-B1F6-4099-85FA-158D3D60C36D}" type="presParOf" srcId="{126A25DB-0DF6-440A-8812-6FB6FEAE8BA7}" destId="{17D0F22D-332A-4D7E-9E03-BDA411048AEC}" srcOrd="2" destOrd="0" presId="urn:microsoft.com/office/officeart/2008/layout/AccentedPicture"/>
    <dgm:cxn modelId="{ED8D9EC1-70A9-455D-83AD-77C7890C923A}" type="presParOf" srcId="{17D0F22D-332A-4D7E-9E03-BDA411048AEC}" destId="{C25ABC25-3935-4922-922A-D0582578D10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CF48684-6C67-43AA-972C-0A63B6C00DC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9A021B4F-48B6-4F43-BE74-0F3B5AD0E45A}">
      <dgm:prSet phldrT="[Text]"/>
      <dgm:spPr/>
      <dgm:t>
        <a:bodyPr/>
        <a:lstStyle/>
        <a:p>
          <a:r>
            <a:rPr lang="bn-IN" dirty="0" smtClean="0"/>
            <a:t>ইমারত</a:t>
          </a:r>
          <a:endParaRPr lang="en-US" dirty="0"/>
        </a:p>
      </dgm:t>
    </dgm:pt>
    <dgm:pt modelId="{412E99EA-80E8-4BA0-B66A-24535B85E52A}" type="parTrans" cxnId="{B08DEE8E-15A2-4BAC-BFD3-6560DE72775F}">
      <dgm:prSet/>
      <dgm:spPr/>
      <dgm:t>
        <a:bodyPr/>
        <a:lstStyle/>
        <a:p>
          <a:endParaRPr lang="en-US"/>
        </a:p>
      </dgm:t>
    </dgm:pt>
    <dgm:pt modelId="{18871270-19DD-4913-A20B-C10C66967A7E}" type="sibTrans" cxnId="{B08DEE8E-15A2-4BAC-BFD3-6560DE72775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9873810D-A38C-40DC-B363-5957E42A91D1}" type="pres">
      <dgm:prSet presAssocID="{FCF48684-6C67-43AA-972C-0A63B6C00DCB}" presName="Name0" presStyleCnt="0">
        <dgm:presLayoutVars>
          <dgm:dir/>
        </dgm:presLayoutVars>
      </dgm:prSet>
      <dgm:spPr/>
    </dgm:pt>
    <dgm:pt modelId="{386FABA0-B79D-4D8F-B657-D4BB22B22935}" type="pres">
      <dgm:prSet presAssocID="{18871270-19DD-4913-A20B-C10C66967A7E}" presName="picture_1" presStyleLbl="bgImgPlace1" presStyleIdx="0" presStyleCnt="1" custScaleX="109728" custScaleY="100000" custLinFactNeighborX="-291" custLinFactNeighborY="2069"/>
      <dgm:spPr/>
      <dgm:t>
        <a:bodyPr/>
        <a:lstStyle/>
        <a:p>
          <a:endParaRPr lang="en-US"/>
        </a:p>
      </dgm:t>
    </dgm:pt>
    <dgm:pt modelId="{93F0B22F-8FCC-4584-9C74-1F13904A6021}" type="pres">
      <dgm:prSet presAssocID="{9A021B4F-48B6-4F43-BE74-0F3B5AD0E45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84FA9-C622-4B19-AF5E-27DEA9F85759}" type="pres">
      <dgm:prSet presAssocID="{FCF48684-6C67-43AA-972C-0A63B6C00DCB}" presName="maxNode" presStyleCnt="0"/>
      <dgm:spPr/>
    </dgm:pt>
    <dgm:pt modelId="{4B639713-E573-4C7B-AA9E-25A878119D89}" type="pres">
      <dgm:prSet presAssocID="{FCF48684-6C67-43AA-972C-0A63B6C00DCB}" presName="Name33" presStyleCnt="0"/>
      <dgm:spPr/>
    </dgm:pt>
  </dgm:ptLst>
  <dgm:cxnLst>
    <dgm:cxn modelId="{B5CA6410-520B-43D9-93AB-BE3B36A92502}" type="presOf" srcId="{18871270-19DD-4913-A20B-C10C66967A7E}" destId="{386FABA0-B79D-4D8F-B657-D4BB22B22935}" srcOrd="0" destOrd="0" presId="urn:microsoft.com/office/officeart/2008/layout/AccentedPicture"/>
    <dgm:cxn modelId="{B08DEE8E-15A2-4BAC-BFD3-6560DE72775F}" srcId="{FCF48684-6C67-43AA-972C-0A63B6C00DCB}" destId="{9A021B4F-48B6-4F43-BE74-0F3B5AD0E45A}" srcOrd="0" destOrd="0" parTransId="{412E99EA-80E8-4BA0-B66A-24535B85E52A}" sibTransId="{18871270-19DD-4913-A20B-C10C66967A7E}"/>
    <dgm:cxn modelId="{35E0CD16-BA4B-41E4-8F8E-CD0899F79EC6}" type="presOf" srcId="{9A021B4F-48B6-4F43-BE74-0F3B5AD0E45A}" destId="{93F0B22F-8FCC-4584-9C74-1F13904A6021}" srcOrd="0" destOrd="0" presId="urn:microsoft.com/office/officeart/2008/layout/AccentedPicture"/>
    <dgm:cxn modelId="{A4835025-71B1-470E-BFE7-FDEB1195AE29}" type="presOf" srcId="{FCF48684-6C67-43AA-972C-0A63B6C00DCB}" destId="{9873810D-A38C-40DC-B363-5957E42A91D1}" srcOrd="0" destOrd="0" presId="urn:microsoft.com/office/officeart/2008/layout/AccentedPicture"/>
    <dgm:cxn modelId="{E3A9469D-9257-4C73-8898-B91804D4C1E6}" type="presParOf" srcId="{9873810D-A38C-40DC-B363-5957E42A91D1}" destId="{386FABA0-B79D-4D8F-B657-D4BB22B22935}" srcOrd="0" destOrd="0" presId="urn:microsoft.com/office/officeart/2008/layout/AccentedPicture"/>
    <dgm:cxn modelId="{5F7A18CA-5DE4-4A6B-AC67-71521C0E75E0}" type="presParOf" srcId="{9873810D-A38C-40DC-B363-5957E42A91D1}" destId="{93F0B22F-8FCC-4584-9C74-1F13904A6021}" srcOrd="1" destOrd="0" presId="urn:microsoft.com/office/officeart/2008/layout/AccentedPicture"/>
    <dgm:cxn modelId="{E41A4F44-8D91-454D-BDCC-8B8C25BCFAE0}" type="presParOf" srcId="{9873810D-A38C-40DC-B363-5957E42A91D1}" destId="{D3A84FA9-C622-4B19-AF5E-27DEA9F85759}" srcOrd="2" destOrd="0" presId="urn:microsoft.com/office/officeart/2008/layout/AccentedPicture"/>
    <dgm:cxn modelId="{0A1698BD-9C9E-4FF9-9FA8-32E4AC839A62}" type="presParOf" srcId="{D3A84FA9-C622-4B19-AF5E-27DEA9F85759}" destId="{4B639713-E573-4C7B-AA9E-25A878119D8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39ECD666-AAB7-4ACA-8599-BEE199B7F219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DF1F259C-23F2-4BE8-B3AE-0F0387BE44B1}">
      <dgm:prSet phldrT="[Text]"/>
      <dgm:spPr/>
      <dgm:t>
        <a:bodyPr/>
        <a:lstStyle/>
        <a:p>
          <a:r>
            <a:rPr lang="bn-IN" dirty="0" smtClean="0"/>
            <a:t>কাঠেরবাড়ি,নেপাল</a:t>
          </a:r>
          <a:endParaRPr lang="en-US" dirty="0"/>
        </a:p>
      </dgm:t>
    </dgm:pt>
    <dgm:pt modelId="{4D53541A-A32F-48AB-A7A3-D22554A19434}" type="parTrans" cxnId="{98944462-37D1-4550-B792-8C928FA5CF2D}">
      <dgm:prSet/>
      <dgm:spPr/>
      <dgm:t>
        <a:bodyPr/>
        <a:lstStyle/>
        <a:p>
          <a:endParaRPr lang="en-US"/>
        </a:p>
      </dgm:t>
    </dgm:pt>
    <dgm:pt modelId="{676C068A-6652-4939-A7DE-61FB7AFF5D10}" type="sibTrans" cxnId="{98944462-37D1-4550-B792-8C928FA5CF2D}">
      <dgm:prSet/>
      <dgm:spPr/>
      <dgm:t>
        <a:bodyPr/>
        <a:lstStyle/>
        <a:p>
          <a:endParaRPr lang="en-US"/>
        </a:p>
      </dgm:t>
    </dgm:pt>
    <dgm:pt modelId="{088208CD-A6A1-4B50-9674-4D672E2DFCD9}" type="pres">
      <dgm:prSet presAssocID="{39ECD666-AAB7-4ACA-8599-BEE199B7F219}" presName="Name0" presStyleCnt="0">
        <dgm:presLayoutVars>
          <dgm:dir/>
        </dgm:presLayoutVars>
      </dgm:prSet>
      <dgm:spPr/>
    </dgm:pt>
    <dgm:pt modelId="{EC3CB7E2-B0EF-4D24-957E-831A7D581C48}" type="pres">
      <dgm:prSet presAssocID="{DF1F259C-23F2-4BE8-B3AE-0F0387BE44B1}" presName="composite" presStyleCnt="0"/>
      <dgm:spPr/>
    </dgm:pt>
    <dgm:pt modelId="{B5B9F783-DC25-434B-858E-C78A9B9E4080}" type="pres">
      <dgm:prSet presAssocID="{DF1F259C-23F2-4BE8-B3AE-0F0387BE44B1}" presName="rect2" presStyleLbl="revTx" presStyleIdx="0" presStyleCnt="1" custScaleX="117275" custScaleY="184542" custLinFactNeighborX="662" custLinFactNeighborY="-5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4F492-A259-445D-BCA4-0758B4C00074}" type="pres">
      <dgm:prSet presAssocID="{DF1F259C-23F2-4BE8-B3AE-0F0387BE44B1}" presName="rect1" presStyleLbl="alignImgPlace1" presStyleIdx="0" presStyleCnt="1" custScaleX="236410" custScaleY="108386" custLinFactNeighborY="13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</dgm:ptLst>
  <dgm:cxnLst>
    <dgm:cxn modelId="{10AFA783-D3E2-4ED2-BE85-1DEB72202301}" type="presOf" srcId="{39ECD666-AAB7-4ACA-8599-BEE199B7F219}" destId="{088208CD-A6A1-4B50-9674-4D672E2DFCD9}" srcOrd="0" destOrd="0" presId="urn:microsoft.com/office/officeart/2008/layout/PictureGrid"/>
    <dgm:cxn modelId="{5987C5BC-6429-49F7-9DFB-8FA2EF595647}" type="presOf" srcId="{DF1F259C-23F2-4BE8-B3AE-0F0387BE44B1}" destId="{B5B9F783-DC25-434B-858E-C78A9B9E4080}" srcOrd="0" destOrd="0" presId="urn:microsoft.com/office/officeart/2008/layout/PictureGrid"/>
    <dgm:cxn modelId="{98944462-37D1-4550-B792-8C928FA5CF2D}" srcId="{39ECD666-AAB7-4ACA-8599-BEE199B7F219}" destId="{DF1F259C-23F2-4BE8-B3AE-0F0387BE44B1}" srcOrd="0" destOrd="0" parTransId="{4D53541A-A32F-48AB-A7A3-D22554A19434}" sibTransId="{676C068A-6652-4939-A7DE-61FB7AFF5D10}"/>
    <dgm:cxn modelId="{6AD51955-D2B6-4026-91FF-B8B3C8E412FB}" type="presParOf" srcId="{088208CD-A6A1-4B50-9674-4D672E2DFCD9}" destId="{EC3CB7E2-B0EF-4D24-957E-831A7D581C48}" srcOrd="0" destOrd="0" presId="urn:microsoft.com/office/officeart/2008/layout/PictureGrid"/>
    <dgm:cxn modelId="{4E647FF6-4144-4174-AF56-CD58A0A11390}" type="presParOf" srcId="{EC3CB7E2-B0EF-4D24-957E-831A7D581C48}" destId="{B5B9F783-DC25-434B-858E-C78A9B9E4080}" srcOrd="0" destOrd="0" presId="urn:microsoft.com/office/officeart/2008/layout/PictureGrid"/>
    <dgm:cxn modelId="{1B952B7D-8B87-43F6-82E6-689A3F083523}" type="presParOf" srcId="{EC3CB7E2-B0EF-4D24-957E-831A7D581C48}" destId="{DF24F492-A259-445D-BCA4-0758B4C00074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6F8BD283-784B-4190-A91D-D2A865BBD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90F4CE-F23A-4270-B539-482788B53E0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682B6"/>
          </a:solidFill>
        </a:ln>
      </dgm:spPr>
      <dgm:t>
        <a:bodyPr/>
        <a:lstStyle/>
        <a:p>
          <a:pPr rtl="0"/>
          <a:r>
            <a:rPr lang="bn-IN" dirty="0" smtClean="0"/>
            <a:t>৭।রাজনীতি ও প্রশাসনঃ</a:t>
          </a:r>
          <a:endParaRPr lang="en-US" dirty="0"/>
        </a:p>
      </dgm:t>
    </dgm:pt>
    <dgm:pt modelId="{F994F688-1570-49FB-BC5A-E3F62D9AC76C}" type="parTrans" cxnId="{B87DFBF3-B0A3-4E09-A8AE-ADEA536BA7CE}">
      <dgm:prSet/>
      <dgm:spPr/>
      <dgm:t>
        <a:bodyPr/>
        <a:lstStyle/>
        <a:p>
          <a:endParaRPr lang="en-US"/>
        </a:p>
      </dgm:t>
    </dgm:pt>
    <dgm:pt modelId="{CF4289AC-C4FC-4FF8-8FEB-FE8B22745FF4}" type="sibTrans" cxnId="{B87DFBF3-B0A3-4E09-A8AE-ADEA536BA7CE}">
      <dgm:prSet/>
      <dgm:spPr/>
      <dgm:t>
        <a:bodyPr/>
        <a:lstStyle/>
        <a:p>
          <a:endParaRPr lang="en-US"/>
        </a:p>
      </dgm:t>
    </dgm:pt>
    <dgm:pt modelId="{13018728-0DC2-43AE-89D3-29BAE848B176}" type="pres">
      <dgm:prSet presAssocID="{6F8BD283-784B-4190-A91D-D2A865BBDE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EA86D0-8B20-4EE7-A539-E1D76EC4E57F}" type="pres">
      <dgm:prSet presAssocID="{9090F4CE-F23A-4270-B539-482788B53E0D}" presName="parentText" presStyleLbl="node1" presStyleIdx="0" presStyleCnt="1" custScaleY="30572" custLinFactY="-127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7DFBF3-B0A3-4E09-A8AE-ADEA536BA7CE}" srcId="{6F8BD283-784B-4190-A91D-D2A865BBDE33}" destId="{9090F4CE-F23A-4270-B539-482788B53E0D}" srcOrd="0" destOrd="0" parTransId="{F994F688-1570-49FB-BC5A-E3F62D9AC76C}" sibTransId="{CF4289AC-C4FC-4FF8-8FEB-FE8B22745FF4}"/>
    <dgm:cxn modelId="{E1EEF20E-AC60-4D0C-8037-AAABAEE19E5F}" type="presOf" srcId="{9090F4CE-F23A-4270-B539-482788B53E0D}" destId="{5DEA86D0-8B20-4EE7-A539-E1D76EC4E57F}" srcOrd="0" destOrd="0" presId="urn:microsoft.com/office/officeart/2005/8/layout/vList2"/>
    <dgm:cxn modelId="{7036A315-845F-4A72-9124-C1147D6A727B}" type="presOf" srcId="{6F8BD283-784B-4190-A91D-D2A865BBDE33}" destId="{13018728-0DC2-43AE-89D3-29BAE848B176}" srcOrd="0" destOrd="0" presId="urn:microsoft.com/office/officeart/2005/8/layout/vList2"/>
    <dgm:cxn modelId="{489FE91C-4E56-4309-A38A-ADB622675044}" type="presParOf" srcId="{13018728-0DC2-43AE-89D3-29BAE848B176}" destId="{5DEA86D0-8B20-4EE7-A539-E1D76EC4E5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5CBE27C-E6DF-4C32-8D61-993EBC6DB8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AAAEB3-2160-428C-8BAB-3DCE7BF5A0C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IN" dirty="0" smtClean="0"/>
            <a:t>৮।মানবপ্রকৃতি ও দক্ষতাঃ</a:t>
          </a:r>
          <a:endParaRPr lang="en-US" dirty="0"/>
        </a:p>
      </dgm:t>
    </dgm:pt>
    <dgm:pt modelId="{8CD7FE0B-C2E5-4147-8AC4-1EBF9675225E}" type="parTrans" cxnId="{79FD262F-C463-4B36-8B59-35F4F73E3725}">
      <dgm:prSet/>
      <dgm:spPr/>
      <dgm:t>
        <a:bodyPr/>
        <a:lstStyle/>
        <a:p>
          <a:endParaRPr lang="en-US"/>
        </a:p>
      </dgm:t>
    </dgm:pt>
    <dgm:pt modelId="{32DCB3C7-7E5D-4AE7-99E7-1063F8A8E401}" type="sibTrans" cxnId="{79FD262F-C463-4B36-8B59-35F4F73E3725}">
      <dgm:prSet/>
      <dgm:spPr/>
      <dgm:t>
        <a:bodyPr/>
        <a:lstStyle/>
        <a:p>
          <a:endParaRPr lang="en-US"/>
        </a:p>
      </dgm:t>
    </dgm:pt>
    <dgm:pt modelId="{E67CCBB0-46DB-41F4-AFFD-61280974C12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IN" smtClean="0"/>
            <a:t>৯।অপরাধ প্রবণতাঃ</a:t>
          </a:r>
          <a:endParaRPr lang="en-US"/>
        </a:p>
      </dgm:t>
    </dgm:pt>
    <dgm:pt modelId="{3679D312-C56F-4998-9A71-E04B96A69277}" type="parTrans" cxnId="{708A7200-0B09-45D1-B6AC-69B5B9186EE0}">
      <dgm:prSet/>
      <dgm:spPr/>
      <dgm:t>
        <a:bodyPr/>
        <a:lstStyle/>
        <a:p>
          <a:endParaRPr lang="en-US"/>
        </a:p>
      </dgm:t>
    </dgm:pt>
    <dgm:pt modelId="{019B8B3C-C5BD-4FEE-86F4-A4C5905248B6}" type="sibTrans" cxnId="{708A7200-0B09-45D1-B6AC-69B5B9186EE0}">
      <dgm:prSet/>
      <dgm:spPr/>
      <dgm:t>
        <a:bodyPr/>
        <a:lstStyle/>
        <a:p>
          <a:endParaRPr lang="en-US"/>
        </a:p>
      </dgm:t>
    </dgm:pt>
    <dgm:pt modelId="{6F7E0DE8-06D1-4564-AC8D-F34ED74DF2E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IN" dirty="0" smtClean="0"/>
            <a:t>১০।শিল্পকলা ও সাহিত্যঃ</a:t>
          </a:r>
          <a:endParaRPr lang="en-US" dirty="0"/>
        </a:p>
      </dgm:t>
    </dgm:pt>
    <dgm:pt modelId="{9BA130EE-2B90-4AEE-B2A3-27B0D523064F}" type="parTrans" cxnId="{E11C027E-103B-4921-84EB-4BB9B4CE4AD9}">
      <dgm:prSet/>
      <dgm:spPr/>
      <dgm:t>
        <a:bodyPr/>
        <a:lstStyle/>
        <a:p>
          <a:endParaRPr lang="en-US"/>
        </a:p>
      </dgm:t>
    </dgm:pt>
    <dgm:pt modelId="{53D7E71D-4739-444B-AFC6-58B925ACE699}" type="sibTrans" cxnId="{E11C027E-103B-4921-84EB-4BB9B4CE4AD9}">
      <dgm:prSet/>
      <dgm:spPr/>
      <dgm:t>
        <a:bodyPr/>
        <a:lstStyle/>
        <a:p>
          <a:endParaRPr lang="en-US"/>
        </a:p>
      </dgm:t>
    </dgm:pt>
    <dgm:pt modelId="{6CB8356A-796D-46AE-B20B-EB2915F049E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IN" smtClean="0"/>
            <a:t>১১।নীতিবোধঃ</a:t>
          </a:r>
          <a:endParaRPr lang="en-US"/>
        </a:p>
      </dgm:t>
    </dgm:pt>
    <dgm:pt modelId="{FCB74C15-0E2E-490F-A29C-E5DC742F0EF0}" type="parTrans" cxnId="{E9867348-177A-476B-B80B-8DE4FB824BA4}">
      <dgm:prSet/>
      <dgm:spPr/>
      <dgm:t>
        <a:bodyPr/>
        <a:lstStyle/>
        <a:p>
          <a:endParaRPr lang="en-US"/>
        </a:p>
      </dgm:t>
    </dgm:pt>
    <dgm:pt modelId="{A8A1FB93-838C-453E-8495-2DC63D21F1FE}" type="sibTrans" cxnId="{E9867348-177A-476B-B80B-8DE4FB824BA4}">
      <dgm:prSet/>
      <dgm:spPr/>
      <dgm:t>
        <a:bodyPr/>
        <a:lstStyle/>
        <a:p>
          <a:endParaRPr lang="en-US"/>
        </a:p>
      </dgm:t>
    </dgm:pt>
    <dgm:pt modelId="{8B34234A-A48A-4EB7-AA95-7688392616FE}" type="pres">
      <dgm:prSet presAssocID="{05CBE27C-E6DF-4C32-8D61-993EBC6DB8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DD2AC8-0DB4-43B7-86A8-A6F53188DB81}" type="pres">
      <dgm:prSet presAssocID="{6EAAAEB3-2160-428C-8BAB-3DCE7BF5A0C8}" presName="parentText" presStyleLbl="node1" presStyleIdx="0" presStyleCnt="4" custLinFactY="-28206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085D5-47E2-48C3-BFCA-5FBE050C2F41}" type="pres">
      <dgm:prSet presAssocID="{32DCB3C7-7E5D-4AE7-99E7-1063F8A8E401}" presName="spacer" presStyleCnt="0"/>
      <dgm:spPr/>
    </dgm:pt>
    <dgm:pt modelId="{BB31C26F-2884-4759-B9F0-9240CBC2C385}" type="pres">
      <dgm:prSet presAssocID="{E67CCBB0-46DB-41F4-AFFD-61280974C12D}" presName="parentText" presStyleLbl="node1" presStyleIdx="1" presStyleCnt="4" custLinFactY="-16346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DDC7B-6AD5-49AB-B0F7-0669D5EE70D1}" type="pres">
      <dgm:prSet presAssocID="{019B8B3C-C5BD-4FEE-86F4-A4C5905248B6}" presName="spacer" presStyleCnt="0"/>
      <dgm:spPr/>
    </dgm:pt>
    <dgm:pt modelId="{AA4EE5EE-F803-4D2C-9BDA-9088596056AC}" type="pres">
      <dgm:prSet presAssocID="{6F7E0DE8-06D1-4564-AC8D-F34ED74DF2E3}" presName="parentText" presStyleLbl="node1" presStyleIdx="2" presStyleCnt="4" custLinFactY="-7720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D0111-4FDC-4FF1-BA70-C2940C9A0B23}" type="pres">
      <dgm:prSet presAssocID="{53D7E71D-4739-444B-AFC6-58B925ACE699}" presName="spacer" presStyleCnt="0"/>
      <dgm:spPr/>
    </dgm:pt>
    <dgm:pt modelId="{60B2926F-47B2-42DD-A278-EC9A963A42C8}" type="pres">
      <dgm:prSet presAssocID="{6CB8356A-796D-46AE-B20B-EB2915F049EC}" presName="parentText" presStyleLbl="node1" presStyleIdx="3" presStyleCnt="4" custLinFactNeighborX="0" custLinFactNeighborY="-813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B5EF3F-90DC-458E-ACB9-A3ABFF99B388}" type="presOf" srcId="{6CB8356A-796D-46AE-B20B-EB2915F049EC}" destId="{60B2926F-47B2-42DD-A278-EC9A963A42C8}" srcOrd="0" destOrd="0" presId="urn:microsoft.com/office/officeart/2005/8/layout/vList2"/>
    <dgm:cxn modelId="{E11C027E-103B-4921-84EB-4BB9B4CE4AD9}" srcId="{05CBE27C-E6DF-4C32-8D61-993EBC6DB88D}" destId="{6F7E0DE8-06D1-4564-AC8D-F34ED74DF2E3}" srcOrd="2" destOrd="0" parTransId="{9BA130EE-2B90-4AEE-B2A3-27B0D523064F}" sibTransId="{53D7E71D-4739-444B-AFC6-58B925ACE699}"/>
    <dgm:cxn modelId="{339AE229-86A1-47FC-B0DD-9F9D359032F0}" type="presOf" srcId="{6F7E0DE8-06D1-4564-AC8D-F34ED74DF2E3}" destId="{AA4EE5EE-F803-4D2C-9BDA-9088596056AC}" srcOrd="0" destOrd="0" presId="urn:microsoft.com/office/officeart/2005/8/layout/vList2"/>
    <dgm:cxn modelId="{708A7200-0B09-45D1-B6AC-69B5B9186EE0}" srcId="{05CBE27C-E6DF-4C32-8D61-993EBC6DB88D}" destId="{E67CCBB0-46DB-41F4-AFFD-61280974C12D}" srcOrd="1" destOrd="0" parTransId="{3679D312-C56F-4998-9A71-E04B96A69277}" sibTransId="{019B8B3C-C5BD-4FEE-86F4-A4C5905248B6}"/>
    <dgm:cxn modelId="{452D30BC-23AB-499C-A6C0-554260C1CEB3}" type="presOf" srcId="{E67CCBB0-46DB-41F4-AFFD-61280974C12D}" destId="{BB31C26F-2884-4759-B9F0-9240CBC2C385}" srcOrd="0" destOrd="0" presId="urn:microsoft.com/office/officeart/2005/8/layout/vList2"/>
    <dgm:cxn modelId="{79FD262F-C463-4B36-8B59-35F4F73E3725}" srcId="{05CBE27C-E6DF-4C32-8D61-993EBC6DB88D}" destId="{6EAAAEB3-2160-428C-8BAB-3DCE7BF5A0C8}" srcOrd="0" destOrd="0" parTransId="{8CD7FE0B-C2E5-4147-8AC4-1EBF9675225E}" sibTransId="{32DCB3C7-7E5D-4AE7-99E7-1063F8A8E401}"/>
    <dgm:cxn modelId="{A5CA976C-EE6B-4A93-B5B6-7B3C20A5AC7E}" type="presOf" srcId="{05CBE27C-E6DF-4C32-8D61-993EBC6DB88D}" destId="{8B34234A-A48A-4EB7-AA95-7688392616FE}" srcOrd="0" destOrd="0" presId="urn:microsoft.com/office/officeart/2005/8/layout/vList2"/>
    <dgm:cxn modelId="{047B741E-C31E-4482-A424-8EA62023F5B4}" type="presOf" srcId="{6EAAAEB3-2160-428C-8BAB-3DCE7BF5A0C8}" destId="{A0DD2AC8-0DB4-43B7-86A8-A6F53188DB81}" srcOrd="0" destOrd="0" presId="urn:microsoft.com/office/officeart/2005/8/layout/vList2"/>
    <dgm:cxn modelId="{E9867348-177A-476B-B80B-8DE4FB824BA4}" srcId="{05CBE27C-E6DF-4C32-8D61-993EBC6DB88D}" destId="{6CB8356A-796D-46AE-B20B-EB2915F049EC}" srcOrd="3" destOrd="0" parTransId="{FCB74C15-0E2E-490F-A29C-E5DC742F0EF0}" sibTransId="{A8A1FB93-838C-453E-8495-2DC63D21F1FE}"/>
    <dgm:cxn modelId="{8233BF57-66D9-4116-9218-7C97359F41D1}" type="presParOf" srcId="{8B34234A-A48A-4EB7-AA95-7688392616FE}" destId="{A0DD2AC8-0DB4-43B7-86A8-A6F53188DB81}" srcOrd="0" destOrd="0" presId="urn:microsoft.com/office/officeart/2005/8/layout/vList2"/>
    <dgm:cxn modelId="{3FE9216D-6050-4BE3-AE5E-9016E89787D3}" type="presParOf" srcId="{8B34234A-A48A-4EB7-AA95-7688392616FE}" destId="{FA9085D5-47E2-48C3-BFCA-5FBE050C2F41}" srcOrd="1" destOrd="0" presId="urn:microsoft.com/office/officeart/2005/8/layout/vList2"/>
    <dgm:cxn modelId="{4E9DA954-5F71-46AF-86A5-82F434B31647}" type="presParOf" srcId="{8B34234A-A48A-4EB7-AA95-7688392616FE}" destId="{BB31C26F-2884-4759-B9F0-9240CBC2C385}" srcOrd="2" destOrd="0" presId="urn:microsoft.com/office/officeart/2005/8/layout/vList2"/>
    <dgm:cxn modelId="{4C6035BB-BF7C-4316-9696-7ADF57329961}" type="presParOf" srcId="{8B34234A-A48A-4EB7-AA95-7688392616FE}" destId="{7FADDC7B-6AD5-49AB-B0F7-0669D5EE70D1}" srcOrd="3" destOrd="0" presId="urn:microsoft.com/office/officeart/2005/8/layout/vList2"/>
    <dgm:cxn modelId="{F17FFF25-0CE5-47A4-ABB3-885276590E6F}" type="presParOf" srcId="{8B34234A-A48A-4EB7-AA95-7688392616FE}" destId="{AA4EE5EE-F803-4D2C-9BDA-9088596056AC}" srcOrd="4" destOrd="0" presId="urn:microsoft.com/office/officeart/2005/8/layout/vList2"/>
    <dgm:cxn modelId="{CC1DE347-9CA2-49EE-8AFE-6C95E378A1B5}" type="presParOf" srcId="{8B34234A-A48A-4EB7-AA95-7688392616FE}" destId="{156D0111-4FDC-4FF1-BA70-C2940C9A0B23}" srcOrd="5" destOrd="0" presId="urn:microsoft.com/office/officeart/2005/8/layout/vList2"/>
    <dgm:cxn modelId="{43BF2A1E-0A6F-493A-ACD7-0C1A9CFB5CCA}" type="presParOf" srcId="{8B34234A-A48A-4EB7-AA95-7688392616FE}" destId="{60B2926F-47B2-42DD-A278-EC9A963A42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DCDAD8AB-CA12-46A3-AB61-53AAC1DDA323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A97092C-9319-4337-A8DB-E86C186875E8}">
      <dgm:prSet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3200" b="1" dirty="0" err="1" smtClean="0"/>
            <a:t>মূল্যায়ন</a:t>
          </a:r>
          <a:r>
            <a:rPr lang="en-US" sz="3200" b="0" dirty="0" smtClean="0"/>
            <a:t>(৫মিনিট)</a:t>
          </a:r>
          <a:endParaRPr lang="en-US" sz="3200" b="0" dirty="0"/>
        </a:p>
      </dgm:t>
    </dgm:pt>
    <dgm:pt modelId="{F865044B-7E6F-4BB8-9548-A28587F28F35}" type="parTrans" cxnId="{B3DAB0AD-C7C3-425F-ACD3-3E04D39E45E0}">
      <dgm:prSet/>
      <dgm:spPr/>
      <dgm:t>
        <a:bodyPr/>
        <a:lstStyle/>
        <a:p>
          <a:endParaRPr lang="en-US"/>
        </a:p>
      </dgm:t>
    </dgm:pt>
    <dgm:pt modelId="{08F09FEA-4490-4599-96ED-76BCB80742FC}" type="sibTrans" cxnId="{B3DAB0AD-C7C3-425F-ACD3-3E04D39E45E0}">
      <dgm:prSet/>
      <dgm:spPr/>
      <dgm:t>
        <a:bodyPr/>
        <a:lstStyle/>
        <a:p>
          <a:endParaRPr lang="en-US"/>
        </a:p>
      </dgm:t>
    </dgm:pt>
    <dgm:pt modelId="{A325323E-290A-4C3A-B556-C4D604DE98D8}" type="pres">
      <dgm:prSet presAssocID="{DCDAD8AB-CA12-46A3-AB61-53AAC1DDA32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B7C2B-1326-4F10-A12C-91857A59D988}" type="pres">
      <dgm:prSet presAssocID="{DCDAD8AB-CA12-46A3-AB61-53AAC1DDA323}" presName="arrow" presStyleLbl="bgShp" presStyleIdx="0" presStyleCnt="1"/>
      <dgm:spPr>
        <a:solidFill>
          <a:srgbClr val="F682B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D29C37E6-4A16-44A8-AC66-9E90AC008DAD}" type="pres">
      <dgm:prSet presAssocID="{DCDAD8AB-CA12-46A3-AB61-53AAC1DDA323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953AC29-6530-4FA9-83D0-364BFD527288}" type="pres">
      <dgm:prSet presAssocID="{CA97092C-9319-4337-A8DB-E86C186875E8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DAB0AD-C7C3-425F-ACD3-3E04D39E45E0}" srcId="{DCDAD8AB-CA12-46A3-AB61-53AAC1DDA323}" destId="{CA97092C-9319-4337-A8DB-E86C186875E8}" srcOrd="0" destOrd="0" parTransId="{F865044B-7E6F-4BB8-9548-A28587F28F35}" sibTransId="{08F09FEA-4490-4599-96ED-76BCB80742FC}"/>
    <dgm:cxn modelId="{4C9A0E29-489D-41EB-A149-B12A41B0882B}" type="presOf" srcId="{DCDAD8AB-CA12-46A3-AB61-53AAC1DDA323}" destId="{A325323E-290A-4C3A-B556-C4D604DE98D8}" srcOrd="0" destOrd="0" presId="urn:microsoft.com/office/officeart/2005/8/layout/hProcess9"/>
    <dgm:cxn modelId="{B2E1A385-8E22-41FC-99F8-0DC53AC7136D}" type="presOf" srcId="{CA97092C-9319-4337-A8DB-E86C186875E8}" destId="{C953AC29-6530-4FA9-83D0-364BFD527288}" srcOrd="0" destOrd="0" presId="urn:microsoft.com/office/officeart/2005/8/layout/hProcess9"/>
    <dgm:cxn modelId="{E285993F-3DA5-4F65-A4BB-2686CA7040E1}" type="presParOf" srcId="{A325323E-290A-4C3A-B556-C4D604DE98D8}" destId="{4B1B7C2B-1326-4F10-A12C-91857A59D988}" srcOrd="0" destOrd="0" presId="urn:microsoft.com/office/officeart/2005/8/layout/hProcess9"/>
    <dgm:cxn modelId="{A876C34A-31F2-4312-BCAD-5F34A81A16D8}" type="presParOf" srcId="{A325323E-290A-4C3A-B556-C4D604DE98D8}" destId="{D29C37E6-4A16-44A8-AC66-9E90AC008DAD}" srcOrd="1" destOrd="0" presId="urn:microsoft.com/office/officeart/2005/8/layout/hProcess9"/>
    <dgm:cxn modelId="{C321731A-9158-44E0-B547-4E9D655F3B9C}" type="presParOf" srcId="{D29C37E6-4A16-44A8-AC66-9E90AC008DAD}" destId="{C953AC29-6530-4FA9-83D0-364BFD527288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E2B16B0A-6498-4100-A1ED-9962B5326D78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11B5E25-E08C-46B1-B342-83CDB9962CDF}">
      <dgm:prSet/>
      <dgm:spPr>
        <a:solidFill>
          <a:srgbClr val="820E4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slope"/>
        </a:sp3d>
      </dgm:spPr>
      <dgm:t>
        <a:bodyPr/>
        <a:lstStyle/>
        <a:p>
          <a:pPr rtl="0"/>
          <a:r>
            <a:rPr lang="bn-IN" smtClean="0">
              <a:solidFill>
                <a:srgbClr val="FFFF00"/>
              </a:solidFill>
            </a:rPr>
            <a:t>বাড়ির কাজ</a:t>
          </a:r>
          <a:endParaRPr lang="en-US">
            <a:solidFill>
              <a:srgbClr val="FFFF00"/>
            </a:solidFill>
          </a:endParaRPr>
        </a:p>
      </dgm:t>
    </dgm:pt>
    <dgm:pt modelId="{00A119A9-9009-49FA-BE2C-815F98FBA365}" type="parTrans" cxnId="{3C677AB9-A9BF-4432-ABF7-D4F4A08B81E1}">
      <dgm:prSet/>
      <dgm:spPr/>
      <dgm:t>
        <a:bodyPr/>
        <a:lstStyle/>
        <a:p>
          <a:endParaRPr lang="en-US"/>
        </a:p>
      </dgm:t>
    </dgm:pt>
    <dgm:pt modelId="{68398EDF-04F6-4FE4-8C5F-F4BDA236FEA8}" type="sibTrans" cxnId="{3C677AB9-A9BF-4432-ABF7-D4F4A08B81E1}">
      <dgm:prSet/>
      <dgm:spPr/>
      <dgm:t>
        <a:bodyPr/>
        <a:lstStyle/>
        <a:p>
          <a:endParaRPr lang="en-US"/>
        </a:p>
      </dgm:t>
    </dgm:pt>
    <dgm:pt modelId="{5B3F1BB3-C725-4856-97DF-5F75603622B6}" type="pres">
      <dgm:prSet presAssocID="{E2B16B0A-6498-4100-A1ED-9962B5326D7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036094-7C63-465B-B6EF-D680E7D55FC5}" type="pres">
      <dgm:prSet presAssocID="{C11B5E25-E08C-46B1-B342-83CDB9962CDF}" presName="horFlow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slope"/>
        </a:sp3d>
      </dgm:spPr>
      <dgm:t>
        <a:bodyPr/>
        <a:lstStyle/>
        <a:p>
          <a:endParaRPr lang="en-US"/>
        </a:p>
      </dgm:t>
    </dgm:pt>
    <dgm:pt modelId="{21D36CE5-944D-4EC6-BC4E-937D0CD8C763}" type="pres">
      <dgm:prSet presAssocID="{C11B5E25-E08C-46B1-B342-83CDB9962CDF}" presName="bigChev" presStyleLbl="node1" presStyleIdx="0" presStyleCnt="1" custScaleX="314400"/>
      <dgm:spPr/>
      <dgm:t>
        <a:bodyPr/>
        <a:lstStyle/>
        <a:p>
          <a:endParaRPr lang="en-US"/>
        </a:p>
      </dgm:t>
    </dgm:pt>
  </dgm:ptLst>
  <dgm:cxnLst>
    <dgm:cxn modelId="{3C677AB9-A9BF-4432-ABF7-D4F4A08B81E1}" srcId="{E2B16B0A-6498-4100-A1ED-9962B5326D78}" destId="{C11B5E25-E08C-46B1-B342-83CDB9962CDF}" srcOrd="0" destOrd="0" parTransId="{00A119A9-9009-49FA-BE2C-815F98FBA365}" sibTransId="{68398EDF-04F6-4FE4-8C5F-F4BDA236FEA8}"/>
    <dgm:cxn modelId="{DB543878-40C4-46FF-9F79-7120760C9B0C}" type="presOf" srcId="{C11B5E25-E08C-46B1-B342-83CDB9962CDF}" destId="{21D36CE5-944D-4EC6-BC4E-937D0CD8C763}" srcOrd="0" destOrd="0" presId="urn:microsoft.com/office/officeart/2005/8/layout/lProcess3"/>
    <dgm:cxn modelId="{7287CB46-BCB3-4A3C-A002-BEE752ECCB94}" type="presOf" srcId="{E2B16B0A-6498-4100-A1ED-9962B5326D78}" destId="{5B3F1BB3-C725-4856-97DF-5F75603622B6}" srcOrd="0" destOrd="0" presId="urn:microsoft.com/office/officeart/2005/8/layout/lProcess3"/>
    <dgm:cxn modelId="{4A8E4D35-4620-4BFE-AC20-757565FCBAA2}" type="presParOf" srcId="{5B3F1BB3-C725-4856-97DF-5F75603622B6}" destId="{E3036094-7C63-465B-B6EF-D680E7D55FC5}" srcOrd="0" destOrd="0" presId="urn:microsoft.com/office/officeart/2005/8/layout/lProcess3"/>
    <dgm:cxn modelId="{090B5A1D-2887-4853-8D42-B0EA14E7F45A}" type="presParOf" srcId="{E3036094-7C63-465B-B6EF-D680E7D55FC5}" destId="{21D36CE5-944D-4EC6-BC4E-937D0CD8C763}" srcOrd="0" destOrd="0" presId="urn:microsoft.com/office/officeart/2005/8/layout/lProcess3"/>
  </dgm:cxnLst>
  <dgm:bg>
    <a:solidFill>
      <a:srgbClr val="F682B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39ED1DB9-B7D0-4C12-8FB8-A8D275F16DB3}" type="doc">
      <dgm:prSet loTypeId="urn:microsoft.com/office/officeart/2005/8/layout/target3" loCatId="relationship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209C35C-3B52-4F66-BBB1-B50FE9CA8D1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bn-IN" dirty="0" smtClean="0"/>
            <a:t>মানুষের খাদ্যাভ্যাস ভৌগোলিক উপাদান দ্বারা </a:t>
          </a:r>
          <a:endParaRPr lang="en-US" dirty="0"/>
        </a:p>
      </dgm:t>
    </dgm:pt>
    <dgm:pt modelId="{429830AD-DF8B-44E8-8E72-1DF58DBB04AF}" type="parTrans" cxnId="{B4266653-BC58-402D-A2EF-22CEC2F88E0B}">
      <dgm:prSet/>
      <dgm:spPr/>
      <dgm:t>
        <a:bodyPr/>
        <a:lstStyle/>
        <a:p>
          <a:endParaRPr lang="en-US"/>
        </a:p>
      </dgm:t>
    </dgm:pt>
    <dgm:pt modelId="{53585BEE-886B-437A-A95E-13A9251C6DAF}" type="sibTrans" cxnId="{B4266653-BC58-402D-A2EF-22CEC2F88E0B}">
      <dgm:prSet/>
      <dgm:spPr/>
      <dgm:t>
        <a:bodyPr/>
        <a:lstStyle/>
        <a:p>
          <a:endParaRPr lang="en-US"/>
        </a:p>
      </dgm:t>
    </dgm:pt>
    <dgm:pt modelId="{CF1C881B-8D40-4DFE-A812-B87C1F7B3CA2}">
      <dgm:prSet/>
      <dgm:spPr/>
      <dgm:t>
        <a:bodyPr/>
        <a:lstStyle/>
        <a:p>
          <a:pPr rtl="0"/>
          <a:r>
            <a:rPr lang="bn-IN" smtClean="0"/>
            <a:t>কতটুকু প্রভাবিত বলে তুমি মনে কর?ব্যাখ্যা কর।</a:t>
          </a:r>
          <a:endParaRPr lang="en-US"/>
        </a:p>
      </dgm:t>
    </dgm:pt>
    <dgm:pt modelId="{A951DB81-3C4D-4008-A367-D7994CDA271A}" type="parTrans" cxnId="{50F99EA3-DA84-48F6-91E9-3EF5DFD740A4}">
      <dgm:prSet/>
      <dgm:spPr/>
      <dgm:t>
        <a:bodyPr/>
        <a:lstStyle/>
        <a:p>
          <a:endParaRPr lang="en-US"/>
        </a:p>
      </dgm:t>
    </dgm:pt>
    <dgm:pt modelId="{3BBE8C86-D7AD-4426-8832-606CDBECA246}" type="sibTrans" cxnId="{50F99EA3-DA84-48F6-91E9-3EF5DFD740A4}">
      <dgm:prSet/>
      <dgm:spPr/>
      <dgm:t>
        <a:bodyPr/>
        <a:lstStyle/>
        <a:p>
          <a:endParaRPr lang="en-US"/>
        </a:p>
      </dgm:t>
    </dgm:pt>
    <dgm:pt modelId="{4BE027B9-8F52-4DB8-8A57-9A5B0481DFD7}" type="pres">
      <dgm:prSet presAssocID="{39ED1DB9-B7D0-4C12-8FB8-A8D275F16DB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8390F-F7BA-4742-894E-710889B736F7}" type="pres">
      <dgm:prSet presAssocID="{0209C35C-3B52-4F66-BBB1-B50FE9CA8D1C}" presName="circle1" presStyleLbl="node1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FDFB5378-DB03-4BD3-B0EB-AD6F59562098}" type="pres">
      <dgm:prSet presAssocID="{0209C35C-3B52-4F66-BBB1-B50FE9CA8D1C}" presName="space" presStyleCnt="0"/>
      <dgm:spPr/>
    </dgm:pt>
    <dgm:pt modelId="{7CA1E6B3-73A0-4925-8CC1-E5B6293D4B02}" type="pres">
      <dgm:prSet presAssocID="{0209C35C-3B52-4F66-BBB1-B50FE9CA8D1C}" presName="rect1" presStyleLbl="alignAcc1" presStyleIdx="0" presStyleCnt="2"/>
      <dgm:spPr/>
      <dgm:t>
        <a:bodyPr/>
        <a:lstStyle/>
        <a:p>
          <a:endParaRPr lang="en-US"/>
        </a:p>
      </dgm:t>
    </dgm:pt>
    <dgm:pt modelId="{8C44C049-3948-4485-B431-6513DE13ED3E}" type="pres">
      <dgm:prSet presAssocID="{CF1C881B-8D40-4DFE-A812-B87C1F7B3CA2}" presName="vertSpace2" presStyleLbl="node1" presStyleIdx="0" presStyleCnt="2"/>
      <dgm:spPr/>
    </dgm:pt>
    <dgm:pt modelId="{1465DDE8-AEDD-4BCB-9EB9-9EB5790AF6F9}" type="pres">
      <dgm:prSet presAssocID="{CF1C881B-8D40-4DFE-A812-B87C1F7B3CA2}" presName="circle2" presStyleLbl="node1" presStyleIdx="1" presStyleCnt="2"/>
      <dgm:spPr>
        <a:solidFill>
          <a:srgbClr val="FF00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lope"/>
          <a:bevelB w="165100" h="254000"/>
        </a:sp3d>
      </dgm:spPr>
    </dgm:pt>
    <dgm:pt modelId="{EAD7161B-2C94-4D32-8011-5DAD9C54977A}" type="pres">
      <dgm:prSet presAssocID="{CF1C881B-8D40-4DFE-A812-B87C1F7B3CA2}" presName="rect2" presStyleLbl="alignAcc1" presStyleIdx="1" presStyleCnt="2"/>
      <dgm:spPr/>
      <dgm:t>
        <a:bodyPr/>
        <a:lstStyle/>
        <a:p>
          <a:endParaRPr lang="en-US"/>
        </a:p>
      </dgm:t>
    </dgm:pt>
    <dgm:pt modelId="{7BE76FB9-E344-4FC7-A5A3-1355988AE648}" type="pres">
      <dgm:prSet presAssocID="{0209C35C-3B52-4F66-BBB1-B50FE9CA8D1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E0232-F014-4983-978E-4460CF2E4216}" type="pres">
      <dgm:prSet presAssocID="{CF1C881B-8D40-4DFE-A812-B87C1F7B3CA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741332-F3FE-4CC6-B6DD-8C9347A4EA71}" type="presOf" srcId="{CF1C881B-8D40-4DFE-A812-B87C1F7B3CA2}" destId="{382E0232-F014-4983-978E-4460CF2E4216}" srcOrd="1" destOrd="0" presId="urn:microsoft.com/office/officeart/2005/8/layout/target3"/>
    <dgm:cxn modelId="{437A2BCF-F3D1-4272-BB26-DBE854B6999F}" type="presOf" srcId="{39ED1DB9-B7D0-4C12-8FB8-A8D275F16DB3}" destId="{4BE027B9-8F52-4DB8-8A57-9A5B0481DFD7}" srcOrd="0" destOrd="0" presId="urn:microsoft.com/office/officeart/2005/8/layout/target3"/>
    <dgm:cxn modelId="{B4266653-BC58-402D-A2EF-22CEC2F88E0B}" srcId="{39ED1DB9-B7D0-4C12-8FB8-A8D275F16DB3}" destId="{0209C35C-3B52-4F66-BBB1-B50FE9CA8D1C}" srcOrd="0" destOrd="0" parTransId="{429830AD-DF8B-44E8-8E72-1DF58DBB04AF}" sibTransId="{53585BEE-886B-437A-A95E-13A9251C6DAF}"/>
    <dgm:cxn modelId="{50F99EA3-DA84-48F6-91E9-3EF5DFD740A4}" srcId="{39ED1DB9-B7D0-4C12-8FB8-A8D275F16DB3}" destId="{CF1C881B-8D40-4DFE-A812-B87C1F7B3CA2}" srcOrd="1" destOrd="0" parTransId="{A951DB81-3C4D-4008-A367-D7994CDA271A}" sibTransId="{3BBE8C86-D7AD-4426-8832-606CDBECA246}"/>
    <dgm:cxn modelId="{95D935FA-9E9A-445A-9A71-70539328446E}" type="presOf" srcId="{CF1C881B-8D40-4DFE-A812-B87C1F7B3CA2}" destId="{EAD7161B-2C94-4D32-8011-5DAD9C54977A}" srcOrd="0" destOrd="0" presId="urn:microsoft.com/office/officeart/2005/8/layout/target3"/>
    <dgm:cxn modelId="{FE4781D9-B79E-48F8-B829-52115D706668}" type="presOf" srcId="{0209C35C-3B52-4F66-BBB1-B50FE9CA8D1C}" destId="{7CA1E6B3-73A0-4925-8CC1-E5B6293D4B02}" srcOrd="0" destOrd="0" presId="urn:microsoft.com/office/officeart/2005/8/layout/target3"/>
    <dgm:cxn modelId="{7B9B4C0B-4159-4406-B659-BF3EC11C53F7}" type="presOf" srcId="{0209C35C-3B52-4F66-BBB1-B50FE9CA8D1C}" destId="{7BE76FB9-E344-4FC7-A5A3-1355988AE648}" srcOrd="1" destOrd="0" presId="urn:microsoft.com/office/officeart/2005/8/layout/target3"/>
    <dgm:cxn modelId="{6DE0F24F-16E9-4769-A453-D48F68DC4E50}" type="presParOf" srcId="{4BE027B9-8F52-4DB8-8A57-9A5B0481DFD7}" destId="{F208390F-F7BA-4742-894E-710889B736F7}" srcOrd="0" destOrd="0" presId="urn:microsoft.com/office/officeart/2005/8/layout/target3"/>
    <dgm:cxn modelId="{5CE31CE8-CC91-4740-AF43-CD4EAABE1CBF}" type="presParOf" srcId="{4BE027B9-8F52-4DB8-8A57-9A5B0481DFD7}" destId="{FDFB5378-DB03-4BD3-B0EB-AD6F59562098}" srcOrd="1" destOrd="0" presId="urn:microsoft.com/office/officeart/2005/8/layout/target3"/>
    <dgm:cxn modelId="{A2E4B4BA-9258-4B50-B153-69A017A0E290}" type="presParOf" srcId="{4BE027B9-8F52-4DB8-8A57-9A5B0481DFD7}" destId="{7CA1E6B3-73A0-4925-8CC1-E5B6293D4B02}" srcOrd="2" destOrd="0" presId="urn:microsoft.com/office/officeart/2005/8/layout/target3"/>
    <dgm:cxn modelId="{8D952AE5-AAE5-4B87-87E5-D6154336C01C}" type="presParOf" srcId="{4BE027B9-8F52-4DB8-8A57-9A5B0481DFD7}" destId="{8C44C049-3948-4485-B431-6513DE13ED3E}" srcOrd="3" destOrd="0" presId="urn:microsoft.com/office/officeart/2005/8/layout/target3"/>
    <dgm:cxn modelId="{64C929C0-CE5F-4E4D-AC69-722627F340FA}" type="presParOf" srcId="{4BE027B9-8F52-4DB8-8A57-9A5B0481DFD7}" destId="{1465DDE8-AEDD-4BCB-9EB9-9EB5790AF6F9}" srcOrd="4" destOrd="0" presId="urn:microsoft.com/office/officeart/2005/8/layout/target3"/>
    <dgm:cxn modelId="{D63F2E30-8D30-4320-B42A-54609FB4836D}" type="presParOf" srcId="{4BE027B9-8F52-4DB8-8A57-9A5B0481DFD7}" destId="{EAD7161B-2C94-4D32-8011-5DAD9C54977A}" srcOrd="5" destOrd="0" presId="urn:microsoft.com/office/officeart/2005/8/layout/target3"/>
    <dgm:cxn modelId="{F870182C-8300-4DE3-86B8-3AFE63C81FA9}" type="presParOf" srcId="{4BE027B9-8F52-4DB8-8A57-9A5B0481DFD7}" destId="{7BE76FB9-E344-4FC7-A5A3-1355988AE648}" srcOrd="6" destOrd="0" presId="urn:microsoft.com/office/officeart/2005/8/layout/target3"/>
    <dgm:cxn modelId="{FE58C0F4-0551-4900-8BF8-B587F6DBC3F1}" type="presParOf" srcId="{4BE027B9-8F52-4DB8-8A57-9A5B0481DFD7}" destId="{382E0232-F014-4983-978E-4460CF2E421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BDED73-AABA-4DCE-A6C9-16B84BA3D191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BA341B01-6D3B-491E-B9B3-8A076B597967}">
      <dgm:prSet phldrT="[Text]"/>
      <dgm:spPr/>
      <dgm:t>
        <a:bodyPr/>
        <a:lstStyle/>
        <a:p>
          <a:r>
            <a:rPr lang="bn-IN" dirty="0" smtClean="0"/>
            <a:t> বর</a:t>
          </a:r>
          <a:r>
            <a:rPr lang="en-US" dirty="0" smtClean="0"/>
            <a:t>ফ</a:t>
          </a:r>
          <a:r>
            <a:rPr lang="bn-IN" dirty="0" smtClean="0"/>
            <a:t> অঞ্চল</a:t>
          </a:r>
          <a:endParaRPr lang="en-US" dirty="0"/>
        </a:p>
      </dgm:t>
    </dgm:pt>
    <dgm:pt modelId="{14E560DB-6930-4305-ACE6-8FC8EB9CEA10}" type="parTrans" cxnId="{473E963A-8757-4846-88FA-22F4F148D245}">
      <dgm:prSet/>
      <dgm:spPr/>
      <dgm:t>
        <a:bodyPr/>
        <a:lstStyle/>
        <a:p>
          <a:endParaRPr lang="en-US"/>
        </a:p>
      </dgm:t>
    </dgm:pt>
    <dgm:pt modelId="{BC78A20A-ED0C-4428-9D36-480051DF7867}" type="sibTrans" cxnId="{473E963A-8757-4846-88FA-22F4F148D24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en-US"/>
        </a:p>
      </dgm:t>
    </dgm:pt>
    <dgm:pt modelId="{DA9A9AEF-A936-4222-93BA-1B3798C703B7}" type="pres">
      <dgm:prSet presAssocID="{1CBDED73-AABA-4DCE-A6C9-16B84BA3D191}" presName="Name0" presStyleCnt="0">
        <dgm:presLayoutVars>
          <dgm:dir/>
        </dgm:presLayoutVars>
      </dgm:prSet>
      <dgm:spPr/>
    </dgm:pt>
    <dgm:pt modelId="{685AD823-F39B-4143-B580-2E0499FD481A}" type="pres">
      <dgm:prSet presAssocID="{BC78A20A-ED0C-4428-9D36-480051DF7867}" presName="picture_1" presStyleLbl="bgImgPlace1" presStyleIdx="0" presStyleCnt="1" custScaleX="182810" custLinFactNeighborX="1962" custLinFactNeighborY="-513"/>
      <dgm:spPr/>
      <dgm:t>
        <a:bodyPr/>
        <a:lstStyle/>
        <a:p>
          <a:endParaRPr lang="en-US"/>
        </a:p>
      </dgm:t>
    </dgm:pt>
    <dgm:pt modelId="{61073848-A79F-4199-B088-871227669FC8}" type="pres">
      <dgm:prSet presAssocID="{BA341B01-6D3B-491E-B9B3-8A076B597967}" presName="text_1" presStyleLbl="node1" presStyleIdx="0" presStyleCnt="0" custScaleX="237416" custScaleY="69231" custLinFactNeighborX="4870" custLinFactNeighborY="14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71C57-3BDC-47C4-807B-5DAF6406C81A}" type="pres">
      <dgm:prSet presAssocID="{1CBDED73-AABA-4DCE-A6C9-16B84BA3D191}" presName="maxNode" presStyleCnt="0"/>
      <dgm:spPr/>
    </dgm:pt>
    <dgm:pt modelId="{B305E377-6EA3-4F09-9330-69B4B9260CF4}" type="pres">
      <dgm:prSet presAssocID="{1CBDED73-AABA-4DCE-A6C9-16B84BA3D191}" presName="Name33" presStyleCnt="0"/>
      <dgm:spPr/>
    </dgm:pt>
  </dgm:ptLst>
  <dgm:cxnLst>
    <dgm:cxn modelId="{9939B583-C70D-4C6D-8354-18EB83ACD1D1}" type="presOf" srcId="{BA341B01-6D3B-491E-B9B3-8A076B597967}" destId="{61073848-A79F-4199-B088-871227669FC8}" srcOrd="0" destOrd="0" presId="urn:microsoft.com/office/officeart/2008/layout/AccentedPicture"/>
    <dgm:cxn modelId="{76B52943-41E4-4698-8239-369396ABCB06}" type="presOf" srcId="{BC78A20A-ED0C-4428-9D36-480051DF7867}" destId="{685AD823-F39B-4143-B580-2E0499FD481A}" srcOrd="0" destOrd="0" presId="urn:microsoft.com/office/officeart/2008/layout/AccentedPicture"/>
    <dgm:cxn modelId="{94CD7D35-35E8-43CC-8A7C-195EAF233E0F}" type="presOf" srcId="{1CBDED73-AABA-4DCE-A6C9-16B84BA3D191}" destId="{DA9A9AEF-A936-4222-93BA-1B3798C703B7}" srcOrd="0" destOrd="0" presId="urn:microsoft.com/office/officeart/2008/layout/AccentedPicture"/>
    <dgm:cxn modelId="{473E963A-8757-4846-88FA-22F4F148D245}" srcId="{1CBDED73-AABA-4DCE-A6C9-16B84BA3D191}" destId="{BA341B01-6D3B-491E-B9B3-8A076B597967}" srcOrd="0" destOrd="0" parTransId="{14E560DB-6930-4305-ACE6-8FC8EB9CEA10}" sibTransId="{BC78A20A-ED0C-4428-9D36-480051DF7867}"/>
    <dgm:cxn modelId="{E6798C63-91F2-450E-9510-F202D5D7432A}" type="presParOf" srcId="{DA9A9AEF-A936-4222-93BA-1B3798C703B7}" destId="{685AD823-F39B-4143-B580-2E0499FD481A}" srcOrd="0" destOrd="0" presId="urn:microsoft.com/office/officeart/2008/layout/AccentedPicture"/>
    <dgm:cxn modelId="{535C8333-DEC1-45FC-8565-47BAF07A6C15}" type="presParOf" srcId="{DA9A9AEF-A936-4222-93BA-1B3798C703B7}" destId="{61073848-A79F-4199-B088-871227669FC8}" srcOrd="1" destOrd="0" presId="urn:microsoft.com/office/officeart/2008/layout/AccentedPicture"/>
    <dgm:cxn modelId="{AA62F3DC-AE71-4358-BDC4-E87EE2F0B015}" type="presParOf" srcId="{DA9A9AEF-A936-4222-93BA-1B3798C703B7}" destId="{1DC71C57-3BDC-47C4-807B-5DAF6406C81A}" srcOrd="2" destOrd="0" presId="urn:microsoft.com/office/officeart/2008/layout/AccentedPicture"/>
    <dgm:cxn modelId="{AA12D8C8-AA41-46AE-A68E-6012DBCBFBEA}" type="presParOf" srcId="{1DC71C57-3BDC-47C4-807B-5DAF6406C81A}" destId="{B305E377-6EA3-4F09-9330-69B4B9260CF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98A00B-6107-4975-8E68-DD36574739BC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1AEF2C6C-64C8-4723-9FA0-D7C9A536A3CB}">
      <dgm:prSet phldrT="[Text]"/>
      <dgm:spPr/>
      <dgm:t>
        <a:bodyPr/>
        <a:lstStyle/>
        <a:p>
          <a:r>
            <a:rPr lang="bn-IN" dirty="0" smtClean="0">
              <a:solidFill>
                <a:srgbClr val="FF0000"/>
              </a:solidFill>
            </a:rPr>
            <a:t>মরুভুমি</a:t>
          </a:r>
          <a:endParaRPr lang="en-US" dirty="0">
            <a:solidFill>
              <a:srgbClr val="FF0000"/>
            </a:solidFill>
          </a:endParaRPr>
        </a:p>
      </dgm:t>
    </dgm:pt>
    <dgm:pt modelId="{142073B7-1F80-4B47-B771-CC2D99735518}" type="parTrans" cxnId="{24A431E3-B5F8-4EC5-9488-0AB7A09159F6}">
      <dgm:prSet/>
      <dgm:spPr/>
      <dgm:t>
        <a:bodyPr/>
        <a:lstStyle/>
        <a:p>
          <a:endParaRPr lang="en-US"/>
        </a:p>
      </dgm:t>
    </dgm:pt>
    <dgm:pt modelId="{547E8462-2504-490E-A05A-8F6A803412A5}" type="sibTrans" cxnId="{24A431E3-B5F8-4EC5-9488-0AB7A09159F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9BAAE305-E8B2-425B-B0B1-B9FD1C9517E4}" type="pres">
      <dgm:prSet presAssocID="{A598A00B-6107-4975-8E68-DD36574739BC}" presName="Name0" presStyleCnt="0">
        <dgm:presLayoutVars>
          <dgm:dir/>
        </dgm:presLayoutVars>
      </dgm:prSet>
      <dgm:spPr/>
    </dgm:pt>
    <dgm:pt modelId="{0AFB939C-F172-4F35-A0DD-1BAF2A9175F9}" type="pres">
      <dgm:prSet presAssocID="{547E8462-2504-490E-A05A-8F6A803412A5}" presName="picture_1" presStyleLbl="bgImgPlace1" presStyleIdx="0" presStyleCnt="1" custScaleX="186857"/>
      <dgm:spPr/>
      <dgm:t>
        <a:bodyPr/>
        <a:lstStyle/>
        <a:p>
          <a:endParaRPr lang="en-US"/>
        </a:p>
      </dgm:t>
    </dgm:pt>
    <dgm:pt modelId="{DA7DB20A-ECCB-4E8D-A797-DA206C17C942}" type="pres">
      <dgm:prSet presAssocID="{1AEF2C6C-64C8-4723-9FA0-D7C9A536A3C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9E414-3C93-4106-807E-C1FCFAD35CC9}" type="pres">
      <dgm:prSet presAssocID="{A598A00B-6107-4975-8E68-DD36574739BC}" presName="maxNode" presStyleCnt="0"/>
      <dgm:spPr/>
    </dgm:pt>
    <dgm:pt modelId="{F1840314-6A08-4E45-AC6D-6098D007C244}" type="pres">
      <dgm:prSet presAssocID="{A598A00B-6107-4975-8E68-DD36574739BC}" presName="Name33" presStyleCnt="0"/>
      <dgm:spPr/>
    </dgm:pt>
  </dgm:ptLst>
  <dgm:cxnLst>
    <dgm:cxn modelId="{EF0F247E-0B77-49D5-B884-8A2D764E5EDD}" type="presOf" srcId="{547E8462-2504-490E-A05A-8F6A803412A5}" destId="{0AFB939C-F172-4F35-A0DD-1BAF2A9175F9}" srcOrd="0" destOrd="0" presId="urn:microsoft.com/office/officeart/2008/layout/AccentedPicture"/>
    <dgm:cxn modelId="{24A431E3-B5F8-4EC5-9488-0AB7A09159F6}" srcId="{A598A00B-6107-4975-8E68-DD36574739BC}" destId="{1AEF2C6C-64C8-4723-9FA0-D7C9A536A3CB}" srcOrd="0" destOrd="0" parTransId="{142073B7-1F80-4B47-B771-CC2D99735518}" sibTransId="{547E8462-2504-490E-A05A-8F6A803412A5}"/>
    <dgm:cxn modelId="{A64B8E78-75D1-4972-B3D5-C28226DADF3D}" type="presOf" srcId="{1AEF2C6C-64C8-4723-9FA0-D7C9A536A3CB}" destId="{DA7DB20A-ECCB-4E8D-A797-DA206C17C942}" srcOrd="0" destOrd="0" presId="urn:microsoft.com/office/officeart/2008/layout/AccentedPicture"/>
    <dgm:cxn modelId="{1B38EBDC-504C-4087-B0BE-7AFAD3B68D6A}" type="presOf" srcId="{A598A00B-6107-4975-8E68-DD36574739BC}" destId="{9BAAE305-E8B2-425B-B0B1-B9FD1C9517E4}" srcOrd="0" destOrd="0" presId="urn:microsoft.com/office/officeart/2008/layout/AccentedPicture"/>
    <dgm:cxn modelId="{0B714837-49BE-4C0D-BEB4-9D4F068EDF0C}" type="presParOf" srcId="{9BAAE305-E8B2-425B-B0B1-B9FD1C9517E4}" destId="{0AFB939C-F172-4F35-A0DD-1BAF2A9175F9}" srcOrd="0" destOrd="0" presId="urn:microsoft.com/office/officeart/2008/layout/AccentedPicture"/>
    <dgm:cxn modelId="{F05E1130-914F-45F0-9F54-0005CE52E95E}" type="presParOf" srcId="{9BAAE305-E8B2-425B-B0B1-B9FD1C9517E4}" destId="{DA7DB20A-ECCB-4E8D-A797-DA206C17C942}" srcOrd="1" destOrd="0" presId="urn:microsoft.com/office/officeart/2008/layout/AccentedPicture"/>
    <dgm:cxn modelId="{59A8CCA4-DEE1-4546-BDCA-60DE1F8E25EC}" type="presParOf" srcId="{9BAAE305-E8B2-425B-B0B1-B9FD1C9517E4}" destId="{03D9E414-3C93-4106-807E-C1FCFAD35CC9}" srcOrd="2" destOrd="0" presId="urn:microsoft.com/office/officeart/2008/layout/AccentedPicture"/>
    <dgm:cxn modelId="{A494EC22-FACC-4F78-9CE5-553D41709BC4}" type="presParOf" srcId="{03D9E414-3C93-4106-807E-C1FCFAD35CC9}" destId="{F1840314-6A08-4E45-AC6D-6098D007C24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FFCA21-9157-47A5-B7A4-A817B959BF34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9C02CC58-04EA-4B74-AD78-616A66B03D41}">
      <dgm:prSet phldrT="[Text]"/>
      <dgm:spPr/>
      <dgm:t>
        <a:bodyPr/>
        <a:lstStyle/>
        <a:p>
          <a:r>
            <a:rPr lang="bn-IN" dirty="0" smtClean="0"/>
            <a:t>পর্বতাঞ্চল</a:t>
          </a:r>
          <a:endParaRPr lang="en-US" dirty="0"/>
        </a:p>
      </dgm:t>
    </dgm:pt>
    <dgm:pt modelId="{4D9982CE-7F70-4A71-8C60-2DEE9A279F52}" type="parTrans" cxnId="{88B3253B-9BBF-473D-8F41-1200E7008C75}">
      <dgm:prSet/>
      <dgm:spPr/>
      <dgm:t>
        <a:bodyPr/>
        <a:lstStyle/>
        <a:p>
          <a:endParaRPr lang="en-US"/>
        </a:p>
      </dgm:t>
    </dgm:pt>
    <dgm:pt modelId="{BACFA2ED-F115-4F5E-87B6-755FC60C8505}" type="sibTrans" cxnId="{88B3253B-9BBF-473D-8F41-1200E7008C7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  <dgm:t>
        <a:bodyPr/>
        <a:lstStyle/>
        <a:p>
          <a:endParaRPr lang="en-US"/>
        </a:p>
      </dgm:t>
    </dgm:pt>
    <dgm:pt modelId="{41C47AEB-BA99-4548-81F4-71BE336CCDBB}" type="pres">
      <dgm:prSet presAssocID="{CCFFCA21-9157-47A5-B7A4-A817B959BF34}" presName="Name0" presStyleCnt="0">
        <dgm:presLayoutVars>
          <dgm:dir/>
        </dgm:presLayoutVars>
      </dgm:prSet>
      <dgm:spPr/>
    </dgm:pt>
    <dgm:pt modelId="{99F35464-E2D1-45A7-820C-A437424A6E0A}" type="pres">
      <dgm:prSet presAssocID="{BACFA2ED-F115-4F5E-87B6-755FC60C8505}" presName="picture_1" presStyleLbl="bgImgPlace1" presStyleIdx="0" presStyleCnt="1" custScaleX="212926" custLinFactNeighborX="5887" custLinFactNeighborY="1026"/>
      <dgm:spPr/>
      <dgm:t>
        <a:bodyPr/>
        <a:lstStyle/>
        <a:p>
          <a:endParaRPr lang="en-US"/>
        </a:p>
      </dgm:t>
    </dgm:pt>
    <dgm:pt modelId="{53966DF9-EC87-4390-A2B6-BBC2175F81FB}" type="pres">
      <dgm:prSet presAssocID="{9C02CC58-04EA-4B74-AD78-616A66B03D4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97C9C-F6CF-44E1-A3C1-C79315C81CD9}" type="pres">
      <dgm:prSet presAssocID="{CCFFCA21-9157-47A5-B7A4-A817B959BF34}" presName="maxNode" presStyleCnt="0"/>
      <dgm:spPr/>
    </dgm:pt>
    <dgm:pt modelId="{DABF4396-149E-4FF4-9959-70918B0BD56C}" type="pres">
      <dgm:prSet presAssocID="{CCFFCA21-9157-47A5-B7A4-A817B959BF34}" presName="Name33" presStyleCnt="0"/>
      <dgm:spPr/>
    </dgm:pt>
  </dgm:ptLst>
  <dgm:cxnLst>
    <dgm:cxn modelId="{88B3253B-9BBF-473D-8F41-1200E7008C75}" srcId="{CCFFCA21-9157-47A5-B7A4-A817B959BF34}" destId="{9C02CC58-04EA-4B74-AD78-616A66B03D41}" srcOrd="0" destOrd="0" parTransId="{4D9982CE-7F70-4A71-8C60-2DEE9A279F52}" sibTransId="{BACFA2ED-F115-4F5E-87B6-755FC60C8505}"/>
    <dgm:cxn modelId="{81729E5A-7BC1-4A63-A641-C375649F2144}" type="presOf" srcId="{9C02CC58-04EA-4B74-AD78-616A66B03D41}" destId="{53966DF9-EC87-4390-A2B6-BBC2175F81FB}" srcOrd="0" destOrd="0" presId="urn:microsoft.com/office/officeart/2008/layout/AccentedPicture"/>
    <dgm:cxn modelId="{0243AD6A-1182-4D52-BE25-552155C5DA56}" type="presOf" srcId="{BACFA2ED-F115-4F5E-87B6-755FC60C8505}" destId="{99F35464-E2D1-45A7-820C-A437424A6E0A}" srcOrd="0" destOrd="0" presId="urn:microsoft.com/office/officeart/2008/layout/AccentedPicture"/>
    <dgm:cxn modelId="{3EB82B12-3D6D-4567-AF5F-EC273132D8A2}" type="presOf" srcId="{CCFFCA21-9157-47A5-B7A4-A817B959BF34}" destId="{41C47AEB-BA99-4548-81F4-71BE336CCDBB}" srcOrd="0" destOrd="0" presId="urn:microsoft.com/office/officeart/2008/layout/AccentedPicture"/>
    <dgm:cxn modelId="{330A8392-2498-46B7-85FE-62946D579144}" type="presParOf" srcId="{41C47AEB-BA99-4548-81F4-71BE336CCDBB}" destId="{99F35464-E2D1-45A7-820C-A437424A6E0A}" srcOrd="0" destOrd="0" presId="urn:microsoft.com/office/officeart/2008/layout/AccentedPicture"/>
    <dgm:cxn modelId="{02EE3137-DBFE-4AEB-9557-523AC50E5DED}" type="presParOf" srcId="{41C47AEB-BA99-4548-81F4-71BE336CCDBB}" destId="{53966DF9-EC87-4390-A2B6-BBC2175F81FB}" srcOrd="1" destOrd="0" presId="urn:microsoft.com/office/officeart/2008/layout/AccentedPicture"/>
    <dgm:cxn modelId="{95B10175-D4AE-4047-BA80-758D2036E6C7}" type="presParOf" srcId="{41C47AEB-BA99-4548-81F4-71BE336CCDBB}" destId="{11C97C9C-F6CF-44E1-A3C1-C79315C81CD9}" srcOrd="2" destOrd="0" presId="urn:microsoft.com/office/officeart/2008/layout/AccentedPicture"/>
    <dgm:cxn modelId="{86306073-92F1-4358-9FF4-121233FCA3BB}" type="presParOf" srcId="{11C97C9C-F6CF-44E1-A3C1-C79315C81CD9}" destId="{DABF4396-149E-4FF4-9959-70918B0BD56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22D2F7-F700-42A0-AE01-225D554B67E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CE99029-14C2-4B8B-BD7B-1EABCA948D2D}">
      <dgm:prSet phldrT="[Text]"/>
      <dgm:spPr/>
      <dgm:t>
        <a:bodyPr/>
        <a:lstStyle/>
        <a:p>
          <a:r>
            <a:rPr lang="en-US" dirty="0" err="1" smtClean="0"/>
            <a:t>সমভুমি</a:t>
          </a:r>
          <a:endParaRPr lang="en-US" dirty="0"/>
        </a:p>
      </dgm:t>
    </dgm:pt>
    <dgm:pt modelId="{66778347-E273-4CED-B5A3-0CE0EECE51A7}" type="parTrans" cxnId="{8A27ACE8-86B9-4465-9752-EF0C41AD1604}">
      <dgm:prSet/>
      <dgm:spPr/>
      <dgm:t>
        <a:bodyPr/>
        <a:lstStyle/>
        <a:p>
          <a:endParaRPr lang="en-US"/>
        </a:p>
      </dgm:t>
    </dgm:pt>
    <dgm:pt modelId="{D3C41FF3-F2BF-41D6-862A-327160310DC3}" type="sibTrans" cxnId="{8A27ACE8-86B9-4465-9752-EF0C41AD160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n-US"/>
        </a:p>
      </dgm:t>
    </dgm:pt>
    <dgm:pt modelId="{09963355-321D-47BC-A9A8-A7DD3E964891}" type="pres">
      <dgm:prSet presAssocID="{3322D2F7-F700-42A0-AE01-225D554B67EF}" presName="Name0" presStyleCnt="0">
        <dgm:presLayoutVars>
          <dgm:dir/>
        </dgm:presLayoutVars>
      </dgm:prSet>
      <dgm:spPr/>
    </dgm:pt>
    <dgm:pt modelId="{E4B86D63-C3A9-426B-ACD1-E34C99AE416F}" type="pres">
      <dgm:prSet presAssocID="{D3C41FF3-F2BF-41D6-862A-327160310DC3}" presName="picture_1" presStyleLbl="bgImgPlace1" presStyleIdx="0" presStyleCnt="1" custScaleX="126690" custLinFactNeighborX="-36745"/>
      <dgm:spPr/>
      <dgm:t>
        <a:bodyPr/>
        <a:lstStyle/>
        <a:p>
          <a:endParaRPr lang="en-US"/>
        </a:p>
      </dgm:t>
    </dgm:pt>
    <dgm:pt modelId="{D88F6F9D-03D0-4A24-8C73-6BA5DE8F1A2A}" type="pres">
      <dgm:prSet presAssocID="{ACE99029-14C2-4B8B-BD7B-1EABCA948D2D}" presName="text_1" presStyleLbl="node1" presStyleIdx="0" presStyleCnt="0" custScaleY="53588" custLinFactNeighborX="-19998" custLinFactNeighborY="2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1AEF6-3D1A-4F0B-9E01-A26F2E45672D}" type="pres">
      <dgm:prSet presAssocID="{3322D2F7-F700-42A0-AE01-225D554B67EF}" presName="maxNode" presStyleCnt="0"/>
      <dgm:spPr/>
    </dgm:pt>
    <dgm:pt modelId="{F438C422-FB9D-44E7-BA4A-17F738BAF284}" type="pres">
      <dgm:prSet presAssocID="{3322D2F7-F700-42A0-AE01-225D554B67EF}" presName="Name33" presStyleCnt="0"/>
      <dgm:spPr/>
    </dgm:pt>
  </dgm:ptLst>
  <dgm:cxnLst>
    <dgm:cxn modelId="{8A27ACE8-86B9-4465-9752-EF0C41AD1604}" srcId="{3322D2F7-F700-42A0-AE01-225D554B67EF}" destId="{ACE99029-14C2-4B8B-BD7B-1EABCA948D2D}" srcOrd="0" destOrd="0" parTransId="{66778347-E273-4CED-B5A3-0CE0EECE51A7}" sibTransId="{D3C41FF3-F2BF-41D6-862A-327160310DC3}"/>
    <dgm:cxn modelId="{33E1119B-AF4A-4C3E-A516-73A707C1211E}" type="presOf" srcId="{D3C41FF3-F2BF-41D6-862A-327160310DC3}" destId="{E4B86D63-C3A9-426B-ACD1-E34C99AE416F}" srcOrd="0" destOrd="0" presId="urn:microsoft.com/office/officeart/2008/layout/AccentedPicture"/>
    <dgm:cxn modelId="{37EEF979-4483-4795-8977-5787DC1C0AD7}" type="presOf" srcId="{3322D2F7-F700-42A0-AE01-225D554B67EF}" destId="{09963355-321D-47BC-A9A8-A7DD3E964891}" srcOrd="0" destOrd="0" presId="urn:microsoft.com/office/officeart/2008/layout/AccentedPicture"/>
    <dgm:cxn modelId="{2EF12188-22B8-4CD6-857F-42A14565BD49}" type="presOf" srcId="{ACE99029-14C2-4B8B-BD7B-1EABCA948D2D}" destId="{D88F6F9D-03D0-4A24-8C73-6BA5DE8F1A2A}" srcOrd="0" destOrd="0" presId="urn:microsoft.com/office/officeart/2008/layout/AccentedPicture"/>
    <dgm:cxn modelId="{09554279-B6E4-4DCE-A7B6-B5479EC41A22}" type="presParOf" srcId="{09963355-321D-47BC-A9A8-A7DD3E964891}" destId="{E4B86D63-C3A9-426B-ACD1-E34C99AE416F}" srcOrd="0" destOrd="0" presId="urn:microsoft.com/office/officeart/2008/layout/AccentedPicture"/>
    <dgm:cxn modelId="{90B7EE37-840D-4D82-A85D-9307E788AD3D}" type="presParOf" srcId="{09963355-321D-47BC-A9A8-A7DD3E964891}" destId="{D88F6F9D-03D0-4A24-8C73-6BA5DE8F1A2A}" srcOrd="1" destOrd="0" presId="urn:microsoft.com/office/officeart/2008/layout/AccentedPicture"/>
    <dgm:cxn modelId="{27F64BA4-C99A-43DB-8420-3306D28B217E}" type="presParOf" srcId="{09963355-321D-47BC-A9A8-A7DD3E964891}" destId="{8CD1AEF6-3D1A-4F0B-9E01-A26F2E45672D}" srcOrd="2" destOrd="0" presId="urn:microsoft.com/office/officeart/2008/layout/AccentedPicture"/>
    <dgm:cxn modelId="{0CE15692-ADF3-444A-899C-7BAFB134CC88}" type="presParOf" srcId="{8CD1AEF6-3D1A-4F0B-9E01-A26F2E45672D}" destId="{F438C422-FB9D-44E7-BA4A-17F738BAF28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F21C7-C8B1-4E10-88C9-70431AB48FDA}">
      <dsp:nvSpPr>
        <dsp:cNvPr id="0" name=""/>
        <dsp:cNvSpPr/>
      </dsp:nvSpPr>
      <dsp:spPr>
        <a:xfrm>
          <a:off x="914399" y="0"/>
          <a:ext cx="10363200" cy="940157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34722-73DA-48AC-AFB2-CF3410EDDC24}">
      <dsp:nvSpPr>
        <dsp:cNvPr id="0" name=""/>
        <dsp:cNvSpPr/>
      </dsp:nvSpPr>
      <dsp:spPr>
        <a:xfrm>
          <a:off x="4267200" y="0"/>
          <a:ext cx="3657600" cy="940157"/>
        </a:xfrm>
        <a:prstGeom prst="roundRect">
          <a:avLst/>
        </a:prstGeom>
        <a:solidFill>
          <a:schemeClr val="bg1"/>
        </a:solidFill>
        <a:ln w="38100">
          <a:solidFill>
            <a:srgbClr val="FF66FF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b="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3800" b="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3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13095" y="45895"/>
        <a:ext cx="3565810" cy="8483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E3E2E-47B9-44A6-8700-0A276760A983}">
      <dsp:nvSpPr>
        <dsp:cNvPr id="0" name=""/>
        <dsp:cNvSpPr/>
      </dsp:nvSpPr>
      <dsp:spPr>
        <a:xfrm>
          <a:off x="176230" y="41483"/>
          <a:ext cx="3174319" cy="30001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0041FC-7756-4B97-B11E-87F25702E3D3}">
      <dsp:nvSpPr>
        <dsp:cNvPr id="0" name=""/>
        <dsp:cNvSpPr/>
      </dsp:nvSpPr>
      <dsp:spPr>
        <a:xfrm>
          <a:off x="270458" y="1154"/>
          <a:ext cx="3116683" cy="25698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56DCD-8311-4F5A-BAA7-30F2ED5D8E95}">
      <dsp:nvSpPr>
        <dsp:cNvPr id="0" name=""/>
        <dsp:cNvSpPr/>
      </dsp:nvSpPr>
      <dsp:spPr>
        <a:xfrm>
          <a:off x="476511" y="2421230"/>
          <a:ext cx="2704577" cy="544686"/>
        </a:xfrm>
        <a:prstGeom prst="rect">
          <a:avLst/>
        </a:prstGeom>
        <a:solidFill>
          <a:srgbClr val="FFFF00"/>
        </a:solidFill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বনভুমি</a:t>
          </a:r>
          <a:endParaRPr lang="en-US" sz="2300" kern="1200" dirty="0"/>
        </a:p>
      </dsp:txBody>
      <dsp:txXfrm>
        <a:off x="476511" y="2421230"/>
        <a:ext cx="2704577" cy="5446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0F411-24C2-46F1-ABE5-BD2BBE628CF8}">
      <dsp:nvSpPr>
        <dsp:cNvPr id="0" name=""/>
        <dsp:cNvSpPr/>
      </dsp:nvSpPr>
      <dsp:spPr>
        <a:xfrm>
          <a:off x="445663" y="1016680"/>
          <a:ext cx="2322045" cy="165239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2C369-BDDA-4C9F-9F25-B1600199FB66}">
      <dsp:nvSpPr>
        <dsp:cNvPr id="0" name=""/>
        <dsp:cNvSpPr/>
      </dsp:nvSpPr>
      <dsp:spPr>
        <a:xfrm>
          <a:off x="24939" y="0"/>
          <a:ext cx="2944146" cy="259183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76FCE-1132-451A-A138-D4F496CCD826}">
      <dsp:nvSpPr>
        <dsp:cNvPr id="0" name=""/>
        <dsp:cNvSpPr/>
      </dsp:nvSpPr>
      <dsp:spPr>
        <a:xfrm>
          <a:off x="302389" y="2646822"/>
          <a:ext cx="2141984" cy="488019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আগ্নেয়গিরি</a:t>
          </a:r>
          <a:endParaRPr lang="en-US" sz="2000" kern="1200" dirty="0"/>
        </a:p>
      </dsp:txBody>
      <dsp:txXfrm>
        <a:off x="302389" y="2646822"/>
        <a:ext cx="2141984" cy="488019"/>
      </dsp:txXfrm>
    </dsp:sp>
    <dsp:sp modelId="{A32AB426-504B-4DB5-B900-5FA53AD6F30F}">
      <dsp:nvSpPr>
        <dsp:cNvPr id="0" name=""/>
        <dsp:cNvSpPr/>
      </dsp:nvSpPr>
      <dsp:spPr>
        <a:xfrm>
          <a:off x="2862241" y="1016680"/>
          <a:ext cx="1061613" cy="1652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44C0-EEC6-48D7-9370-1A807772CB26}">
      <dsp:nvSpPr>
        <dsp:cNvPr id="0" name=""/>
        <dsp:cNvSpPr/>
      </dsp:nvSpPr>
      <dsp:spPr>
        <a:xfrm>
          <a:off x="1926115" y="558914"/>
          <a:ext cx="2555727" cy="330526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CD857-740F-483D-81CE-324766D5F67A}">
      <dsp:nvSpPr>
        <dsp:cNvPr id="0" name=""/>
        <dsp:cNvSpPr/>
      </dsp:nvSpPr>
      <dsp:spPr>
        <a:xfrm>
          <a:off x="1730801" y="2377422"/>
          <a:ext cx="2826889" cy="11576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সুনামগঞ্জ হাওর</a:t>
          </a:r>
          <a:endParaRPr lang="en-US" sz="3200" kern="1200" dirty="0"/>
        </a:p>
      </dsp:txBody>
      <dsp:txXfrm>
        <a:off x="1730801" y="2377422"/>
        <a:ext cx="2826889" cy="11576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E48E0-DE2B-44D3-9E4C-680B732C1B52}">
      <dsp:nvSpPr>
        <dsp:cNvPr id="0" name=""/>
        <dsp:cNvSpPr/>
      </dsp:nvSpPr>
      <dsp:spPr>
        <a:xfrm>
          <a:off x="914399" y="0"/>
          <a:ext cx="10363200" cy="1107582"/>
        </a:xfrm>
        <a:prstGeom prst="rightArrow">
          <a:avLst/>
        </a:prstGeom>
        <a:solidFill>
          <a:srgbClr val="F682B6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-300000" prstMaterial="softEdge">
          <a:bevelT w="127000" prst="artDeco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C552F-3634-40AD-90FD-32EADA8FA762}">
      <dsp:nvSpPr>
        <dsp:cNvPr id="0" name=""/>
        <dsp:cNvSpPr/>
      </dsp:nvSpPr>
      <dsp:spPr>
        <a:xfrm>
          <a:off x="3846484" y="0"/>
          <a:ext cx="4499030" cy="1107582"/>
        </a:xfrm>
        <a:prstGeom prst="roundRect">
          <a:avLst/>
        </a:prstGeom>
        <a:solidFill>
          <a:schemeClr val="bg1"/>
        </a:solidFill>
        <a:ln w="38100">
          <a:solidFill>
            <a:srgbClr val="FF66FF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smtClean="0">
              <a:solidFill>
                <a:schemeClr val="tx1"/>
              </a:solidFill>
            </a:rPr>
            <a:t>আজকের পাঠ</a:t>
          </a:r>
          <a:endParaRPr lang="en-US" sz="4100" kern="1200">
            <a:solidFill>
              <a:schemeClr val="tx1"/>
            </a:solidFill>
          </a:endParaRPr>
        </a:p>
      </dsp:txBody>
      <dsp:txXfrm>
        <a:off x="3900552" y="54068"/>
        <a:ext cx="4390894" cy="9994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DF0BB-63F3-4DBD-B5AE-FDAB48E70253}">
      <dsp:nvSpPr>
        <dsp:cNvPr id="0" name=""/>
        <dsp:cNvSpPr/>
      </dsp:nvSpPr>
      <dsp:spPr>
        <a:xfrm>
          <a:off x="3119047" y="0"/>
          <a:ext cx="5177308" cy="5177308"/>
        </a:xfrm>
        <a:prstGeom prst="triangle">
          <a:avLst/>
        </a:prstGeom>
        <a:solidFill>
          <a:srgbClr val="E7257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73DC3-49E9-463D-A395-E833F0A484BE}">
      <dsp:nvSpPr>
        <dsp:cNvPr id="0" name=""/>
        <dsp:cNvSpPr/>
      </dsp:nvSpPr>
      <dsp:spPr>
        <a:xfrm>
          <a:off x="5707701" y="518236"/>
          <a:ext cx="3365250" cy="1840371"/>
        </a:xfrm>
        <a:prstGeom prst="roundRect">
          <a:avLst/>
        </a:prstGeom>
        <a:solidFill>
          <a:schemeClr val="bg1">
            <a:alpha val="90000"/>
          </a:schemeClr>
        </a:solidFill>
        <a:ln w="28575">
          <a:solidFill>
            <a:srgbClr val="F682B6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hardEdg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dirty="0" smtClean="0"/>
            <a:t>ভৌগোলিক উপাদান</a:t>
          </a:r>
          <a:endParaRPr lang="en-US" sz="3900" kern="1200" dirty="0"/>
        </a:p>
      </dsp:txBody>
      <dsp:txXfrm>
        <a:off x="5797541" y="608076"/>
        <a:ext cx="3185570" cy="1660691"/>
      </dsp:txXfrm>
    </dsp:sp>
    <dsp:sp modelId="{B889D96E-403B-4C7E-A535-6C32AD4BD3C8}">
      <dsp:nvSpPr>
        <dsp:cNvPr id="0" name=""/>
        <dsp:cNvSpPr/>
      </dsp:nvSpPr>
      <dsp:spPr>
        <a:xfrm>
          <a:off x="5707701" y="2588654"/>
          <a:ext cx="3365250" cy="1840371"/>
        </a:xfrm>
        <a:prstGeom prst="roundRect">
          <a:avLst/>
        </a:prstGeom>
        <a:solidFill>
          <a:schemeClr val="bg1">
            <a:alpha val="90000"/>
          </a:schemeClr>
        </a:solidFill>
        <a:ln w="28575">
          <a:solidFill>
            <a:srgbClr val="F682B6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slop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Geographical Factor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7541" y="2678494"/>
        <a:ext cx="3185570" cy="16606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FCC37-28E5-462B-BA19-B35983192036}">
      <dsp:nvSpPr>
        <dsp:cNvPr id="0" name=""/>
        <dsp:cNvSpPr/>
      </dsp:nvSpPr>
      <dsp:spPr>
        <a:xfrm>
          <a:off x="914399" y="0"/>
          <a:ext cx="10363200" cy="1197734"/>
        </a:xfrm>
        <a:prstGeom prst="rightArrow">
          <a:avLst/>
        </a:prstGeom>
        <a:solidFill>
          <a:srgbClr val="F682B6"/>
        </a:soli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-300000" prstMaterial="softEdge">
          <a:bevelT w="127000" prst="artDeco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012E3-04F9-430B-85B5-65323E23FF1D}">
      <dsp:nvSpPr>
        <dsp:cNvPr id="0" name=""/>
        <dsp:cNvSpPr/>
      </dsp:nvSpPr>
      <dsp:spPr>
        <a:xfrm>
          <a:off x="4267200" y="0"/>
          <a:ext cx="3657600" cy="1197734"/>
        </a:xfrm>
        <a:prstGeom prst="roundRect">
          <a:avLst/>
        </a:prstGeom>
        <a:solidFill>
          <a:schemeClr val="bg1"/>
        </a:solidFill>
        <a:ln w="57150">
          <a:solidFill>
            <a:srgbClr val="F682B6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kern="1200" smtClean="0">
              <a:solidFill>
                <a:schemeClr val="tx1"/>
              </a:solidFill>
            </a:rPr>
            <a:t>শিখনফল</a:t>
          </a:r>
          <a:endParaRPr lang="en-US" sz="4500" kern="1200">
            <a:solidFill>
              <a:schemeClr val="tx1"/>
            </a:solidFill>
          </a:endParaRPr>
        </a:p>
      </dsp:txBody>
      <dsp:txXfrm>
        <a:off x="4325669" y="58469"/>
        <a:ext cx="3540662" cy="10807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A9204-BE04-41E2-9750-DFF4047FB3CD}">
      <dsp:nvSpPr>
        <dsp:cNvPr id="0" name=""/>
        <dsp:cNvSpPr/>
      </dsp:nvSpPr>
      <dsp:spPr>
        <a:xfrm>
          <a:off x="0" y="309398"/>
          <a:ext cx="12192000" cy="8687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rgbClr val="F682B6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smtClean="0"/>
            <a:t>এই পাঠ শেষে শিক্ষার্থীরা------</a:t>
          </a:r>
          <a:endParaRPr lang="en-US" sz="3300" kern="1200"/>
        </a:p>
      </dsp:txBody>
      <dsp:txXfrm>
        <a:off x="42408" y="351806"/>
        <a:ext cx="12107184" cy="783909"/>
      </dsp:txXfrm>
    </dsp:sp>
    <dsp:sp modelId="{608E9CF1-3F59-4C6D-B8F4-4AFD63761874}">
      <dsp:nvSpPr>
        <dsp:cNvPr id="0" name=""/>
        <dsp:cNvSpPr/>
      </dsp:nvSpPr>
      <dsp:spPr>
        <a:xfrm>
          <a:off x="0" y="1273163"/>
          <a:ext cx="12192000" cy="8687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rgbClr val="F682B6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smtClean="0"/>
            <a:t>সমাজ জীবনে প্রভাব বিস্তারকারী উপাদান সমুহের নাম বলতে পারবে</a:t>
          </a:r>
          <a:endParaRPr lang="en-US" sz="3300" kern="1200"/>
        </a:p>
      </dsp:txBody>
      <dsp:txXfrm>
        <a:off x="42408" y="1315571"/>
        <a:ext cx="12107184" cy="783909"/>
      </dsp:txXfrm>
    </dsp:sp>
    <dsp:sp modelId="{7F41A1B4-DBC1-413A-8ABC-60FF023D2018}">
      <dsp:nvSpPr>
        <dsp:cNvPr id="0" name=""/>
        <dsp:cNvSpPr/>
      </dsp:nvSpPr>
      <dsp:spPr>
        <a:xfrm>
          <a:off x="0" y="2236929"/>
          <a:ext cx="12192000" cy="8687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rgbClr val="F682B6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smtClean="0"/>
            <a:t>ভৌগোলিক উপাদান বলতে কী বোঝায়?তা ব্যাখ্যা করতে পারবে।</a:t>
          </a:r>
          <a:endParaRPr lang="en-US" sz="3300" kern="1200"/>
        </a:p>
      </dsp:txBody>
      <dsp:txXfrm>
        <a:off x="42408" y="2279337"/>
        <a:ext cx="12107184" cy="783909"/>
      </dsp:txXfrm>
    </dsp:sp>
    <dsp:sp modelId="{98E4E9BE-9E75-4E1E-8CA5-FC391AC7437C}">
      <dsp:nvSpPr>
        <dsp:cNvPr id="0" name=""/>
        <dsp:cNvSpPr/>
      </dsp:nvSpPr>
      <dsp:spPr>
        <a:xfrm>
          <a:off x="0" y="3200693"/>
          <a:ext cx="12192000" cy="8687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rgbClr val="F682B6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smtClean="0"/>
            <a:t>সমাজ জীবনে ভৌগোলিক উপাদানের প্রভাব বিশ্লেষণ করতে পারবে।</a:t>
          </a:r>
          <a:endParaRPr lang="en-US" sz="3300" kern="1200"/>
        </a:p>
      </dsp:txBody>
      <dsp:txXfrm>
        <a:off x="42408" y="3243101"/>
        <a:ext cx="12107184" cy="78390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E02F0-1B01-45EE-865D-2BD974862FC4}">
      <dsp:nvSpPr>
        <dsp:cNvPr id="0" name=""/>
        <dsp:cNvSpPr/>
      </dsp:nvSpPr>
      <dsp:spPr>
        <a:xfrm>
          <a:off x="1415445" y="459"/>
          <a:ext cx="5461339" cy="939237"/>
        </a:xfrm>
        <a:prstGeom prst="roundRect">
          <a:avLst/>
        </a:prstGeom>
        <a:solidFill>
          <a:schemeClr val="bg1"/>
        </a:solidFill>
        <a:ln w="57150">
          <a:solidFill>
            <a:srgbClr val="F682B6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বিষয়বস্তু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আলোচনা</a:t>
          </a:r>
          <a:r>
            <a:rPr lang="bn-IN" sz="2800" kern="1200" dirty="0" smtClean="0">
              <a:solidFill>
                <a:schemeClr val="tx1"/>
              </a:solidFill>
            </a:rPr>
            <a:t>(২৫মিনিট)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461295" y="46309"/>
        <a:ext cx="5369639" cy="8475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F9481-E4D7-4A57-BED0-CEC36404E38A}">
      <dsp:nvSpPr>
        <dsp:cNvPr id="0" name=""/>
        <dsp:cNvSpPr/>
      </dsp:nvSpPr>
      <dsp:spPr>
        <a:xfrm>
          <a:off x="2214787" y="0"/>
          <a:ext cx="5383370" cy="5383370"/>
        </a:xfrm>
        <a:prstGeom prst="triangle">
          <a:avLst/>
        </a:prstGeom>
        <a:solidFill>
          <a:srgbClr val="820E42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B3863-8250-45FE-911F-12A25800FE95}">
      <dsp:nvSpPr>
        <dsp:cNvPr id="0" name=""/>
        <dsp:cNvSpPr/>
      </dsp:nvSpPr>
      <dsp:spPr>
        <a:xfrm>
          <a:off x="4022004" y="1290329"/>
          <a:ext cx="5552480" cy="2184399"/>
        </a:xfrm>
        <a:prstGeom prst="roundRect">
          <a:avLst/>
        </a:prstGeom>
        <a:solidFill>
          <a:schemeClr val="bg1">
            <a:alpha val="90000"/>
          </a:schemeClr>
        </a:solidFill>
        <a:ln w="381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ভৌগোলিক</a:t>
          </a:r>
          <a:r>
            <a:rPr lang="en-US" sz="4600" kern="1200" dirty="0" smtClean="0"/>
            <a:t> </a:t>
          </a:r>
          <a:r>
            <a:rPr lang="en-US" sz="4600" kern="1200" dirty="0" err="1" smtClean="0"/>
            <a:t>উপাদান</a:t>
          </a:r>
          <a:r>
            <a:rPr lang="en-US" sz="4600" kern="1200" dirty="0" smtClean="0"/>
            <a:t>  </a:t>
          </a:r>
          <a:r>
            <a:rPr lang="en-US" sz="4600" kern="1200" dirty="0" err="1" smtClean="0"/>
            <a:t>বলতে</a:t>
          </a:r>
          <a:r>
            <a:rPr lang="en-US" sz="4600" kern="1200" dirty="0" smtClean="0"/>
            <a:t> </a:t>
          </a:r>
          <a:r>
            <a:rPr lang="en-US" sz="4600" kern="1200" dirty="0" err="1" smtClean="0"/>
            <a:t>কী</a:t>
          </a:r>
          <a:r>
            <a:rPr lang="en-US" sz="4600" kern="1200" dirty="0" smtClean="0"/>
            <a:t> </a:t>
          </a:r>
          <a:r>
            <a:rPr lang="en-US" sz="4600" kern="1200" dirty="0" err="1" smtClean="0"/>
            <a:t>বুঝ</a:t>
          </a:r>
          <a:r>
            <a:rPr lang="en-US" sz="4600" kern="1200" dirty="0" smtClean="0"/>
            <a:t> ?</a:t>
          </a:r>
          <a:endParaRPr lang="en-US" sz="4600" kern="1200" dirty="0"/>
        </a:p>
      </dsp:txBody>
      <dsp:txXfrm>
        <a:off x="4128638" y="1396963"/>
        <a:ext cx="5339212" cy="19711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B7885-2AE6-4A81-BFC0-E988B6AE952B}">
      <dsp:nvSpPr>
        <dsp:cNvPr id="0" name=""/>
        <dsp:cNvSpPr/>
      </dsp:nvSpPr>
      <dsp:spPr>
        <a:xfrm rot="10800000">
          <a:off x="2267539" y="0"/>
          <a:ext cx="8107680" cy="901520"/>
        </a:xfrm>
        <a:prstGeom prst="homePlate">
          <a:avLst/>
        </a:prstGeom>
        <a:solidFill>
          <a:schemeClr val="bg1"/>
        </a:solidFill>
        <a:ln w="57150">
          <a:solidFill>
            <a:srgbClr val="F682B6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lop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545" tIns="144780" rIns="270256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smtClean="0">
              <a:solidFill>
                <a:schemeClr val="tx1"/>
              </a:solidFill>
            </a:rPr>
            <a:t>উত্তর</a:t>
          </a:r>
          <a:endParaRPr lang="en-US" sz="3800" kern="1200">
            <a:solidFill>
              <a:schemeClr val="tx1"/>
            </a:solidFill>
          </a:endParaRPr>
        </a:p>
      </dsp:txBody>
      <dsp:txXfrm rot="10800000">
        <a:off x="2492919" y="0"/>
        <a:ext cx="7882300" cy="901520"/>
      </dsp:txXfrm>
    </dsp:sp>
    <dsp:sp modelId="{BBB9E139-1853-4564-9D86-10F2275A2FDA}">
      <dsp:nvSpPr>
        <dsp:cNvPr id="0" name=""/>
        <dsp:cNvSpPr/>
      </dsp:nvSpPr>
      <dsp:spPr>
        <a:xfrm>
          <a:off x="1816779" y="0"/>
          <a:ext cx="901520" cy="901520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slop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86FA1-32A6-4CD7-B6DF-88497AA02055}">
      <dsp:nvSpPr>
        <dsp:cNvPr id="0" name=""/>
        <dsp:cNvSpPr/>
      </dsp:nvSpPr>
      <dsp:spPr>
        <a:xfrm>
          <a:off x="0" y="78368"/>
          <a:ext cx="7395883" cy="11081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মোঃ এনামুল হক</a:t>
          </a:r>
          <a:endParaRPr lang="en-US" sz="3200" kern="1200" dirty="0"/>
        </a:p>
      </dsp:txBody>
      <dsp:txXfrm>
        <a:off x="54098" y="132466"/>
        <a:ext cx="7287687" cy="999998"/>
      </dsp:txXfrm>
    </dsp:sp>
    <dsp:sp modelId="{D6926108-069B-4405-82E5-E06A82627C9D}">
      <dsp:nvSpPr>
        <dsp:cNvPr id="0" name=""/>
        <dsp:cNvSpPr/>
      </dsp:nvSpPr>
      <dsp:spPr>
        <a:xfrm>
          <a:off x="0" y="1297213"/>
          <a:ext cx="7395883" cy="11093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প্রভাষক সমাজবিজ্ঞান</a:t>
          </a:r>
          <a:endParaRPr lang="en-US" sz="3200" kern="1200" dirty="0"/>
        </a:p>
      </dsp:txBody>
      <dsp:txXfrm>
        <a:off x="54152" y="1351365"/>
        <a:ext cx="7287579" cy="1001002"/>
      </dsp:txXfrm>
    </dsp:sp>
    <dsp:sp modelId="{F5915B0C-94B0-49E7-9545-C46FC7AA96E9}">
      <dsp:nvSpPr>
        <dsp:cNvPr id="0" name=""/>
        <dsp:cNvSpPr/>
      </dsp:nvSpPr>
      <dsp:spPr>
        <a:xfrm>
          <a:off x="0" y="2514393"/>
          <a:ext cx="7395883" cy="10011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কাকনহাট কলেজ,রাজশাহী।</a:t>
          </a:r>
          <a:endParaRPr lang="en-US" sz="3200" kern="1200" dirty="0"/>
        </a:p>
      </dsp:txBody>
      <dsp:txXfrm>
        <a:off x="48872" y="2563265"/>
        <a:ext cx="7298139" cy="903397"/>
      </dsp:txXfrm>
    </dsp:sp>
    <dsp:sp modelId="{BB25D620-22DF-4FDA-96EC-EB9D1AAA1E90}">
      <dsp:nvSpPr>
        <dsp:cNvPr id="0" name=""/>
        <dsp:cNvSpPr/>
      </dsp:nvSpPr>
      <dsp:spPr>
        <a:xfrm>
          <a:off x="0" y="3644724"/>
          <a:ext cx="7395883" cy="10476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মোবাঃ০১৭১৫-০৪১৭৯৭</a:t>
          </a:r>
          <a:endParaRPr lang="en-US" sz="3200" kern="1200" dirty="0"/>
        </a:p>
      </dsp:txBody>
      <dsp:txXfrm>
        <a:off x="51142" y="3695866"/>
        <a:ext cx="7293599" cy="945375"/>
      </dsp:txXfrm>
    </dsp:sp>
    <dsp:sp modelId="{FDC98AE1-EFCD-413C-BF5D-2012622FE7BA}">
      <dsp:nvSpPr>
        <dsp:cNvPr id="0" name=""/>
        <dsp:cNvSpPr/>
      </dsp:nvSpPr>
      <dsp:spPr>
        <a:xfrm>
          <a:off x="0" y="4794231"/>
          <a:ext cx="7395883" cy="842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Email:enamulbiroil@gmail.com</a:t>
          </a:r>
          <a:endParaRPr lang="en-US" sz="2000" kern="1200" dirty="0"/>
        </a:p>
      </dsp:txBody>
      <dsp:txXfrm>
        <a:off x="41123" y="4835354"/>
        <a:ext cx="7313637" cy="7601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10B4F-F48B-418F-AE35-FB3501370193}">
      <dsp:nvSpPr>
        <dsp:cNvPr id="0" name=""/>
        <dsp:cNvSpPr/>
      </dsp:nvSpPr>
      <dsp:spPr>
        <a:xfrm>
          <a:off x="14696" y="0"/>
          <a:ext cx="3677247" cy="31518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FC58F-4A75-4603-8639-58CE25193C41}">
      <dsp:nvSpPr>
        <dsp:cNvPr id="0" name=""/>
        <dsp:cNvSpPr/>
      </dsp:nvSpPr>
      <dsp:spPr>
        <a:xfrm>
          <a:off x="14696" y="2626366"/>
          <a:ext cx="3677247" cy="525469"/>
        </a:xfrm>
        <a:prstGeom prst="rect">
          <a:avLst/>
        </a:prstGeom>
        <a:solidFill>
          <a:srgbClr val="C0000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/>
            <a:t>মিশরীয় সভ্যতা</a:t>
          </a:r>
          <a:endParaRPr lang="en-US" sz="2500" kern="1200" dirty="0"/>
        </a:p>
      </dsp:txBody>
      <dsp:txXfrm>
        <a:off x="14696" y="2626366"/>
        <a:ext cx="3677247" cy="52546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7400F-5CCE-4210-85BD-7DB9A8AD060F}">
      <dsp:nvSpPr>
        <dsp:cNvPr id="0" name=""/>
        <dsp:cNvSpPr/>
      </dsp:nvSpPr>
      <dsp:spPr>
        <a:xfrm>
          <a:off x="95400" y="65906"/>
          <a:ext cx="4178858" cy="3088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A4BD8-2090-433F-AE17-2225990952AD}">
      <dsp:nvSpPr>
        <dsp:cNvPr id="0" name=""/>
        <dsp:cNvSpPr/>
      </dsp:nvSpPr>
      <dsp:spPr>
        <a:xfrm>
          <a:off x="375436" y="2725937"/>
          <a:ext cx="3600930" cy="601739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bn-IN" sz="3000" kern="1200" dirty="0" smtClean="0"/>
            <a:t>মিশরীয় সভ্যতা</a:t>
          </a:r>
          <a:endParaRPr lang="en-US" sz="3000" kern="1200" dirty="0"/>
        </a:p>
      </dsp:txBody>
      <dsp:txXfrm>
        <a:off x="375436" y="2725937"/>
        <a:ext cx="3600930" cy="60173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09F2D-9504-45FF-9C38-16857C3FE927}">
      <dsp:nvSpPr>
        <dsp:cNvPr id="0" name=""/>
        <dsp:cNvSpPr/>
      </dsp:nvSpPr>
      <dsp:spPr>
        <a:xfrm>
          <a:off x="6" y="19946"/>
          <a:ext cx="4001023" cy="3109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57FA9D-9ED6-403E-BA93-D0D0E0FE6BA3}">
      <dsp:nvSpPr>
        <dsp:cNvPr id="0" name=""/>
        <dsp:cNvSpPr/>
      </dsp:nvSpPr>
      <dsp:spPr>
        <a:xfrm>
          <a:off x="820365" y="2716936"/>
          <a:ext cx="2663737" cy="509220"/>
        </a:xfrm>
        <a:prstGeom prst="wedgeRectCallout">
          <a:avLst>
            <a:gd name="adj1" fmla="val 20250"/>
            <a:gd name="adj2" fmla="val -60700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/>
            <a:t>সিন্ধু সভ্যতা</a:t>
          </a:r>
          <a:endParaRPr lang="en-US" sz="2100" kern="1200" dirty="0"/>
        </a:p>
      </dsp:txBody>
      <dsp:txXfrm>
        <a:off x="820365" y="2716936"/>
        <a:ext cx="2663737" cy="50922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AFCF2-73EC-4E56-946A-C062B55C1175}">
      <dsp:nvSpPr>
        <dsp:cNvPr id="0" name=""/>
        <dsp:cNvSpPr/>
      </dsp:nvSpPr>
      <dsp:spPr>
        <a:xfrm>
          <a:off x="92147" y="1267"/>
          <a:ext cx="3829619" cy="2431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09C506-F74E-44AA-A586-A125DC58F43D}">
      <dsp:nvSpPr>
        <dsp:cNvPr id="0" name=""/>
        <dsp:cNvSpPr/>
      </dsp:nvSpPr>
      <dsp:spPr>
        <a:xfrm>
          <a:off x="989542" y="1872423"/>
          <a:ext cx="1765759" cy="561682"/>
        </a:xfrm>
        <a:prstGeom prst="wedgeRectCallout">
          <a:avLst>
            <a:gd name="adj1" fmla="val 20250"/>
            <a:gd name="adj2" fmla="val -60700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মহাস্থান গড়</a:t>
          </a:r>
          <a:endParaRPr lang="en-US" sz="2300" kern="1200" dirty="0"/>
        </a:p>
      </dsp:txBody>
      <dsp:txXfrm>
        <a:off x="989542" y="1872423"/>
        <a:ext cx="1765759" cy="56168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13133-131E-40CF-B3D6-21C87377FA9D}">
      <dsp:nvSpPr>
        <dsp:cNvPr id="0" name=""/>
        <dsp:cNvSpPr/>
      </dsp:nvSpPr>
      <dsp:spPr>
        <a:xfrm>
          <a:off x="128784" y="0"/>
          <a:ext cx="4191344" cy="193223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8D24D-5379-4D35-8849-732FF8B57DA3}">
      <dsp:nvSpPr>
        <dsp:cNvPr id="0" name=""/>
        <dsp:cNvSpPr/>
      </dsp:nvSpPr>
      <dsp:spPr>
        <a:xfrm>
          <a:off x="948152" y="772893"/>
          <a:ext cx="2325377" cy="115933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চীনের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প্রাচীর</a:t>
          </a:r>
          <a:endParaRPr lang="en-US" sz="3200" kern="1200" dirty="0"/>
        </a:p>
      </dsp:txBody>
      <dsp:txXfrm>
        <a:off x="948152" y="772893"/>
        <a:ext cx="2325377" cy="115933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D5773-D37D-4710-9ABE-4910A6D0F459}">
      <dsp:nvSpPr>
        <dsp:cNvPr id="0" name=""/>
        <dsp:cNvSpPr/>
      </dsp:nvSpPr>
      <dsp:spPr>
        <a:xfrm>
          <a:off x="-2" y="0"/>
          <a:ext cx="3503058" cy="236971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EDFD3-5C31-4558-A028-6A2623498B93}">
      <dsp:nvSpPr>
        <dsp:cNvPr id="0" name=""/>
        <dsp:cNvSpPr/>
      </dsp:nvSpPr>
      <dsp:spPr>
        <a:xfrm>
          <a:off x="236472" y="1661379"/>
          <a:ext cx="2674151" cy="6645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/>
            <a:t>   চীনাসভ্যতা</a:t>
          </a:r>
          <a:endParaRPr lang="en-US" sz="3100" kern="1200" dirty="0"/>
        </a:p>
      </dsp:txBody>
      <dsp:txXfrm>
        <a:off x="236472" y="1661379"/>
        <a:ext cx="2674151" cy="66454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24E82-E834-4448-B3D6-25CD66D56EDB}">
      <dsp:nvSpPr>
        <dsp:cNvPr id="0" name=""/>
        <dsp:cNvSpPr/>
      </dsp:nvSpPr>
      <dsp:spPr>
        <a:xfrm>
          <a:off x="3" y="0"/>
          <a:ext cx="12191993" cy="862883"/>
        </a:xfrm>
        <a:prstGeom prst="rightArrow">
          <a:avLst/>
        </a:prstGeom>
        <a:solidFill>
          <a:srgbClr val="820E42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-152400" prstMaterial="softEdge">
          <a:bevelT w="127000" prst="convex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66604FA-C8F0-4B72-BA19-E58366A0A228}">
      <dsp:nvSpPr>
        <dsp:cNvPr id="0" name=""/>
        <dsp:cNvSpPr/>
      </dsp:nvSpPr>
      <dsp:spPr>
        <a:xfrm>
          <a:off x="1377973" y="77271"/>
          <a:ext cx="9436052" cy="708340"/>
        </a:xfrm>
        <a:prstGeom prst="roundRect">
          <a:avLst/>
        </a:prstGeom>
        <a:solidFill>
          <a:schemeClr val="bg1"/>
        </a:solidFill>
        <a:ln w="57150"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cross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solidFill>
                <a:sysClr val="windowText" lastClr="000000"/>
              </a:solidFill>
            </a:rPr>
            <a:t>সমাজ জীবনের বিভিন্ন ক্ষেত্রে ভৌগোলিক পরিবেশের প্রভাব</a:t>
          </a:r>
          <a:endParaRPr lang="en-US" sz="2600" kern="1200" dirty="0">
            <a:solidFill>
              <a:sysClr val="windowText" lastClr="000000"/>
            </a:solidFill>
          </a:endParaRPr>
        </a:p>
      </dsp:txBody>
      <dsp:txXfrm>
        <a:off x="1412551" y="111849"/>
        <a:ext cx="9366896" cy="63918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2B134-50A5-42AF-9F5B-87D798EDD740}">
      <dsp:nvSpPr>
        <dsp:cNvPr id="0" name=""/>
        <dsp:cNvSpPr/>
      </dsp:nvSpPr>
      <dsp:spPr>
        <a:xfrm>
          <a:off x="0" y="99511"/>
          <a:ext cx="2769704" cy="22157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93CA8C-A98F-49F9-8888-5C8615238201}">
      <dsp:nvSpPr>
        <dsp:cNvPr id="0" name=""/>
        <dsp:cNvSpPr/>
      </dsp:nvSpPr>
      <dsp:spPr>
        <a:xfrm>
          <a:off x="249273" y="2289383"/>
          <a:ext cx="2465036" cy="7755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জুম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চাষ</a:t>
          </a:r>
          <a:endParaRPr lang="en-US" sz="3300" kern="1200" dirty="0"/>
        </a:p>
      </dsp:txBody>
      <dsp:txXfrm>
        <a:off x="249273" y="2289383"/>
        <a:ext cx="2465036" cy="77551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A4D63-7E4E-4DAB-B26F-09DEE0DEC3C3}">
      <dsp:nvSpPr>
        <dsp:cNvPr id="0" name=""/>
        <dsp:cNvSpPr/>
      </dsp:nvSpPr>
      <dsp:spPr>
        <a:xfrm>
          <a:off x="343470" y="0"/>
          <a:ext cx="2467157" cy="2114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DF428-3F13-41DC-BBD4-2DE80983BBAF}">
      <dsp:nvSpPr>
        <dsp:cNvPr id="0" name=""/>
        <dsp:cNvSpPr/>
      </dsp:nvSpPr>
      <dsp:spPr>
        <a:xfrm>
          <a:off x="196900" y="1593468"/>
          <a:ext cx="2467157" cy="507515"/>
        </a:xfrm>
        <a:prstGeom prst="rect">
          <a:avLst/>
        </a:prstGeom>
        <a:solidFill>
          <a:srgbClr val="C0000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উট পালন</a:t>
          </a:r>
          <a:endParaRPr lang="en-US" sz="2400" kern="1200" dirty="0"/>
        </a:p>
      </dsp:txBody>
      <dsp:txXfrm>
        <a:off x="196900" y="1593468"/>
        <a:ext cx="2467157" cy="50751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4E2FA-D494-4788-8F04-884F80EB9CF5}">
      <dsp:nvSpPr>
        <dsp:cNvPr id="0" name=""/>
        <dsp:cNvSpPr/>
      </dsp:nvSpPr>
      <dsp:spPr>
        <a:xfrm>
          <a:off x="0" y="52294"/>
          <a:ext cx="2429367" cy="309868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3D5FC-9450-48D9-B869-08257A6F1432}">
      <dsp:nvSpPr>
        <dsp:cNvPr id="0" name=""/>
        <dsp:cNvSpPr/>
      </dsp:nvSpPr>
      <dsp:spPr>
        <a:xfrm>
          <a:off x="97174" y="1277079"/>
          <a:ext cx="1870612" cy="18592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127000" rIns="127000" bIns="127000" numCol="1" spcCol="1270" anchor="b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000" kern="1200" dirty="0" smtClean="0"/>
            <a:t>চা বাগান</a:t>
          </a:r>
          <a:endParaRPr lang="en-US" sz="5000" kern="1200" dirty="0"/>
        </a:p>
      </dsp:txBody>
      <dsp:txXfrm>
        <a:off x="97174" y="1277079"/>
        <a:ext cx="1870612" cy="1859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F21C7-C8B1-4E10-88C9-70431AB48FDA}">
      <dsp:nvSpPr>
        <dsp:cNvPr id="0" name=""/>
        <dsp:cNvSpPr/>
      </dsp:nvSpPr>
      <dsp:spPr>
        <a:xfrm>
          <a:off x="914399" y="0"/>
          <a:ext cx="10363200" cy="940157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34722-73DA-48AC-AFB2-CF3410EDDC24}">
      <dsp:nvSpPr>
        <dsp:cNvPr id="0" name=""/>
        <dsp:cNvSpPr/>
      </dsp:nvSpPr>
      <dsp:spPr>
        <a:xfrm>
          <a:off x="4267200" y="0"/>
          <a:ext cx="3657600" cy="940157"/>
        </a:xfrm>
        <a:prstGeom prst="roundRect">
          <a:avLst/>
        </a:prstGeom>
        <a:solidFill>
          <a:schemeClr val="bg1"/>
        </a:solidFill>
        <a:ln w="38100">
          <a:solidFill>
            <a:srgbClr val="FF66FF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b="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3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3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13095" y="45895"/>
        <a:ext cx="3565810" cy="84836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544E9-DC4B-42B5-A12C-3C8EFCADC7C8}">
      <dsp:nvSpPr>
        <dsp:cNvPr id="0" name=""/>
        <dsp:cNvSpPr/>
      </dsp:nvSpPr>
      <dsp:spPr>
        <a:xfrm>
          <a:off x="118294" y="149750"/>
          <a:ext cx="2390703" cy="27017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489A52-3E0F-4245-A1E0-E31E5812A973}">
      <dsp:nvSpPr>
        <dsp:cNvPr id="0" name=""/>
        <dsp:cNvSpPr/>
      </dsp:nvSpPr>
      <dsp:spPr>
        <a:xfrm>
          <a:off x="136071" y="65567"/>
          <a:ext cx="2406649" cy="2325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4397B2-7011-4AE5-ABE1-885C79696472}">
      <dsp:nvSpPr>
        <dsp:cNvPr id="0" name=""/>
        <dsp:cNvSpPr/>
      </dsp:nvSpPr>
      <dsp:spPr>
        <a:xfrm>
          <a:off x="266793" y="2257616"/>
          <a:ext cx="2093706" cy="557476"/>
        </a:xfrm>
        <a:prstGeom prst="rect">
          <a:avLst/>
        </a:prstGeom>
        <a:solidFill>
          <a:srgbClr val="FFFF00"/>
        </a:solidFill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পাট</a:t>
          </a:r>
          <a:endParaRPr lang="en-US" sz="2300" kern="1200" dirty="0"/>
        </a:p>
      </dsp:txBody>
      <dsp:txXfrm>
        <a:off x="266793" y="2257616"/>
        <a:ext cx="2093706" cy="55747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A3AB7-5849-45BC-9157-250A2A574EC1}">
      <dsp:nvSpPr>
        <dsp:cNvPr id="0" name=""/>
        <dsp:cNvSpPr/>
      </dsp:nvSpPr>
      <dsp:spPr>
        <a:xfrm>
          <a:off x="1112435" y="0"/>
          <a:ext cx="2442133" cy="308449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60E83-3A04-4C04-A942-D45F4E3281D3}">
      <dsp:nvSpPr>
        <dsp:cNvPr id="0" name=""/>
        <dsp:cNvSpPr/>
      </dsp:nvSpPr>
      <dsp:spPr>
        <a:xfrm>
          <a:off x="646575" y="1800386"/>
          <a:ext cx="2907993" cy="12841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54940" rIns="154940" bIns="154940" numCol="1" spcCol="1270" anchor="b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100" kern="1200" dirty="0" smtClean="0"/>
            <a:t>  ধান</a:t>
          </a:r>
          <a:endParaRPr lang="en-US" sz="6100" kern="1200" dirty="0"/>
        </a:p>
      </dsp:txBody>
      <dsp:txXfrm>
        <a:off x="646575" y="1800386"/>
        <a:ext cx="2907993" cy="128410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774A0-6FCB-44F7-86A8-2408D7DA886F}">
      <dsp:nvSpPr>
        <dsp:cNvPr id="0" name=""/>
        <dsp:cNvSpPr/>
      </dsp:nvSpPr>
      <dsp:spPr>
        <a:xfrm>
          <a:off x="12" y="0"/>
          <a:ext cx="2730292" cy="1981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A6DD0-E8FF-4F5D-81A2-435D27E62DC4}">
      <dsp:nvSpPr>
        <dsp:cNvPr id="0" name=""/>
        <dsp:cNvSpPr/>
      </dsp:nvSpPr>
      <dsp:spPr>
        <a:xfrm>
          <a:off x="164002" y="1661767"/>
          <a:ext cx="2270046" cy="545529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bn-IN" sz="2700" kern="1200" dirty="0" smtClean="0"/>
            <a:t>পশুপালন</a:t>
          </a:r>
          <a:endParaRPr lang="en-US" sz="2700" kern="1200" dirty="0"/>
        </a:p>
      </dsp:txBody>
      <dsp:txXfrm>
        <a:off x="164002" y="1661767"/>
        <a:ext cx="2270046" cy="54552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8C1DB-9148-48A2-9F0C-439C47E1F451}">
      <dsp:nvSpPr>
        <dsp:cNvPr id="0" name=""/>
        <dsp:cNvSpPr/>
      </dsp:nvSpPr>
      <dsp:spPr>
        <a:xfrm>
          <a:off x="744" y="20890"/>
          <a:ext cx="2100858" cy="2920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48C80-1F3E-49CD-AD97-942971B1FE92}">
      <dsp:nvSpPr>
        <dsp:cNvPr id="0" name=""/>
        <dsp:cNvSpPr/>
      </dsp:nvSpPr>
      <dsp:spPr>
        <a:xfrm>
          <a:off x="218933" y="2568347"/>
          <a:ext cx="1554344" cy="373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bn-IN" sz="1800" kern="1200" dirty="0" smtClean="0"/>
            <a:t>গম</a:t>
          </a:r>
          <a:endParaRPr lang="en-US" sz="1800" kern="1200" dirty="0"/>
        </a:p>
      </dsp:txBody>
      <dsp:txXfrm>
        <a:off x="218933" y="2568347"/>
        <a:ext cx="1554344" cy="37353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2DCEF-AD1B-4B7B-B98E-BAECDA15ECF8}">
      <dsp:nvSpPr>
        <dsp:cNvPr id="0" name=""/>
        <dsp:cNvSpPr/>
      </dsp:nvSpPr>
      <dsp:spPr>
        <a:xfrm>
          <a:off x="4222" y="0"/>
          <a:ext cx="2815514" cy="194270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3ED3A-879A-4A99-BBEC-04AFB3C2AB48}">
      <dsp:nvSpPr>
        <dsp:cNvPr id="0" name=""/>
        <dsp:cNvSpPr/>
      </dsp:nvSpPr>
      <dsp:spPr>
        <a:xfrm>
          <a:off x="86888" y="1283541"/>
          <a:ext cx="2560952" cy="6591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/>
            <a:t> তেলউত্তোলন</a:t>
          </a:r>
          <a:endParaRPr lang="en-US" sz="3100" kern="1200" dirty="0"/>
        </a:p>
      </dsp:txBody>
      <dsp:txXfrm>
        <a:off x="86888" y="1283541"/>
        <a:ext cx="2560952" cy="65915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B952A-7254-416C-9FC1-02B42D275E2D}">
      <dsp:nvSpPr>
        <dsp:cNvPr id="0" name=""/>
        <dsp:cNvSpPr/>
      </dsp:nvSpPr>
      <dsp:spPr>
        <a:xfrm>
          <a:off x="0" y="0"/>
          <a:ext cx="3076782" cy="180304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92B51-63EB-4301-8D96-7008C9097A2B}">
      <dsp:nvSpPr>
        <dsp:cNvPr id="0" name=""/>
        <dsp:cNvSpPr/>
      </dsp:nvSpPr>
      <dsp:spPr>
        <a:xfrm>
          <a:off x="990197" y="721217"/>
          <a:ext cx="1088460" cy="10818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/>
            <a:t>শিল্প</a:t>
          </a:r>
          <a:endParaRPr lang="en-US" sz="4000" kern="1200" dirty="0"/>
        </a:p>
      </dsp:txBody>
      <dsp:txXfrm>
        <a:off x="990197" y="721217"/>
        <a:ext cx="1088460" cy="108182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7F1AD-569B-4E1E-A4C3-15F81EAD8F5E}">
      <dsp:nvSpPr>
        <dsp:cNvPr id="0" name=""/>
        <dsp:cNvSpPr/>
      </dsp:nvSpPr>
      <dsp:spPr>
        <a:xfrm>
          <a:off x="115189" y="45211"/>
          <a:ext cx="2736010" cy="464785"/>
        </a:xfrm>
        <a:prstGeom prst="rect">
          <a:avLst/>
        </a:prstGeom>
        <a:solidFill>
          <a:srgbClr val="FF0000"/>
        </a:solidFill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7630" rIns="87630" bIns="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কৃষক</a:t>
          </a:r>
          <a:endParaRPr lang="en-US" sz="2300" kern="1200" dirty="0"/>
        </a:p>
      </dsp:txBody>
      <dsp:txXfrm>
        <a:off x="115189" y="45211"/>
        <a:ext cx="2736010" cy="464785"/>
      </dsp:txXfrm>
    </dsp:sp>
    <dsp:sp modelId="{CCAEFA2E-6FED-4CB1-A0B5-76722EB3C7B7}">
      <dsp:nvSpPr>
        <dsp:cNvPr id="0" name=""/>
        <dsp:cNvSpPr/>
      </dsp:nvSpPr>
      <dsp:spPr>
        <a:xfrm>
          <a:off x="2975" y="628279"/>
          <a:ext cx="2933206" cy="22085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2EA3B-59AF-44C1-954F-299AD12AB5CD}">
      <dsp:nvSpPr>
        <dsp:cNvPr id="0" name=""/>
        <dsp:cNvSpPr/>
      </dsp:nvSpPr>
      <dsp:spPr>
        <a:xfrm>
          <a:off x="88729" y="0"/>
          <a:ext cx="3208262" cy="60026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/>
            <a:t>    বাশ শিল্প</a:t>
          </a:r>
          <a:endParaRPr lang="en-US" sz="3000" kern="1200" dirty="0"/>
        </a:p>
      </dsp:txBody>
      <dsp:txXfrm>
        <a:off x="88729" y="0"/>
        <a:ext cx="3208262" cy="600260"/>
      </dsp:txXfrm>
    </dsp:sp>
    <dsp:sp modelId="{E9C85DA9-0B8A-4FD7-B3C9-D9ACE8FA2CE0}">
      <dsp:nvSpPr>
        <dsp:cNvPr id="0" name=""/>
        <dsp:cNvSpPr/>
      </dsp:nvSpPr>
      <dsp:spPr>
        <a:xfrm>
          <a:off x="0" y="596185"/>
          <a:ext cx="3486925" cy="22758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CD3E-FD2A-4FE5-A529-FD46CAC4B205}">
      <dsp:nvSpPr>
        <dsp:cNvPr id="0" name=""/>
        <dsp:cNvSpPr/>
      </dsp:nvSpPr>
      <dsp:spPr>
        <a:xfrm>
          <a:off x="0" y="0"/>
          <a:ext cx="5442196" cy="287474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000" r="-10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E7239-A7A9-49AF-A2CB-1EBB9B67046E}">
      <dsp:nvSpPr>
        <dsp:cNvPr id="0" name=""/>
        <dsp:cNvSpPr/>
      </dsp:nvSpPr>
      <dsp:spPr>
        <a:xfrm>
          <a:off x="641075" y="1589886"/>
          <a:ext cx="3821974" cy="12283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0" tIns="147320" rIns="147320" bIns="147320" numCol="1" spcCol="1270" anchor="b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800" kern="1200" dirty="0" smtClean="0"/>
            <a:t> </a:t>
          </a:r>
          <a:r>
            <a:rPr lang="bn-IN" sz="5800" kern="1200" dirty="0" smtClean="0">
              <a:solidFill>
                <a:schemeClr val="tx2">
                  <a:lumMod val="50000"/>
                </a:schemeClr>
              </a:solidFill>
            </a:rPr>
            <a:t>কারুশিল্প</a:t>
          </a:r>
          <a:endParaRPr lang="en-US" sz="5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41075" y="1589886"/>
        <a:ext cx="3821974" cy="122833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01710-1B5A-451B-8922-82C395CF0C0D}">
      <dsp:nvSpPr>
        <dsp:cNvPr id="0" name=""/>
        <dsp:cNvSpPr/>
      </dsp:nvSpPr>
      <dsp:spPr>
        <a:xfrm>
          <a:off x="-15027" y="0"/>
          <a:ext cx="2769565" cy="188675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FFC3D-8CC1-44CD-811D-8ED56147ED22}">
      <dsp:nvSpPr>
        <dsp:cNvPr id="0" name=""/>
        <dsp:cNvSpPr/>
      </dsp:nvSpPr>
      <dsp:spPr>
        <a:xfrm>
          <a:off x="689316" y="754702"/>
          <a:ext cx="1138996" cy="11320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/>
            <a:t>জেলে</a:t>
          </a:r>
          <a:endParaRPr lang="en-US" sz="3000" kern="1200" dirty="0"/>
        </a:p>
      </dsp:txBody>
      <dsp:txXfrm>
        <a:off x="689316" y="754702"/>
        <a:ext cx="1138996" cy="1132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AE31F-14B1-4246-B218-1D0FD9FE2BC5}">
      <dsp:nvSpPr>
        <dsp:cNvPr id="0" name=""/>
        <dsp:cNvSpPr/>
      </dsp:nvSpPr>
      <dsp:spPr>
        <a:xfrm>
          <a:off x="0" y="0"/>
          <a:ext cx="12192000" cy="9444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শ্রেণিঃএকাদশ</a:t>
          </a:r>
          <a:endParaRPr lang="en-US" sz="2400" kern="1200" dirty="0"/>
        </a:p>
      </dsp:txBody>
      <dsp:txXfrm>
        <a:off x="46106" y="46106"/>
        <a:ext cx="12099788" cy="852279"/>
      </dsp:txXfrm>
    </dsp:sp>
    <dsp:sp modelId="{E569D34F-A6C7-41D5-BC8E-5A8B41C1CAEE}">
      <dsp:nvSpPr>
        <dsp:cNvPr id="0" name=""/>
        <dsp:cNvSpPr/>
      </dsp:nvSpPr>
      <dsp:spPr>
        <a:xfrm>
          <a:off x="0" y="1033902"/>
          <a:ext cx="12192000" cy="8175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বিষয়ঃ সমাজবিজ্ঞান</a:t>
          </a:r>
          <a:endParaRPr lang="en-US" sz="2400" kern="1200" dirty="0"/>
        </a:p>
      </dsp:txBody>
      <dsp:txXfrm>
        <a:off x="39911" y="1073813"/>
        <a:ext cx="12112178" cy="737749"/>
      </dsp:txXfrm>
    </dsp:sp>
    <dsp:sp modelId="{77F58F2F-607A-413C-9DD2-38299A1E14EE}">
      <dsp:nvSpPr>
        <dsp:cNvPr id="0" name=""/>
        <dsp:cNvSpPr/>
      </dsp:nvSpPr>
      <dsp:spPr>
        <a:xfrm>
          <a:off x="0" y="1976998"/>
          <a:ext cx="12192000" cy="9529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অধ্যায়ঃষষ্ঠ(সমাজ জীবনে প্রভাব বিস্তারকারী উপাদান) </a:t>
          </a:r>
          <a:endParaRPr lang="en-US" sz="2400" kern="1200" dirty="0"/>
        </a:p>
      </dsp:txBody>
      <dsp:txXfrm>
        <a:off x="46517" y="2023515"/>
        <a:ext cx="12098966" cy="859872"/>
      </dsp:txXfrm>
    </dsp:sp>
    <dsp:sp modelId="{26E8BDB3-D60D-4FFB-B313-74317D8A831D}">
      <dsp:nvSpPr>
        <dsp:cNvPr id="0" name=""/>
        <dsp:cNvSpPr/>
      </dsp:nvSpPr>
      <dsp:spPr>
        <a:xfrm>
          <a:off x="0" y="3043235"/>
          <a:ext cx="12192000" cy="97282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পদ্ধতিঃ দলীয় আলোচনা</a:t>
          </a:r>
          <a:endParaRPr lang="en-US" sz="2400" kern="1200" dirty="0"/>
        </a:p>
      </dsp:txBody>
      <dsp:txXfrm>
        <a:off x="47489" y="3090724"/>
        <a:ext cx="12097022" cy="877843"/>
      </dsp:txXfrm>
    </dsp:sp>
    <dsp:sp modelId="{88B2AA63-DAEB-4D13-A8DA-38ACEB10337A}">
      <dsp:nvSpPr>
        <dsp:cNvPr id="0" name=""/>
        <dsp:cNvSpPr/>
      </dsp:nvSpPr>
      <dsp:spPr>
        <a:xfrm>
          <a:off x="0" y="4114378"/>
          <a:ext cx="12192000" cy="7720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smtClean="0"/>
            <a:t>সময়ঃ ৪৫মিনিট</a:t>
          </a:r>
          <a:endParaRPr lang="en-US" sz="2000" kern="1200"/>
        </a:p>
      </dsp:txBody>
      <dsp:txXfrm>
        <a:off x="37687" y="4152065"/>
        <a:ext cx="12116626" cy="696650"/>
      </dsp:txXfrm>
    </dsp:sp>
    <dsp:sp modelId="{3CFD0A12-4411-4255-B228-9099741E512C}">
      <dsp:nvSpPr>
        <dsp:cNvPr id="0" name=""/>
        <dsp:cNvSpPr/>
      </dsp:nvSpPr>
      <dsp:spPr>
        <a:xfrm>
          <a:off x="0" y="4995528"/>
          <a:ext cx="12192000" cy="65405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তারিখঃ২২/০৯/২০১৬ইং</a:t>
          </a:r>
          <a:endParaRPr lang="en-US" sz="2400" kern="1200" dirty="0"/>
        </a:p>
      </dsp:txBody>
      <dsp:txXfrm>
        <a:off x="31928" y="5027456"/>
        <a:ext cx="12128144" cy="59019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17A2A-6802-41B0-9C56-060FD726E09B}">
      <dsp:nvSpPr>
        <dsp:cNvPr id="0" name=""/>
        <dsp:cNvSpPr/>
      </dsp:nvSpPr>
      <dsp:spPr>
        <a:xfrm>
          <a:off x="536487" y="0"/>
          <a:ext cx="3122341" cy="365625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D147E-7379-440F-A528-7EE65061BF1A}">
      <dsp:nvSpPr>
        <dsp:cNvPr id="0" name=""/>
        <dsp:cNvSpPr/>
      </dsp:nvSpPr>
      <dsp:spPr>
        <a:xfrm>
          <a:off x="697523" y="2695415"/>
          <a:ext cx="3192022" cy="9608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b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/>
            <a:t>রেশমকারখানা</a:t>
          </a:r>
          <a:endParaRPr lang="en-US" sz="3800" kern="1200" dirty="0"/>
        </a:p>
      </dsp:txBody>
      <dsp:txXfrm>
        <a:off x="697523" y="2695415"/>
        <a:ext cx="3192022" cy="96084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D85B0-FCE3-40B7-9C67-CD0DA86E856F}">
      <dsp:nvSpPr>
        <dsp:cNvPr id="0" name=""/>
        <dsp:cNvSpPr/>
      </dsp:nvSpPr>
      <dsp:spPr>
        <a:xfrm>
          <a:off x="243887" y="0"/>
          <a:ext cx="3902533" cy="376063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9AD3A-1420-452C-8202-4B4EC2CAAD06}">
      <dsp:nvSpPr>
        <dsp:cNvPr id="0" name=""/>
        <dsp:cNvSpPr/>
      </dsp:nvSpPr>
      <dsp:spPr>
        <a:xfrm>
          <a:off x="681879" y="2727773"/>
          <a:ext cx="3091627" cy="9785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dirty="0" smtClean="0"/>
            <a:t>   </a:t>
          </a:r>
          <a:r>
            <a:rPr lang="bn-IN" sz="4200" kern="1200" dirty="0" smtClean="0">
              <a:solidFill>
                <a:srgbClr val="00B0F0"/>
              </a:solidFill>
            </a:rPr>
            <a:t>রেশমশাড়ী</a:t>
          </a:r>
          <a:endParaRPr lang="en-US" sz="4200" kern="1200" dirty="0">
            <a:solidFill>
              <a:srgbClr val="00B0F0"/>
            </a:solidFill>
          </a:endParaRPr>
        </a:p>
      </dsp:txBody>
      <dsp:txXfrm>
        <a:off x="681879" y="2727773"/>
        <a:ext cx="3091627" cy="97854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1F8AA-4B03-402E-AE4B-058BDF35C09D}">
      <dsp:nvSpPr>
        <dsp:cNvPr id="0" name=""/>
        <dsp:cNvSpPr/>
      </dsp:nvSpPr>
      <dsp:spPr>
        <a:xfrm>
          <a:off x="9539" y="0"/>
          <a:ext cx="2838421" cy="178211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47FE4-38F6-42C3-A455-6911738CF759}">
      <dsp:nvSpPr>
        <dsp:cNvPr id="0" name=""/>
        <dsp:cNvSpPr/>
      </dsp:nvSpPr>
      <dsp:spPr>
        <a:xfrm>
          <a:off x="786048" y="712845"/>
          <a:ext cx="1075826" cy="10692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rgbClr val="FFFF00"/>
              </a:solidFill>
            </a:rPr>
            <a:t>কাসাশিল্প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786048" y="712845"/>
        <a:ext cx="1075826" cy="106926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A8225-0845-41C4-9311-65EBF6EEEB96}">
      <dsp:nvSpPr>
        <dsp:cNvPr id="0" name=""/>
        <dsp:cNvSpPr/>
      </dsp:nvSpPr>
      <dsp:spPr>
        <a:xfrm>
          <a:off x="180304" y="0"/>
          <a:ext cx="4700788" cy="965914"/>
        </a:xfrm>
        <a:prstGeom prst="roundRect">
          <a:avLst/>
        </a:prstGeom>
        <a:solidFill>
          <a:schemeClr val="bg1"/>
        </a:solidFill>
        <a:ln w="38100">
          <a:solidFill>
            <a:srgbClr val="F682B6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solidFill>
                <a:schemeClr val="tx1"/>
              </a:solidFill>
            </a:rPr>
            <a:t>৩।ঘরবাড়িঃ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227456" y="47152"/>
        <a:ext cx="4606484" cy="87161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BF3E5-BDBE-42DF-87E8-ECACECE443B5}">
      <dsp:nvSpPr>
        <dsp:cNvPr id="0" name=""/>
        <dsp:cNvSpPr/>
      </dsp:nvSpPr>
      <dsp:spPr>
        <a:xfrm>
          <a:off x="100791" y="0"/>
          <a:ext cx="3737112" cy="339476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2D6B3-8CCF-4448-8117-2ACB7F3959FF}">
      <dsp:nvSpPr>
        <dsp:cNvPr id="0" name=""/>
        <dsp:cNvSpPr/>
      </dsp:nvSpPr>
      <dsp:spPr>
        <a:xfrm>
          <a:off x="866952" y="2551077"/>
          <a:ext cx="2049351" cy="8436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solidFill>
                <a:schemeClr val="tx1"/>
              </a:solidFill>
            </a:rPr>
            <a:t>মাটি ও কাঠ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866952" y="2551077"/>
        <a:ext cx="2049351" cy="84368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334E1-755C-4046-8CC6-076E10345AA2}">
      <dsp:nvSpPr>
        <dsp:cNvPr id="0" name=""/>
        <dsp:cNvSpPr/>
      </dsp:nvSpPr>
      <dsp:spPr>
        <a:xfrm>
          <a:off x="-4" y="0"/>
          <a:ext cx="3683368" cy="391517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FEF6E-5407-4D98-8FDB-387BD8A521EB}">
      <dsp:nvSpPr>
        <dsp:cNvPr id="0" name=""/>
        <dsp:cNvSpPr/>
      </dsp:nvSpPr>
      <dsp:spPr>
        <a:xfrm>
          <a:off x="521142" y="2665347"/>
          <a:ext cx="2713149" cy="12133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b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/>
            <a:t>মাটিরঘর </a:t>
          </a:r>
          <a:endParaRPr lang="en-US" sz="5100" kern="1200" dirty="0"/>
        </a:p>
      </dsp:txBody>
      <dsp:txXfrm>
        <a:off x="521142" y="2665347"/>
        <a:ext cx="2713149" cy="121333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34458-AD55-4448-B273-11D06C2517FA}">
      <dsp:nvSpPr>
        <dsp:cNvPr id="0" name=""/>
        <dsp:cNvSpPr/>
      </dsp:nvSpPr>
      <dsp:spPr>
        <a:xfrm>
          <a:off x="0" y="1102"/>
          <a:ext cx="3850771" cy="275120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13A35-309F-4416-9365-D286BA0B2059}">
      <dsp:nvSpPr>
        <dsp:cNvPr id="0" name=""/>
        <dsp:cNvSpPr/>
      </dsp:nvSpPr>
      <dsp:spPr>
        <a:xfrm>
          <a:off x="882460" y="1494708"/>
          <a:ext cx="2014690" cy="10496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/>
            <a:t>  </a:t>
          </a:r>
          <a:r>
            <a:rPr lang="bn-IN" sz="2700" kern="1200" dirty="0" smtClean="0">
              <a:solidFill>
                <a:srgbClr val="FF0000"/>
              </a:solidFill>
            </a:rPr>
            <a:t>মাটির তৈরী                         এ্যডোবি</a:t>
          </a:r>
          <a:endParaRPr lang="en-US" sz="2700" kern="1200" dirty="0">
            <a:solidFill>
              <a:srgbClr val="FF0000"/>
            </a:solidFill>
          </a:endParaRPr>
        </a:p>
      </dsp:txBody>
      <dsp:txXfrm>
        <a:off x="882460" y="1494708"/>
        <a:ext cx="2014690" cy="104965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5DEB7-B6FA-4C26-93B2-FA53B3D837D1}">
      <dsp:nvSpPr>
        <dsp:cNvPr id="0" name=""/>
        <dsp:cNvSpPr/>
      </dsp:nvSpPr>
      <dsp:spPr>
        <a:xfrm>
          <a:off x="142155" y="0"/>
          <a:ext cx="3999006" cy="303941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A2692-806C-4FDB-90B7-41AE67CFCED3}">
      <dsp:nvSpPr>
        <dsp:cNvPr id="0" name=""/>
        <dsp:cNvSpPr/>
      </dsp:nvSpPr>
      <dsp:spPr>
        <a:xfrm>
          <a:off x="598983" y="2096112"/>
          <a:ext cx="1834832" cy="6525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solidFill>
                <a:srgbClr val="FF0000"/>
              </a:solidFill>
            </a:rPr>
            <a:t>  </a:t>
          </a:r>
          <a:r>
            <a:rPr lang="en-US" sz="3100" kern="1200" dirty="0" err="1" smtClean="0">
              <a:solidFill>
                <a:srgbClr val="FF0000"/>
              </a:solidFill>
            </a:rPr>
            <a:t>গুহা</a:t>
          </a:r>
          <a:r>
            <a:rPr lang="en-US" sz="3100" kern="1200" dirty="0" smtClean="0">
              <a:solidFill>
                <a:srgbClr val="FF0000"/>
              </a:solidFill>
            </a:rPr>
            <a:t> </a:t>
          </a:r>
          <a:r>
            <a:rPr lang="en-US" sz="3100" kern="1200" dirty="0" err="1" smtClean="0">
              <a:solidFill>
                <a:srgbClr val="FF0000"/>
              </a:solidFill>
            </a:rPr>
            <a:t>ঘর</a:t>
          </a:r>
          <a:endParaRPr lang="en-US" sz="3100" kern="1200" dirty="0">
            <a:solidFill>
              <a:srgbClr val="FF0000"/>
            </a:solidFill>
          </a:endParaRPr>
        </a:p>
      </dsp:txBody>
      <dsp:txXfrm>
        <a:off x="598983" y="2096112"/>
        <a:ext cx="1834832" cy="65253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9F828-3946-4903-9439-993E0D7EB553}">
      <dsp:nvSpPr>
        <dsp:cNvPr id="0" name=""/>
        <dsp:cNvSpPr/>
      </dsp:nvSpPr>
      <dsp:spPr>
        <a:xfrm>
          <a:off x="326262" y="0"/>
          <a:ext cx="3483737" cy="335045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8A831-E3EA-49C9-887E-C4C8EFB77050}">
      <dsp:nvSpPr>
        <dsp:cNvPr id="0" name=""/>
        <dsp:cNvSpPr/>
      </dsp:nvSpPr>
      <dsp:spPr>
        <a:xfrm>
          <a:off x="696691" y="1340182"/>
          <a:ext cx="2022603" cy="20102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kern="1200" dirty="0" smtClean="0"/>
            <a:t>মাচাঘর</a:t>
          </a:r>
          <a:endParaRPr lang="en-US" sz="4500" kern="1200" dirty="0"/>
        </a:p>
      </dsp:txBody>
      <dsp:txXfrm>
        <a:off x="696691" y="1340182"/>
        <a:ext cx="2022603" cy="2010273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E1BAD-0535-4ABE-889F-F57113F0F26D}">
      <dsp:nvSpPr>
        <dsp:cNvPr id="0" name=""/>
        <dsp:cNvSpPr/>
      </dsp:nvSpPr>
      <dsp:spPr>
        <a:xfrm>
          <a:off x="687802" y="180319"/>
          <a:ext cx="3722875" cy="391518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7CDFD-BDCF-4867-A306-23FA4DF59C1D}">
      <dsp:nvSpPr>
        <dsp:cNvPr id="0" name=""/>
        <dsp:cNvSpPr/>
      </dsp:nvSpPr>
      <dsp:spPr>
        <a:xfrm>
          <a:off x="796126" y="2970366"/>
          <a:ext cx="3170341" cy="105199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b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/>
            <a:t>ভাসমানবাড়ি</a:t>
          </a:r>
          <a:endParaRPr lang="en-US" sz="4300" kern="1200" dirty="0"/>
        </a:p>
      </dsp:txBody>
      <dsp:txXfrm>
        <a:off x="796126" y="2970366"/>
        <a:ext cx="3170341" cy="10519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348CE-494A-460F-912B-2AF101D9BD85}">
      <dsp:nvSpPr>
        <dsp:cNvPr id="0" name=""/>
        <dsp:cNvSpPr/>
      </dsp:nvSpPr>
      <dsp:spPr>
        <a:xfrm>
          <a:off x="914399" y="0"/>
          <a:ext cx="10363200" cy="914400"/>
        </a:xfrm>
        <a:prstGeom prst="rightArrow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300000" prstMaterial="clear">
          <a:bevelT h="635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C5CBC-0142-4C86-AC2C-A5CEF3FF15D2}">
      <dsp:nvSpPr>
        <dsp:cNvPr id="0" name=""/>
        <dsp:cNvSpPr/>
      </dsp:nvSpPr>
      <dsp:spPr>
        <a:xfrm>
          <a:off x="3467099" y="0"/>
          <a:ext cx="5257800" cy="914400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 prst="divo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ছবিগুলো দেখ এবং চিন্তা করে বল</a:t>
          </a:r>
          <a:endParaRPr lang="en-US" sz="3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1736" y="44637"/>
        <a:ext cx="5168526" cy="82512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3D97F-EE0E-4817-BBD4-107088D3151C}">
      <dsp:nvSpPr>
        <dsp:cNvPr id="0" name=""/>
        <dsp:cNvSpPr/>
      </dsp:nvSpPr>
      <dsp:spPr>
        <a:xfrm>
          <a:off x="0" y="0"/>
          <a:ext cx="3438659" cy="434016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A45FC-ED97-4454-B4C5-53F66C86BDFC}">
      <dsp:nvSpPr>
        <dsp:cNvPr id="0" name=""/>
        <dsp:cNvSpPr/>
      </dsp:nvSpPr>
      <dsp:spPr>
        <a:xfrm>
          <a:off x="3" y="3528816"/>
          <a:ext cx="3438655" cy="858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বাশের ঘর,নেপাল</a:t>
          </a:r>
          <a:endParaRPr lang="en-US" sz="3600" kern="1200" dirty="0"/>
        </a:p>
      </dsp:txBody>
      <dsp:txXfrm>
        <a:off x="3" y="3528816"/>
        <a:ext cx="3438655" cy="85848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FABA0-B79D-4D8F-B657-D4BB22B22935}">
      <dsp:nvSpPr>
        <dsp:cNvPr id="0" name=""/>
        <dsp:cNvSpPr/>
      </dsp:nvSpPr>
      <dsp:spPr>
        <a:xfrm>
          <a:off x="27430" y="0"/>
          <a:ext cx="3489971" cy="405684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0B22F-8FCC-4584-9C74-1F13904A6021}">
      <dsp:nvSpPr>
        <dsp:cNvPr id="0" name=""/>
        <dsp:cNvSpPr/>
      </dsp:nvSpPr>
      <dsp:spPr>
        <a:xfrm>
          <a:off x="318610" y="1622737"/>
          <a:ext cx="2449036" cy="24341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b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700" kern="1200" dirty="0" smtClean="0"/>
            <a:t>ইমারত</a:t>
          </a:r>
          <a:endParaRPr lang="en-US" sz="5700" kern="1200" dirty="0"/>
        </a:p>
      </dsp:txBody>
      <dsp:txXfrm>
        <a:off x="318610" y="1622737"/>
        <a:ext cx="2449036" cy="243410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9F783-DC25-434B-858E-C78A9B9E4080}">
      <dsp:nvSpPr>
        <dsp:cNvPr id="0" name=""/>
        <dsp:cNvSpPr/>
      </dsp:nvSpPr>
      <dsp:spPr>
        <a:xfrm>
          <a:off x="1129682" y="64966"/>
          <a:ext cx="2195756" cy="51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0010" rIns="80010" bIns="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/>
            <a:t>কাঠেরবাড়ি,নেপাল</a:t>
          </a:r>
          <a:endParaRPr lang="en-US" sz="2100" kern="1200" dirty="0"/>
        </a:p>
      </dsp:txBody>
      <dsp:txXfrm>
        <a:off x="1129682" y="64966"/>
        <a:ext cx="2195756" cy="518281"/>
      </dsp:txXfrm>
    </dsp:sp>
    <dsp:sp modelId="{DF24F492-A259-445D-BCA4-0758B4C00074}">
      <dsp:nvSpPr>
        <dsp:cNvPr id="0" name=""/>
        <dsp:cNvSpPr/>
      </dsp:nvSpPr>
      <dsp:spPr>
        <a:xfrm>
          <a:off x="1996" y="483173"/>
          <a:ext cx="4426338" cy="2029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A86D0-8B20-4EE7-A539-E1D76EC4E57F}">
      <dsp:nvSpPr>
        <dsp:cNvPr id="0" name=""/>
        <dsp:cNvSpPr/>
      </dsp:nvSpPr>
      <dsp:spPr>
        <a:xfrm>
          <a:off x="0" y="0"/>
          <a:ext cx="5370490" cy="847015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F682B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৭।রাজনীতি ও প্রশাসনঃ</a:t>
          </a:r>
          <a:endParaRPr lang="en-US" sz="3200" kern="1200" dirty="0"/>
        </a:p>
      </dsp:txBody>
      <dsp:txXfrm>
        <a:off x="41348" y="41348"/>
        <a:ext cx="5287794" cy="76431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D2AC8-0DB4-43B7-86A8-A6F53188DB81}">
      <dsp:nvSpPr>
        <dsp:cNvPr id="0" name=""/>
        <dsp:cNvSpPr/>
      </dsp:nvSpPr>
      <dsp:spPr>
        <a:xfrm>
          <a:off x="0" y="345862"/>
          <a:ext cx="6172199" cy="110564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dirty="0" smtClean="0"/>
            <a:t>৮।মানবপ্রকৃতি ও দক্ষতাঃ</a:t>
          </a:r>
          <a:endParaRPr lang="en-US" sz="4200" kern="1200" dirty="0"/>
        </a:p>
      </dsp:txBody>
      <dsp:txXfrm>
        <a:off x="53973" y="399835"/>
        <a:ext cx="6064253" cy="997703"/>
      </dsp:txXfrm>
    </dsp:sp>
    <dsp:sp modelId="{BB31C26F-2884-4759-B9F0-9240CBC2C385}">
      <dsp:nvSpPr>
        <dsp:cNvPr id="0" name=""/>
        <dsp:cNvSpPr/>
      </dsp:nvSpPr>
      <dsp:spPr>
        <a:xfrm>
          <a:off x="0" y="1703602"/>
          <a:ext cx="6172199" cy="1105649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smtClean="0"/>
            <a:t>৯।অপরাধ প্রবণতাঃ</a:t>
          </a:r>
          <a:endParaRPr lang="en-US" sz="4200" kern="1200"/>
        </a:p>
      </dsp:txBody>
      <dsp:txXfrm>
        <a:off x="53973" y="1757575"/>
        <a:ext cx="6064253" cy="997703"/>
      </dsp:txXfrm>
    </dsp:sp>
    <dsp:sp modelId="{AA4EE5EE-F803-4D2C-9BDA-9088596056AC}">
      <dsp:nvSpPr>
        <dsp:cNvPr id="0" name=""/>
        <dsp:cNvSpPr/>
      </dsp:nvSpPr>
      <dsp:spPr>
        <a:xfrm>
          <a:off x="0" y="3025586"/>
          <a:ext cx="6172199" cy="110564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dirty="0" smtClean="0"/>
            <a:t>১০।শিল্পকলা ও সাহিত্যঃ</a:t>
          </a:r>
          <a:endParaRPr lang="en-US" sz="4200" kern="1200" dirty="0"/>
        </a:p>
      </dsp:txBody>
      <dsp:txXfrm>
        <a:off x="53973" y="3079559"/>
        <a:ext cx="6064253" cy="997703"/>
      </dsp:txXfrm>
    </dsp:sp>
    <dsp:sp modelId="{60B2926F-47B2-42DD-A278-EC9A963A42C8}">
      <dsp:nvSpPr>
        <dsp:cNvPr id="0" name=""/>
        <dsp:cNvSpPr/>
      </dsp:nvSpPr>
      <dsp:spPr>
        <a:xfrm>
          <a:off x="0" y="4360164"/>
          <a:ext cx="6172199" cy="1105649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smtClean="0"/>
            <a:t>১১।নীতিবোধঃ</a:t>
          </a:r>
          <a:endParaRPr lang="en-US" sz="4200" kern="1200"/>
        </a:p>
      </dsp:txBody>
      <dsp:txXfrm>
        <a:off x="53973" y="4414137"/>
        <a:ext cx="6064253" cy="99770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B7C2B-1326-4F10-A12C-91857A59D988}">
      <dsp:nvSpPr>
        <dsp:cNvPr id="0" name=""/>
        <dsp:cNvSpPr/>
      </dsp:nvSpPr>
      <dsp:spPr>
        <a:xfrm>
          <a:off x="914400" y="0"/>
          <a:ext cx="10363200" cy="907954"/>
        </a:xfrm>
        <a:prstGeom prst="rightArrow">
          <a:avLst/>
        </a:prstGeom>
        <a:solidFill>
          <a:srgbClr val="F682B6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3AC29-6530-4FA9-83D0-364BFD527288}">
      <dsp:nvSpPr>
        <dsp:cNvPr id="0" name=""/>
        <dsp:cNvSpPr/>
      </dsp:nvSpPr>
      <dsp:spPr>
        <a:xfrm>
          <a:off x="4267200" y="0"/>
          <a:ext cx="3657600" cy="907954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মূল্যায়ন</a:t>
          </a:r>
          <a:r>
            <a:rPr lang="en-US" sz="3200" b="0" kern="1200" dirty="0" smtClean="0"/>
            <a:t>(৫মিনিট)</a:t>
          </a:r>
          <a:endParaRPr lang="en-US" sz="3200" b="0" kern="1200" dirty="0"/>
        </a:p>
      </dsp:txBody>
      <dsp:txXfrm>
        <a:off x="4311523" y="44323"/>
        <a:ext cx="3568954" cy="819308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36CE5-944D-4EC6-BC4E-937D0CD8C763}">
      <dsp:nvSpPr>
        <dsp:cNvPr id="0" name=""/>
        <dsp:cNvSpPr/>
      </dsp:nvSpPr>
      <dsp:spPr>
        <a:xfrm>
          <a:off x="2507087" y="594"/>
          <a:ext cx="7177825" cy="913209"/>
        </a:xfrm>
        <a:prstGeom prst="chevron">
          <a:avLst/>
        </a:prstGeom>
        <a:solidFill>
          <a:srgbClr val="820E42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slop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" tIns="33655" rIns="0" bIns="33655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300" kern="1200" smtClean="0">
              <a:solidFill>
                <a:srgbClr val="FFFF00"/>
              </a:solidFill>
            </a:rPr>
            <a:t>বাড়ির কাজ</a:t>
          </a:r>
          <a:endParaRPr lang="en-US" sz="5300" kern="1200">
            <a:solidFill>
              <a:srgbClr val="FFFF00"/>
            </a:solidFill>
          </a:endParaRPr>
        </a:p>
      </dsp:txBody>
      <dsp:txXfrm>
        <a:off x="2963692" y="594"/>
        <a:ext cx="6264616" cy="91320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8390F-F7BA-4742-894E-710889B736F7}">
      <dsp:nvSpPr>
        <dsp:cNvPr id="0" name=""/>
        <dsp:cNvSpPr/>
      </dsp:nvSpPr>
      <dsp:spPr>
        <a:xfrm>
          <a:off x="0" y="0"/>
          <a:ext cx="5389806" cy="538980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1E6B3-73A0-4925-8CC1-E5B6293D4B02}">
      <dsp:nvSpPr>
        <dsp:cNvPr id="0" name=""/>
        <dsp:cNvSpPr/>
      </dsp:nvSpPr>
      <dsp:spPr>
        <a:xfrm>
          <a:off x="2694903" y="0"/>
          <a:ext cx="9497096" cy="5389806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400" kern="1200" dirty="0" smtClean="0"/>
            <a:t>মানুষের খাদ্যাভ্যাস ভৌগোলিক উপাদান দ্বারা </a:t>
          </a:r>
          <a:endParaRPr lang="en-US" sz="6400" kern="1200" dirty="0"/>
        </a:p>
      </dsp:txBody>
      <dsp:txXfrm>
        <a:off x="2694903" y="0"/>
        <a:ext cx="9497096" cy="2560158"/>
      </dsp:txXfrm>
    </dsp:sp>
    <dsp:sp modelId="{1465DDE8-AEDD-4BCB-9EB9-9EB5790AF6F9}">
      <dsp:nvSpPr>
        <dsp:cNvPr id="0" name=""/>
        <dsp:cNvSpPr/>
      </dsp:nvSpPr>
      <dsp:spPr>
        <a:xfrm>
          <a:off x="1414824" y="2560158"/>
          <a:ext cx="2560158" cy="2560158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lop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D7161B-2C94-4D32-8011-5DAD9C54977A}">
      <dsp:nvSpPr>
        <dsp:cNvPr id="0" name=""/>
        <dsp:cNvSpPr/>
      </dsp:nvSpPr>
      <dsp:spPr>
        <a:xfrm>
          <a:off x="2694903" y="2560158"/>
          <a:ext cx="9497096" cy="2560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400" kern="1200" smtClean="0"/>
            <a:t>কতটুকু প্রভাবিত বলে তুমি মনে কর?ব্যাখ্যা কর।</a:t>
          </a:r>
          <a:endParaRPr lang="en-US" sz="6400" kern="1200"/>
        </a:p>
      </dsp:txBody>
      <dsp:txXfrm>
        <a:off x="2694903" y="2560158"/>
        <a:ext cx="9497096" cy="2560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AD823-F39B-4143-B580-2E0499FD481A}">
      <dsp:nvSpPr>
        <dsp:cNvPr id="0" name=""/>
        <dsp:cNvSpPr/>
      </dsp:nvSpPr>
      <dsp:spPr>
        <a:xfrm>
          <a:off x="73835" y="0"/>
          <a:ext cx="3599386" cy="251138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73848-A79F-4199-B088-871227669FC8}">
      <dsp:nvSpPr>
        <dsp:cNvPr id="0" name=""/>
        <dsp:cNvSpPr/>
      </dsp:nvSpPr>
      <dsp:spPr>
        <a:xfrm>
          <a:off x="-7" y="1455312"/>
          <a:ext cx="3599392" cy="10431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124460" rIns="124460" bIns="12446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/>
            <a:t> বর</a:t>
          </a:r>
          <a:r>
            <a:rPr lang="en-US" sz="4900" kern="1200" dirty="0" smtClean="0"/>
            <a:t>ফ</a:t>
          </a:r>
          <a:r>
            <a:rPr lang="bn-IN" sz="4900" kern="1200" dirty="0" smtClean="0"/>
            <a:t> অঞ্চল</a:t>
          </a:r>
          <a:endParaRPr lang="en-US" sz="4900" kern="1200" dirty="0"/>
        </a:p>
      </dsp:txBody>
      <dsp:txXfrm>
        <a:off x="-7" y="1455312"/>
        <a:ext cx="3599392" cy="10431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B939C-F172-4F35-A0DD-1BAF2A9175F9}">
      <dsp:nvSpPr>
        <dsp:cNvPr id="0" name=""/>
        <dsp:cNvSpPr/>
      </dsp:nvSpPr>
      <dsp:spPr>
        <a:xfrm>
          <a:off x="115908" y="0"/>
          <a:ext cx="3679068" cy="251138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DB20A-ECCB-4E8D-A797-DA206C17C942}">
      <dsp:nvSpPr>
        <dsp:cNvPr id="0" name=""/>
        <dsp:cNvSpPr/>
      </dsp:nvSpPr>
      <dsp:spPr>
        <a:xfrm>
          <a:off x="1049738" y="1004552"/>
          <a:ext cx="1516069" cy="15068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solidFill>
                <a:srgbClr val="FF0000"/>
              </a:solidFill>
            </a:rPr>
            <a:t>মরুভুমি</a:t>
          </a:r>
          <a:endParaRPr lang="en-US" sz="3100" kern="1200" dirty="0">
            <a:solidFill>
              <a:srgbClr val="FF0000"/>
            </a:solidFill>
          </a:endParaRPr>
        </a:p>
      </dsp:txBody>
      <dsp:txXfrm>
        <a:off x="1049738" y="1004552"/>
        <a:ext cx="1516069" cy="15068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35464-E2D1-45A7-820C-A437424A6E0A}">
      <dsp:nvSpPr>
        <dsp:cNvPr id="0" name=""/>
        <dsp:cNvSpPr/>
      </dsp:nvSpPr>
      <dsp:spPr>
        <a:xfrm>
          <a:off x="360601" y="0"/>
          <a:ext cx="4192346" cy="251138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66DF9-EC87-4390-A2B6-BBC2175F81FB}">
      <dsp:nvSpPr>
        <dsp:cNvPr id="0" name=""/>
        <dsp:cNvSpPr/>
      </dsp:nvSpPr>
      <dsp:spPr>
        <a:xfrm>
          <a:off x="1435159" y="1004552"/>
          <a:ext cx="1516069" cy="15068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/>
            <a:t>পর্বতাঞ্চল</a:t>
          </a:r>
          <a:endParaRPr lang="en-US" sz="2600" kern="1200" dirty="0"/>
        </a:p>
      </dsp:txBody>
      <dsp:txXfrm>
        <a:off x="1435159" y="1004552"/>
        <a:ext cx="1516069" cy="15068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86D63-C3A9-426B-ACD1-E34C99AE416F}">
      <dsp:nvSpPr>
        <dsp:cNvPr id="0" name=""/>
        <dsp:cNvSpPr/>
      </dsp:nvSpPr>
      <dsp:spPr>
        <a:xfrm>
          <a:off x="0" y="0"/>
          <a:ext cx="3178796" cy="320040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F6F9D-03D0-4A24-8C73-6BA5DE8F1A2A}">
      <dsp:nvSpPr>
        <dsp:cNvPr id="0" name=""/>
        <dsp:cNvSpPr/>
      </dsp:nvSpPr>
      <dsp:spPr>
        <a:xfrm>
          <a:off x="635972" y="2171381"/>
          <a:ext cx="1932017" cy="10290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104140" rIns="104140" bIns="104140" numCol="1" spcCol="1270" anchor="b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সমভুমি</a:t>
          </a:r>
          <a:endParaRPr lang="en-US" sz="4100" kern="1200" dirty="0"/>
        </a:p>
      </dsp:txBody>
      <dsp:txXfrm>
        <a:off x="635972" y="2171381"/>
        <a:ext cx="1932017" cy="102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5C7-4C73-4FCF-9F82-2AFEE9CE7E6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EA4B-941A-49EB-955F-D929346C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2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5C7-4C73-4FCF-9F82-2AFEE9CE7E6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EA4B-941A-49EB-955F-D929346C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6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5C7-4C73-4FCF-9F82-2AFEE9CE7E6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EA4B-941A-49EB-955F-D929346C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0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5C7-4C73-4FCF-9F82-2AFEE9CE7E6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EA4B-941A-49EB-955F-D929346C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5C7-4C73-4FCF-9F82-2AFEE9CE7E6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EA4B-941A-49EB-955F-D929346C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5C7-4C73-4FCF-9F82-2AFEE9CE7E6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EA4B-941A-49EB-955F-D929346C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5C7-4C73-4FCF-9F82-2AFEE9CE7E6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EA4B-941A-49EB-955F-D929346C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3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5C7-4C73-4FCF-9F82-2AFEE9CE7E6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EA4B-941A-49EB-955F-D929346C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8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5C7-4C73-4FCF-9F82-2AFEE9CE7E6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EA4B-941A-49EB-955F-D929346C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5C7-4C73-4FCF-9F82-2AFEE9CE7E6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EA4B-941A-49EB-955F-D929346C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8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5C7-4C73-4FCF-9F82-2AFEE9CE7E6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EA4B-941A-49EB-955F-D929346C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3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25C7-4C73-4FCF-9F82-2AFEE9CE7E64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FEA4B-941A-49EB-955F-D929346C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22.xml"/><Relationship Id="rId18" Type="http://schemas.openxmlformats.org/officeDocument/2006/relationships/diagramLayout" Target="../diagrams/layout23.xml"/><Relationship Id="rId26" Type="http://schemas.microsoft.com/office/2007/relationships/diagramDrawing" Target="../diagrams/drawing24.xml"/><Relationship Id="rId3" Type="http://schemas.openxmlformats.org/officeDocument/2006/relationships/diagramLayout" Target="../diagrams/layout20.xml"/><Relationship Id="rId21" Type="http://schemas.microsoft.com/office/2007/relationships/diagramDrawing" Target="../diagrams/drawing23.xml"/><Relationship Id="rId34" Type="http://schemas.openxmlformats.org/officeDocument/2006/relationships/diagramQuickStyle" Target="../diagrams/quickStyle26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diagramData" Target="../diagrams/data23.xml"/><Relationship Id="rId25" Type="http://schemas.openxmlformats.org/officeDocument/2006/relationships/diagramColors" Target="../diagrams/colors24.xml"/><Relationship Id="rId33" Type="http://schemas.openxmlformats.org/officeDocument/2006/relationships/diagramLayout" Target="../diagrams/layout26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20" Type="http://schemas.openxmlformats.org/officeDocument/2006/relationships/diagramColors" Target="../diagrams/colors23.xml"/><Relationship Id="rId29" Type="http://schemas.openxmlformats.org/officeDocument/2006/relationships/diagramQuickStyle" Target="../diagrams/quickStyle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24" Type="http://schemas.openxmlformats.org/officeDocument/2006/relationships/diagramQuickStyle" Target="../diagrams/quickStyle24.xml"/><Relationship Id="rId32" Type="http://schemas.openxmlformats.org/officeDocument/2006/relationships/diagramData" Target="../diagrams/data26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23" Type="http://schemas.openxmlformats.org/officeDocument/2006/relationships/diagramLayout" Target="../diagrams/layout24.xml"/><Relationship Id="rId28" Type="http://schemas.openxmlformats.org/officeDocument/2006/relationships/diagramLayout" Target="../diagrams/layout25.xml"/><Relationship Id="rId36" Type="http://schemas.microsoft.com/office/2007/relationships/diagramDrawing" Target="../diagrams/drawing26.xml"/><Relationship Id="rId10" Type="http://schemas.openxmlformats.org/officeDocument/2006/relationships/diagramColors" Target="../diagrams/colors21.xml"/><Relationship Id="rId19" Type="http://schemas.openxmlformats.org/officeDocument/2006/relationships/diagramQuickStyle" Target="../diagrams/quickStyle23.xml"/><Relationship Id="rId31" Type="http://schemas.microsoft.com/office/2007/relationships/diagramDrawing" Target="../diagrams/drawing25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Relationship Id="rId22" Type="http://schemas.openxmlformats.org/officeDocument/2006/relationships/diagramData" Target="../diagrams/data24.xml"/><Relationship Id="rId27" Type="http://schemas.openxmlformats.org/officeDocument/2006/relationships/diagramData" Target="../diagrams/data25.xml"/><Relationship Id="rId30" Type="http://schemas.openxmlformats.org/officeDocument/2006/relationships/diagramColors" Target="../diagrams/colors25.xml"/><Relationship Id="rId35" Type="http://schemas.openxmlformats.org/officeDocument/2006/relationships/diagramColors" Target="../diagrams/colors26.xml"/><Relationship Id="rId8" Type="http://schemas.openxmlformats.org/officeDocument/2006/relationships/diagramLayout" Target="../diagrams/layout2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29.xml"/><Relationship Id="rId18" Type="http://schemas.openxmlformats.org/officeDocument/2006/relationships/diagramLayout" Target="../diagrams/layout30.xml"/><Relationship Id="rId26" Type="http://schemas.microsoft.com/office/2007/relationships/diagramDrawing" Target="../diagrams/drawing31.xml"/><Relationship Id="rId39" Type="http://schemas.openxmlformats.org/officeDocument/2006/relationships/diagramQuickStyle" Target="../diagrams/quickStyle34.xml"/><Relationship Id="rId21" Type="http://schemas.microsoft.com/office/2007/relationships/diagramDrawing" Target="../diagrams/drawing30.xml"/><Relationship Id="rId34" Type="http://schemas.openxmlformats.org/officeDocument/2006/relationships/diagramQuickStyle" Target="../diagrams/quickStyle33.xml"/><Relationship Id="rId42" Type="http://schemas.openxmlformats.org/officeDocument/2006/relationships/diagramData" Target="../diagrams/data35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6" Type="http://schemas.microsoft.com/office/2007/relationships/diagramDrawing" Target="../diagrams/drawing29.xml"/><Relationship Id="rId29" Type="http://schemas.openxmlformats.org/officeDocument/2006/relationships/diagramQuickStyle" Target="../diagrams/quickStyle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24" Type="http://schemas.openxmlformats.org/officeDocument/2006/relationships/diagramQuickStyle" Target="../diagrams/quickStyle31.xml"/><Relationship Id="rId32" Type="http://schemas.openxmlformats.org/officeDocument/2006/relationships/diagramData" Target="../diagrams/data33.xml"/><Relationship Id="rId37" Type="http://schemas.openxmlformats.org/officeDocument/2006/relationships/diagramData" Target="../diagrams/data34.xml"/><Relationship Id="rId40" Type="http://schemas.openxmlformats.org/officeDocument/2006/relationships/diagramColors" Target="../diagrams/colors34.xml"/><Relationship Id="rId45" Type="http://schemas.openxmlformats.org/officeDocument/2006/relationships/diagramColors" Target="../diagrams/colors35.xml"/><Relationship Id="rId5" Type="http://schemas.openxmlformats.org/officeDocument/2006/relationships/diagramColors" Target="../diagrams/colors27.xml"/><Relationship Id="rId15" Type="http://schemas.openxmlformats.org/officeDocument/2006/relationships/diagramColors" Target="../diagrams/colors29.xml"/><Relationship Id="rId23" Type="http://schemas.openxmlformats.org/officeDocument/2006/relationships/diagramLayout" Target="../diagrams/layout31.xml"/><Relationship Id="rId28" Type="http://schemas.openxmlformats.org/officeDocument/2006/relationships/diagramLayout" Target="../diagrams/layout32.xml"/><Relationship Id="rId36" Type="http://schemas.microsoft.com/office/2007/relationships/diagramDrawing" Target="../diagrams/drawing33.xml"/><Relationship Id="rId10" Type="http://schemas.openxmlformats.org/officeDocument/2006/relationships/diagramColors" Target="../diagrams/colors28.xml"/><Relationship Id="rId19" Type="http://schemas.openxmlformats.org/officeDocument/2006/relationships/diagramQuickStyle" Target="../diagrams/quickStyle30.xml"/><Relationship Id="rId31" Type="http://schemas.microsoft.com/office/2007/relationships/diagramDrawing" Target="../diagrams/drawing32.xml"/><Relationship Id="rId44" Type="http://schemas.openxmlformats.org/officeDocument/2006/relationships/diagramQuickStyle" Target="../diagrams/quickStyle35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Relationship Id="rId14" Type="http://schemas.openxmlformats.org/officeDocument/2006/relationships/diagramQuickStyle" Target="../diagrams/quickStyle29.xml"/><Relationship Id="rId22" Type="http://schemas.openxmlformats.org/officeDocument/2006/relationships/diagramData" Target="../diagrams/data31.xml"/><Relationship Id="rId27" Type="http://schemas.openxmlformats.org/officeDocument/2006/relationships/diagramData" Target="../diagrams/data32.xml"/><Relationship Id="rId30" Type="http://schemas.openxmlformats.org/officeDocument/2006/relationships/diagramColors" Target="../diagrams/colors32.xml"/><Relationship Id="rId35" Type="http://schemas.openxmlformats.org/officeDocument/2006/relationships/diagramColors" Target="../diagrams/colors33.xml"/><Relationship Id="rId43" Type="http://schemas.openxmlformats.org/officeDocument/2006/relationships/diagramLayout" Target="../diagrams/layout35.xml"/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12" Type="http://schemas.openxmlformats.org/officeDocument/2006/relationships/diagramData" Target="../diagrams/data29.xml"/><Relationship Id="rId17" Type="http://schemas.openxmlformats.org/officeDocument/2006/relationships/diagramData" Target="../diagrams/data30.xml"/><Relationship Id="rId25" Type="http://schemas.openxmlformats.org/officeDocument/2006/relationships/diagramColors" Target="../diagrams/colors31.xml"/><Relationship Id="rId33" Type="http://schemas.openxmlformats.org/officeDocument/2006/relationships/diagramLayout" Target="../diagrams/layout33.xml"/><Relationship Id="rId38" Type="http://schemas.openxmlformats.org/officeDocument/2006/relationships/diagramLayout" Target="../diagrams/layout34.xml"/><Relationship Id="rId46" Type="http://schemas.microsoft.com/office/2007/relationships/diagramDrawing" Target="../diagrams/drawing35.xml"/><Relationship Id="rId20" Type="http://schemas.openxmlformats.org/officeDocument/2006/relationships/diagramColors" Target="../diagrams/colors30.xml"/><Relationship Id="rId41" Type="http://schemas.microsoft.com/office/2007/relationships/diagramDrawing" Target="../diagrams/drawing3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8.xml"/><Relationship Id="rId18" Type="http://schemas.openxmlformats.org/officeDocument/2006/relationships/diagramLayout" Target="../diagrams/layout39.xml"/><Relationship Id="rId26" Type="http://schemas.microsoft.com/office/2007/relationships/diagramDrawing" Target="../diagrams/drawing40.xml"/><Relationship Id="rId21" Type="http://schemas.microsoft.com/office/2007/relationships/diagramDrawing" Target="../diagrams/drawing39.xml"/><Relationship Id="rId34" Type="http://schemas.openxmlformats.org/officeDocument/2006/relationships/diagramQuickStyle" Target="../diagrams/quickStyle42.xml"/><Relationship Id="rId7" Type="http://schemas.openxmlformats.org/officeDocument/2006/relationships/diagramData" Target="../diagrams/data37.xml"/><Relationship Id="rId12" Type="http://schemas.openxmlformats.org/officeDocument/2006/relationships/diagramData" Target="../diagrams/data38.xml"/><Relationship Id="rId17" Type="http://schemas.openxmlformats.org/officeDocument/2006/relationships/diagramData" Target="../diagrams/data39.xml"/><Relationship Id="rId25" Type="http://schemas.openxmlformats.org/officeDocument/2006/relationships/diagramColors" Target="../diagrams/colors40.xml"/><Relationship Id="rId33" Type="http://schemas.openxmlformats.org/officeDocument/2006/relationships/diagramLayout" Target="../diagrams/layout42.xml"/><Relationship Id="rId2" Type="http://schemas.openxmlformats.org/officeDocument/2006/relationships/diagramData" Target="../diagrams/data36.xml"/><Relationship Id="rId16" Type="http://schemas.microsoft.com/office/2007/relationships/diagramDrawing" Target="../diagrams/drawing38.xml"/><Relationship Id="rId20" Type="http://schemas.openxmlformats.org/officeDocument/2006/relationships/diagramColors" Target="../diagrams/colors39.xml"/><Relationship Id="rId29" Type="http://schemas.openxmlformats.org/officeDocument/2006/relationships/diagramQuickStyle" Target="../diagrams/quickStyle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24" Type="http://schemas.openxmlformats.org/officeDocument/2006/relationships/diagramQuickStyle" Target="../diagrams/quickStyle40.xml"/><Relationship Id="rId32" Type="http://schemas.openxmlformats.org/officeDocument/2006/relationships/diagramData" Target="../diagrams/data42.xml"/><Relationship Id="rId37" Type="http://schemas.openxmlformats.org/officeDocument/2006/relationships/image" Target="../media/image37.jpg"/><Relationship Id="rId5" Type="http://schemas.openxmlformats.org/officeDocument/2006/relationships/diagramColors" Target="../diagrams/colors36.xml"/><Relationship Id="rId15" Type="http://schemas.openxmlformats.org/officeDocument/2006/relationships/diagramColors" Target="../diagrams/colors38.xml"/><Relationship Id="rId23" Type="http://schemas.openxmlformats.org/officeDocument/2006/relationships/diagramLayout" Target="../diagrams/layout40.xml"/><Relationship Id="rId28" Type="http://schemas.openxmlformats.org/officeDocument/2006/relationships/diagramLayout" Target="../diagrams/layout41.xml"/><Relationship Id="rId36" Type="http://schemas.microsoft.com/office/2007/relationships/diagramDrawing" Target="../diagrams/drawing42.xml"/><Relationship Id="rId10" Type="http://schemas.openxmlformats.org/officeDocument/2006/relationships/diagramColors" Target="../diagrams/colors37.xml"/><Relationship Id="rId19" Type="http://schemas.openxmlformats.org/officeDocument/2006/relationships/diagramQuickStyle" Target="../diagrams/quickStyle39.xml"/><Relationship Id="rId31" Type="http://schemas.microsoft.com/office/2007/relationships/diagramDrawing" Target="../diagrams/drawing41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Relationship Id="rId14" Type="http://schemas.openxmlformats.org/officeDocument/2006/relationships/diagramQuickStyle" Target="../diagrams/quickStyle38.xml"/><Relationship Id="rId22" Type="http://schemas.openxmlformats.org/officeDocument/2006/relationships/diagramData" Target="../diagrams/data40.xml"/><Relationship Id="rId27" Type="http://schemas.openxmlformats.org/officeDocument/2006/relationships/diagramData" Target="../diagrams/data41.xml"/><Relationship Id="rId30" Type="http://schemas.openxmlformats.org/officeDocument/2006/relationships/diagramColors" Target="../diagrams/colors41.xml"/><Relationship Id="rId35" Type="http://schemas.openxmlformats.org/officeDocument/2006/relationships/diagramColors" Target="../diagrams/colors42.xml"/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13" Type="http://schemas.openxmlformats.org/officeDocument/2006/relationships/diagramLayout" Target="../diagrams/layout45.xml"/><Relationship Id="rId18" Type="http://schemas.openxmlformats.org/officeDocument/2006/relationships/diagramLayout" Target="../diagrams/layout46.xml"/><Relationship Id="rId26" Type="http://schemas.microsoft.com/office/2007/relationships/diagramDrawing" Target="../diagrams/drawing47.xml"/><Relationship Id="rId3" Type="http://schemas.openxmlformats.org/officeDocument/2006/relationships/diagramLayout" Target="../diagrams/layout43.xml"/><Relationship Id="rId21" Type="http://schemas.microsoft.com/office/2007/relationships/diagramDrawing" Target="../diagrams/drawing46.xml"/><Relationship Id="rId7" Type="http://schemas.openxmlformats.org/officeDocument/2006/relationships/diagramData" Target="../diagrams/data44.xml"/><Relationship Id="rId12" Type="http://schemas.openxmlformats.org/officeDocument/2006/relationships/diagramData" Target="../diagrams/data45.xml"/><Relationship Id="rId17" Type="http://schemas.openxmlformats.org/officeDocument/2006/relationships/diagramData" Target="../diagrams/data46.xml"/><Relationship Id="rId25" Type="http://schemas.openxmlformats.org/officeDocument/2006/relationships/diagramColors" Target="../diagrams/colors47.xml"/><Relationship Id="rId2" Type="http://schemas.openxmlformats.org/officeDocument/2006/relationships/diagramData" Target="../diagrams/data43.xml"/><Relationship Id="rId16" Type="http://schemas.microsoft.com/office/2007/relationships/diagramDrawing" Target="../diagrams/drawing45.xml"/><Relationship Id="rId20" Type="http://schemas.openxmlformats.org/officeDocument/2006/relationships/diagramColors" Target="../diagrams/colors46.xml"/><Relationship Id="rId29" Type="http://schemas.openxmlformats.org/officeDocument/2006/relationships/diagramQuickStyle" Target="../diagrams/quickStyle4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24" Type="http://schemas.openxmlformats.org/officeDocument/2006/relationships/diagramQuickStyle" Target="../diagrams/quickStyle47.xml"/><Relationship Id="rId5" Type="http://schemas.openxmlformats.org/officeDocument/2006/relationships/diagramColors" Target="../diagrams/colors43.xml"/><Relationship Id="rId15" Type="http://schemas.openxmlformats.org/officeDocument/2006/relationships/diagramColors" Target="../diagrams/colors45.xml"/><Relationship Id="rId23" Type="http://schemas.openxmlformats.org/officeDocument/2006/relationships/diagramLayout" Target="../diagrams/layout47.xml"/><Relationship Id="rId28" Type="http://schemas.openxmlformats.org/officeDocument/2006/relationships/diagramLayout" Target="../diagrams/layout48.xml"/><Relationship Id="rId10" Type="http://schemas.openxmlformats.org/officeDocument/2006/relationships/diagramColors" Target="../diagrams/colors44.xml"/><Relationship Id="rId19" Type="http://schemas.openxmlformats.org/officeDocument/2006/relationships/diagramQuickStyle" Target="../diagrams/quickStyle46.xml"/><Relationship Id="rId31" Type="http://schemas.microsoft.com/office/2007/relationships/diagramDrawing" Target="../diagrams/drawing48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Relationship Id="rId14" Type="http://schemas.openxmlformats.org/officeDocument/2006/relationships/diagramQuickStyle" Target="../diagrams/quickStyle45.xml"/><Relationship Id="rId22" Type="http://schemas.openxmlformats.org/officeDocument/2006/relationships/diagramData" Target="../diagrams/data47.xml"/><Relationship Id="rId27" Type="http://schemas.openxmlformats.org/officeDocument/2006/relationships/diagramData" Target="../diagrams/data48.xml"/><Relationship Id="rId30" Type="http://schemas.openxmlformats.org/officeDocument/2006/relationships/diagramColors" Target="../diagrams/colors4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13" Type="http://schemas.openxmlformats.org/officeDocument/2006/relationships/diagramLayout" Target="../diagrams/layout51.xml"/><Relationship Id="rId18" Type="http://schemas.openxmlformats.org/officeDocument/2006/relationships/diagramData" Target="../diagrams/data52.xml"/><Relationship Id="rId3" Type="http://schemas.openxmlformats.org/officeDocument/2006/relationships/diagramLayout" Target="../diagrams/layout49.xml"/><Relationship Id="rId21" Type="http://schemas.openxmlformats.org/officeDocument/2006/relationships/diagramColors" Target="../diagrams/colors52.xml"/><Relationship Id="rId7" Type="http://schemas.openxmlformats.org/officeDocument/2006/relationships/diagramData" Target="../diagrams/data50.xml"/><Relationship Id="rId12" Type="http://schemas.openxmlformats.org/officeDocument/2006/relationships/diagramData" Target="../diagrams/data51.xml"/><Relationship Id="rId17" Type="http://schemas.openxmlformats.org/officeDocument/2006/relationships/image" Target="../media/image46.jpg"/><Relationship Id="rId2" Type="http://schemas.openxmlformats.org/officeDocument/2006/relationships/diagramData" Target="../diagrams/data49.xml"/><Relationship Id="rId16" Type="http://schemas.microsoft.com/office/2007/relationships/diagramDrawing" Target="../diagrams/drawing51.xml"/><Relationship Id="rId20" Type="http://schemas.openxmlformats.org/officeDocument/2006/relationships/diagramQuickStyle" Target="../diagrams/quickStyle5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5" Type="http://schemas.openxmlformats.org/officeDocument/2006/relationships/diagramColors" Target="../diagrams/colors51.xml"/><Relationship Id="rId23" Type="http://schemas.openxmlformats.org/officeDocument/2006/relationships/image" Target="../media/image48.jpg"/><Relationship Id="rId10" Type="http://schemas.openxmlformats.org/officeDocument/2006/relationships/diagramColors" Target="../diagrams/colors50.xml"/><Relationship Id="rId19" Type="http://schemas.openxmlformats.org/officeDocument/2006/relationships/diagramLayout" Target="../diagrams/layout52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Relationship Id="rId14" Type="http://schemas.openxmlformats.org/officeDocument/2006/relationships/diagramQuickStyle" Target="../diagrams/quickStyle51.xml"/><Relationship Id="rId22" Type="http://schemas.microsoft.com/office/2007/relationships/diagramDrawing" Target="../diagrams/drawing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4.xml"/><Relationship Id="rId13" Type="http://schemas.openxmlformats.org/officeDocument/2006/relationships/image" Target="../media/image63.jpg"/><Relationship Id="rId3" Type="http://schemas.openxmlformats.org/officeDocument/2006/relationships/diagramLayout" Target="../diagrams/layout53.xml"/><Relationship Id="rId7" Type="http://schemas.openxmlformats.org/officeDocument/2006/relationships/diagramData" Target="../diagrams/data54.xml"/><Relationship Id="rId12" Type="http://schemas.openxmlformats.org/officeDocument/2006/relationships/image" Target="../media/image62.jpg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3.xml"/><Relationship Id="rId11" Type="http://schemas.microsoft.com/office/2007/relationships/diagramDrawing" Target="../diagrams/drawing54.xml"/><Relationship Id="rId5" Type="http://schemas.openxmlformats.org/officeDocument/2006/relationships/diagramColors" Target="../diagrams/colors53.xml"/><Relationship Id="rId10" Type="http://schemas.openxmlformats.org/officeDocument/2006/relationships/diagramColors" Target="../diagrams/colors54.xml"/><Relationship Id="rId4" Type="http://schemas.openxmlformats.org/officeDocument/2006/relationships/diagramQuickStyle" Target="../diagrams/quickStyle53.xml"/><Relationship Id="rId9" Type="http://schemas.openxmlformats.org/officeDocument/2006/relationships/diagramQuickStyle" Target="../diagrams/quickStyle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7.xml"/><Relationship Id="rId3" Type="http://schemas.openxmlformats.org/officeDocument/2006/relationships/diagramLayout" Target="../diagrams/layout56.xml"/><Relationship Id="rId7" Type="http://schemas.openxmlformats.org/officeDocument/2006/relationships/diagramData" Target="../diagrams/data57.xml"/><Relationship Id="rId12" Type="http://schemas.openxmlformats.org/officeDocument/2006/relationships/image" Target="../media/image67.jpg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11" Type="http://schemas.microsoft.com/office/2007/relationships/diagramDrawing" Target="../diagrams/drawing57.xml"/><Relationship Id="rId5" Type="http://schemas.openxmlformats.org/officeDocument/2006/relationships/diagramColors" Target="../diagrams/colors56.xml"/><Relationship Id="rId10" Type="http://schemas.openxmlformats.org/officeDocument/2006/relationships/diagramColors" Target="../diagrams/colors57.xml"/><Relationship Id="rId4" Type="http://schemas.openxmlformats.org/officeDocument/2006/relationships/diagramQuickStyle" Target="../diagrams/quickStyle56.xml"/><Relationship Id="rId9" Type="http://schemas.openxmlformats.org/officeDocument/2006/relationships/diagramQuickStyle" Target="../diagrams/quickStyle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9" Type="http://schemas.openxmlformats.org/officeDocument/2006/relationships/diagramQuickStyle" Target="../diagrams/quickStyle12.xml"/><Relationship Id="rId21" Type="http://schemas.microsoft.com/office/2007/relationships/diagramDrawing" Target="../diagrams/drawing8.xml"/><Relationship Id="rId34" Type="http://schemas.openxmlformats.org/officeDocument/2006/relationships/diagramQuickStyle" Target="../diagrams/quickStyle11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41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32" Type="http://schemas.openxmlformats.org/officeDocument/2006/relationships/diagramData" Target="../diagrams/data11.xml"/><Relationship Id="rId37" Type="http://schemas.openxmlformats.org/officeDocument/2006/relationships/diagramData" Target="../diagrams/data12.xml"/><Relationship Id="rId40" Type="http://schemas.openxmlformats.org/officeDocument/2006/relationships/diagramColors" Target="../diagrams/colors12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36" Type="http://schemas.microsoft.com/office/2007/relationships/diagramDrawing" Target="../diagrams/drawing11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Relationship Id="rId35" Type="http://schemas.openxmlformats.org/officeDocument/2006/relationships/diagramColors" Target="../diagrams/colors11.xml"/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33" Type="http://schemas.openxmlformats.org/officeDocument/2006/relationships/diagramLayout" Target="../diagrams/layout11.xml"/><Relationship Id="rId38" Type="http://schemas.openxmlformats.org/officeDocument/2006/relationships/diagramLayout" Target="../diagrams/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70" y="1893193"/>
            <a:ext cx="5331852" cy="453336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3349982" y="643944"/>
            <a:ext cx="5741027" cy="144243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400" b="1" dirty="0" err="1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সমাজবিজ্ঞান</a:t>
            </a:r>
            <a:r>
              <a:rPr lang="en-US" sz="4400" b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ক্লাসে</a:t>
            </a:r>
            <a:r>
              <a:rPr lang="en-US" sz="4400" b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4400" b="1" dirty="0">
              <a:ln w="1905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 descr="1285226431_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3235" y="927279"/>
            <a:ext cx="1386625" cy="5776174"/>
          </a:xfrm>
          <a:prstGeom prst="rect">
            <a:avLst/>
          </a:prstGeom>
        </p:spPr>
      </p:pic>
      <p:pic>
        <p:nvPicPr>
          <p:cNvPr id="5" name="Picture 4" descr="36368hded4derz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617" y="1133340"/>
            <a:ext cx="1123413" cy="5750415"/>
          </a:xfrm>
          <a:prstGeom prst="rect">
            <a:avLst/>
          </a:prstGeom>
        </p:spPr>
      </p:pic>
      <p:pic>
        <p:nvPicPr>
          <p:cNvPr id="6" name="Picture 5" descr="c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982" y="3721994"/>
            <a:ext cx="5741027" cy="1674254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548" r="8301" b="7260"/>
          <a:stretch/>
        </p:blipFill>
        <p:spPr>
          <a:xfrm>
            <a:off x="0" y="0"/>
            <a:ext cx="12192000" cy="6883755"/>
          </a:xfrm>
          <a:prstGeom prst="rect">
            <a:avLst/>
          </a:prstGeom>
        </p:spPr>
      </p:pic>
      <p:pic>
        <p:nvPicPr>
          <p:cNvPr id="8" name="Picture 7" descr="C:\Users\Dilruba Khanom\Desktop\New folder (2)\curtainsb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6"/>
            <a:ext cx="12192000" cy="6857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87871122"/>
              </p:ext>
            </p:extLst>
          </p:nvPr>
        </p:nvGraphicFramePr>
        <p:xfrm>
          <a:off x="4318715" y="3583815"/>
          <a:ext cx="3691944" cy="315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08637462"/>
              </p:ext>
            </p:extLst>
          </p:nvPr>
        </p:nvGraphicFramePr>
        <p:xfrm>
          <a:off x="1" y="3464417"/>
          <a:ext cx="4636394" cy="339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91041273"/>
              </p:ext>
            </p:extLst>
          </p:nvPr>
        </p:nvGraphicFramePr>
        <p:xfrm>
          <a:off x="8190963" y="3631843"/>
          <a:ext cx="4001037" cy="322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95619750"/>
              </p:ext>
            </p:extLst>
          </p:nvPr>
        </p:nvGraphicFramePr>
        <p:xfrm>
          <a:off x="8178086" y="991674"/>
          <a:ext cx="4013914" cy="243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90116078"/>
              </p:ext>
            </p:extLst>
          </p:nvPr>
        </p:nvGraphicFramePr>
        <p:xfrm>
          <a:off x="58692" y="1455313"/>
          <a:ext cx="4448913" cy="1932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45700292"/>
              </p:ext>
            </p:extLst>
          </p:nvPr>
        </p:nvGraphicFramePr>
        <p:xfrm>
          <a:off x="4700789" y="991674"/>
          <a:ext cx="3503053" cy="236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752113"/>
              </p:ext>
            </p:extLst>
          </p:nvPr>
        </p:nvGraphicFramePr>
        <p:xfrm>
          <a:off x="0" y="0"/>
          <a:ext cx="12192000" cy="86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977123"/>
            <a:ext cx="4903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1। </a:t>
            </a:r>
            <a:r>
              <a:rPr lang="en-US" sz="2000" b="1" dirty="0" err="1"/>
              <a:t>জনসংখ্যার</a:t>
            </a:r>
            <a:r>
              <a:rPr lang="en-US" sz="2000" b="1" dirty="0"/>
              <a:t> </a:t>
            </a:r>
            <a:r>
              <a:rPr lang="en-US" sz="2000" b="1" dirty="0" err="1"/>
              <a:t>বন্টন</a:t>
            </a:r>
            <a:r>
              <a:rPr lang="en-US" sz="2000" b="1" dirty="0"/>
              <a:t> ও </a:t>
            </a:r>
            <a:r>
              <a:rPr lang="en-US" sz="2000" b="1" dirty="0" err="1"/>
              <a:t>সভ্যতার</a:t>
            </a:r>
            <a:r>
              <a:rPr lang="en-US" sz="2000" b="1" dirty="0"/>
              <a:t> </a:t>
            </a:r>
            <a:r>
              <a:rPr lang="en-US" sz="2000" b="1" dirty="0" err="1"/>
              <a:t>উৎপত্তিঃ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8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30155" y="344508"/>
            <a:ext cx="2459857" cy="643943"/>
          </a:xfrm>
          <a:prstGeom prst="rect">
            <a:avLst/>
          </a:prstGeom>
          <a:solidFill>
            <a:schemeClr val="bg1"/>
          </a:solidFill>
          <a:ln w="57150"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২।অর্থনীতি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951148" y="354165"/>
            <a:ext cx="2044523" cy="5731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কৃষি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382816" y="457195"/>
            <a:ext cx="2727099" cy="553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খাদ্য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919726" y="1258913"/>
            <a:ext cx="1365159" cy="51515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পেশা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6990012" y="587598"/>
            <a:ext cx="392804" cy="206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602305" y="1019039"/>
            <a:ext cx="231825" cy="2398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026264" y="508718"/>
            <a:ext cx="473298" cy="29299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75967734"/>
              </p:ext>
            </p:extLst>
          </p:nvPr>
        </p:nvGraphicFramePr>
        <p:xfrm>
          <a:off x="4767657" y="3812144"/>
          <a:ext cx="2769704" cy="399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611507147"/>
              </p:ext>
            </p:extLst>
          </p:nvPr>
        </p:nvGraphicFramePr>
        <p:xfrm>
          <a:off x="2606455" y="1822371"/>
          <a:ext cx="2810628" cy="211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91726151"/>
              </p:ext>
            </p:extLst>
          </p:nvPr>
        </p:nvGraphicFramePr>
        <p:xfrm>
          <a:off x="7611322" y="3684104"/>
          <a:ext cx="2429367" cy="317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64327996"/>
              </p:ext>
            </p:extLst>
          </p:nvPr>
        </p:nvGraphicFramePr>
        <p:xfrm>
          <a:off x="12875" y="4005330"/>
          <a:ext cx="2627293" cy="285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74650243"/>
              </p:ext>
            </p:extLst>
          </p:nvPr>
        </p:nvGraphicFramePr>
        <p:xfrm>
          <a:off x="1442431" y="3870100"/>
          <a:ext cx="3554569" cy="3084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332528350"/>
              </p:ext>
            </p:extLst>
          </p:nvPr>
        </p:nvGraphicFramePr>
        <p:xfrm>
          <a:off x="0" y="1803041"/>
          <a:ext cx="2852671" cy="225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660455338"/>
              </p:ext>
            </p:extLst>
          </p:nvPr>
        </p:nvGraphicFramePr>
        <p:xfrm>
          <a:off x="10090397" y="3747753"/>
          <a:ext cx="2101603" cy="294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467554235"/>
              </p:ext>
            </p:extLst>
          </p:nvPr>
        </p:nvGraphicFramePr>
        <p:xfrm>
          <a:off x="9247768" y="1635618"/>
          <a:ext cx="2819737" cy="194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232204969"/>
              </p:ext>
            </p:extLst>
          </p:nvPr>
        </p:nvGraphicFramePr>
        <p:xfrm>
          <a:off x="5756855" y="1822371"/>
          <a:ext cx="3280893" cy="180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</p:spTree>
    <p:extLst>
      <p:ext uri="{BB962C8B-B14F-4D97-AF65-F5344CB8AC3E}">
        <p14:creationId xmlns:p14="http://schemas.microsoft.com/office/powerpoint/2010/main" val="6370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07991825"/>
              </p:ext>
            </p:extLst>
          </p:nvPr>
        </p:nvGraphicFramePr>
        <p:xfrm>
          <a:off x="112556" y="48764"/>
          <a:ext cx="2936182" cy="290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25714311"/>
              </p:ext>
            </p:extLst>
          </p:nvPr>
        </p:nvGraphicFramePr>
        <p:xfrm>
          <a:off x="3206839" y="0"/>
          <a:ext cx="3490175" cy="287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85838757"/>
              </p:ext>
            </p:extLst>
          </p:nvPr>
        </p:nvGraphicFramePr>
        <p:xfrm>
          <a:off x="6645499" y="48764"/>
          <a:ext cx="5442195" cy="287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56488585"/>
              </p:ext>
            </p:extLst>
          </p:nvPr>
        </p:nvGraphicFramePr>
        <p:xfrm>
          <a:off x="16568" y="4971245"/>
          <a:ext cx="2739511" cy="1886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3690103"/>
              </p:ext>
            </p:extLst>
          </p:nvPr>
        </p:nvGraphicFramePr>
        <p:xfrm>
          <a:off x="8560359" y="3190876"/>
          <a:ext cx="4229100" cy="365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77302714"/>
              </p:ext>
            </p:extLst>
          </p:nvPr>
        </p:nvGraphicFramePr>
        <p:xfrm>
          <a:off x="4984125" y="2987899"/>
          <a:ext cx="4248082" cy="3760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86034128"/>
              </p:ext>
            </p:extLst>
          </p:nvPr>
        </p:nvGraphicFramePr>
        <p:xfrm>
          <a:off x="104306" y="3129566"/>
          <a:ext cx="2857500" cy="178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3219718"/>
            <a:ext cx="2190817" cy="36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12755895"/>
              </p:ext>
            </p:extLst>
          </p:nvPr>
        </p:nvGraphicFramePr>
        <p:xfrm>
          <a:off x="3709115" y="1056070"/>
          <a:ext cx="5061397" cy="96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138982880"/>
              </p:ext>
            </p:extLst>
          </p:nvPr>
        </p:nvGraphicFramePr>
        <p:xfrm>
          <a:off x="0" y="3315035"/>
          <a:ext cx="3837904" cy="339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35692961"/>
              </p:ext>
            </p:extLst>
          </p:nvPr>
        </p:nvGraphicFramePr>
        <p:xfrm>
          <a:off x="4069723" y="2794715"/>
          <a:ext cx="3683359" cy="391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77195813"/>
              </p:ext>
            </p:extLst>
          </p:nvPr>
        </p:nvGraphicFramePr>
        <p:xfrm>
          <a:off x="0" y="206062"/>
          <a:ext cx="3850783" cy="286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7567861"/>
              </p:ext>
            </p:extLst>
          </p:nvPr>
        </p:nvGraphicFramePr>
        <p:xfrm>
          <a:off x="8023538" y="3721994"/>
          <a:ext cx="4168461" cy="303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500774240"/>
              </p:ext>
            </p:extLst>
          </p:nvPr>
        </p:nvGraphicFramePr>
        <p:xfrm>
          <a:off x="8382000" y="113961"/>
          <a:ext cx="3810000" cy="335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18665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5328965"/>
              </p:ext>
            </p:extLst>
          </p:nvPr>
        </p:nvGraphicFramePr>
        <p:xfrm>
          <a:off x="7585194" y="128789"/>
          <a:ext cx="4606806" cy="437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6301471"/>
              </p:ext>
            </p:extLst>
          </p:nvPr>
        </p:nvGraphicFramePr>
        <p:xfrm>
          <a:off x="4134118" y="0"/>
          <a:ext cx="3438659" cy="464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8099743"/>
              </p:ext>
            </p:extLst>
          </p:nvPr>
        </p:nvGraphicFramePr>
        <p:xfrm>
          <a:off x="94256" y="180304"/>
          <a:ext cx="3563343" cy="405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8598794" y="4288665"/>
            <a:ext cx="3593206" cy="2569335"/>
          </a:xfrm>
          <a:prstGeom prst="round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6000" r="-4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8644602" y="6185665"/>
            <a:ext cx="4956310" cy="672335"/>
            <a:chOff x="1919611" y="2163118"/>
            <a:chExt cx="2254931" cy="823517"/>
          </a:xfrm>
        </p:grpSpPr>
        <p:sp>
          <p:nvSpPr>
            <p:cNvPr id="10" name="Rectangle 9"/>
            <p:cNvSpPr/>
            <p:nvPr/>
          </p:nvSpPr>
          <p:spPr>
            <a:xfrm>
              <a:off x="2060236" y="2163118"/>
              <a:ext cx="2114306" cy="67233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919611" y="2314300"/>
              <a:ext cx="2114306" cy="6723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8740" bIns="78740" numCol="1" spcCol="1270" anchor="b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100" kern="1200" dirty="0" smtClean="0">
                  <a:solidFill>
                    <a:schemeClr val="tx1"/>
                  </a:solidFill>
                </a:rPr>
                <a:t> বরফের ঘর,এস্কিমো</a:t>
              </a:r>
              <a:endParaRPr lang="en-US" sz="3100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11696941"/>
              </p:ext>
            </p:extLst>
          </p:nvPr>
        </p:nvGraphicFramePr>
        <p:xfrm>
          <a:off x="1" y="4185633"/>
          <a:ext cx="4430332" cy="2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662152" y="4404575"/>
            <a:ext cx="3639003" cy="2453424"/>
          </a:xfrm>
          <a:prstGeom prst="roundRect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6000" r="-4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303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6"/>
          <a:stretch/>
        </p:blipFill>
        <p:spPr>
          <a:xfrm>
            <a:off x="0" y="-1"/>
            <a:ext cx="4491318" cy="340210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53" y="0"/>
            <a:ext cx="659344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8780" r="34338"/>
          <a:stretch/>
        </p:blipFill>
        <p:spPr>
          <a:xfrm>
            <a:off x="9122" y="3402107"/>
            <a:ext cx="5580309" cy="3484332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3146612" y="11859"/>
            <a:ext cx="4093432" cy="900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3200" smtClean="0"/>
              <a:t>৩।পোশাক-পরিচ্ছদঃ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51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2254" y="0"/>
            <a:ext cx="3271234" cy="843841"/>
          </a:xfrm>
          <a:prstGeom prst="rect">
            <a:avLst/>
          </a:prstGeom>
          <a:solidFill>
            <a:schemeClr val="bg1"/>
          </a:solidFill>
          <a:ln>
            <a:solidFill>
              <a:srgbClr val="F682B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৪।যানবাহনঃ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72" y="0"/>
            <a:ext cx="3772373" cy="2232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0" y="2232211"/>
            <a:ext cx="3363566" cy="2151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42" y="843841"/>
            <a:ext cx="4165682" cy="2542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0"/>
          <a:stretch/>
        </p:blipFill>
        <p:spPr>
          <a:xfrm>
            <a:off x="0" y="0"/>
            <a:ext cx="4141694" cy="4047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7293" r="7464" b="7663"/>
          <a:stretch/>
        </p:blipFill>
        <p:spPr>
          <a:xfrm>
            <a:off x="0" y="4047566"/>
            <a:ext cx="4141694" cy="2803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94" y="3482788"/>
            <a:ext cx="4638208" cy="3368771"/>
          </a:xfrm>
          <a:prstGeom prst="rect">
            <a:avLst/>
          </a:prstGeom>
          <a:ln w="38100">
            <a:solidFill>
              <a:srgbClr val="F682B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4" b="8937"/>
          <a:stretch/>
        </p:blipFill>
        <p:spPr>
          <a:xfrm>
            <a:off x="8779902" y="4383740"/>
            <a:ext cx="3386343" cy="24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9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"/>
            <a:ext cx="5293217" cy="618186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0" algn="ctr">
              <a:buNone/>
            </a:pPr>
            <a:r>
              <a:rPr lang="bn-IN" b="1" dirty="0" smtClean="0"/>
              <a:t>৫।নৃগোষ্টীঃ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1104" y="1"/>
            <a:ext cx="5610896" cy="714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0" algn="ctr">
              <a:buNone/>
            </a:pPr>
            <a:r>
              <a:rPr lang="bn-IN" b="1" dirty="0" smtClean="0"/>
              <a:t>৬।বিবাহ ও যৌণ জীবনঃ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618186"/>
            <a:ext cx="5241701" cy="2485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3807"/>
            <a:ext cx="5254580" cy="3754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5" y="714776"/>
            <a:ext cx="5172634" cy="2975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5" y="3657600"/>
            <a:ext cx="517263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1335537"/>
              </p:ext>
            </p:extLst>
          </p:nvPr>
        </p:nvGraphicFramePr>
        <p:xfrm>
          <a:off x="0" y="0"/>
          <a:ext cx="537049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3958763"/>
              </p:ext>
            </p:extLst>
          </p:nvPr>
        </p:nvGraphicFramePr>
        <p:xfrm>
          <a:off x="6019800" y="515154"/>
          <a:ext cx="6172200" cy="634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158"/>
            <a:ext cx="5125792" cy="2839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79949"/>
            <a:ext cx="5151549" cy="30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7911" cy="6858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74770" y="463639"/>
            <a:ext cx="4726547" cy="101743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u="sng" dirty="0" smtClean="0">
                <a:ln/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</a:t>
            </a:r>
            <a:endParaRPr lang="en-US" sz="5400" b="1" u="sng" dirty="0">
              <a:ln/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4854" y="1219460"/>
            <a:ext cx="2086377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১৫ মিনিট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98490" y="2593206"/>
            <a:ext cx="1717180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682B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ক দলঃ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98490" y="5426559"/>
            <a:ext cx="1717180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682B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গ দলঃ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98490" y="4024647"/>
            <a:ext cx="1717180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682B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খ দলঃ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60368" y="2632568"/>
            <a:ext cx="8817738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ভৌগোলিক পরিবেশ ও মানব জীবন অঙ্গাঙ্গীভাবে জড়িত”-বর্ণনা কর।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60368" y="4086202"/>
            <a:ext cx="8817739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“পার্বত্যভূমি স্বধীনতার অনুকূল”-উক্তিটি বিশ্লেষণ করো।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760368" y="5484849"/>
            <a:ext cx="8959406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শিল্পকলা ও সাহিত্যের বিকাশে ভৌগোলিক পরিবেশের প্রভাব ব্যাখ্যা করো।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167425" y="2650629"/>
            <a:ext cx="631065" cy="47248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7425" y="4136936"/>
            <a:ext cx="631065" cy="47248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67425" y="5485186"/>
            <a:ext cx="631065" cy="47248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1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72708513"/>
              </p:ext>
            </p:extLst>
          </p:nvPr>
        </p:nvGraphicFramePr>
        <p:xfrm>
          <a:off x="0" y="1"/>
          <a:ext cx="12192000" cy="94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8547231"/>
              </p:ext>
            </p:extLst>
          </p:nvPr>
        </p:nvGraphicFramePr>
        <p:xfrm>
          <a:off x="0" y="1143000"/>
          <a:ext cx="7395883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3" y="1143000"/>
            <a:ext cx="4796118" cy="5714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3027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-125261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9275" y="425227"/>
            <a:ext cx="3644722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E7257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দলীয় কাজের উত্তর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99952" y="1052119"/>
            <a:ext cx="1717180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682B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ক দলঃ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26093" y="1834849"/>
            <a:ext cx="111606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	</a:t>
            </a:r>
            <a:r>
              <a:rPr lang="en-US" sz="3200" dirty="0" err="1" smtClean="0"/>
              <a:t>মানবসমাজের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সবকিছুই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গড়ে</a:t>
            </a:r>
            <a:r>
              <a:rPr lang="en-US" sz="3200" dirty="0" smtClean="0"/>
              <a:t> </a:t>
            </a:r>
            <a:r>
              <a:rPr lang="en-US" sz="3200" dirty="0" err="1" smtClean="0"/>
              <a:t>ওঠে।মানুষ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মাঝেই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জন্মগ্রহন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করে।পরিবেশ</a:t>
            </a:r>
            <a:r>
              <a:rPr lang="en-US" sz="3200" dirty="0" smtClean="0"/>
              <a:t> </a:t>
            </a:r>
            <a:r>
              <a:rPr lang="en-US" sz="3200" dirty="0" err="1" smtClean="0"/>
              <a:t>এক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মানবজীবনকে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গড়ে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তোলে,অন্যদিকে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মানব</a:t>
            </a:r>
            <a:r>
              <a:rPr lang="en-US" sz="3200" dirty="0" smtClean="0"/>
              <a:t> </a:t>
            </a:r>
            <a:r>
              <a:rPr lang="en-US" sz="3200" dirty="0" err="1" smtClean="0"/>
              <a:t>জীবনে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পরিবর্তন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ওপর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প্রভাব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বিস্তার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করে।একদিকে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মানুষ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চাহিদা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অনুসারে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জীবন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চেষ্টা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, </a:t>
            </a:r>
            <a:r>
              <a:rPr lang="en-US" sz="3200" dirty="0" err="1" smtClean="0"/>
              <a:t>অন্যদিকে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জীবনযাত্রার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প্রয়োজনে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পরিবেশকে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গড়ে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তুলতে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চেষ্টা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করে।এ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বোঝা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যে,পরিবেশ</a:t>
            </a:r>
            <a:r>
              <a:rPr lang="en-US" sz="3200" dirty="0" smtClean="0"/>
              <a:t> ও </a:t>
            </a:r>
            <a:r>
              <a:rPr lang="en-US" sz="3200" dirty="0" err="1" smtClean="0"/>
              <a:t>মানবজীবন</a:t>
            </a:r>
            <a:r>
              <a:rPr lang="en-US" sz="3200" dirty="0" smtClean="0"/>
              <a:t> </a:t>
            </a:r>
            <a:r>
              <a:rPr lang="en-US" sz="3200" dirty="0" err="1" smtClean="0"/>
              <a:t>অঙ্গাঙ্গীভাবে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জড়িত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8974" y="1161940"/>
            <a:ext cx="7770884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ভৌগোলিক পরিবেশ ও মানব জীবন অঙ্গাঙ্গীভাবে জড়িত”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13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2281" y="461560"/>
            <a:ext cx="1717180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682B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খ</a:t>
            </a:r>
            <a:r>
              <a:rPr lang="bn-IN" sz="3200" dirty="0" smtClean="0"/>
              <a:t> দলঃ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18962" y="492338"/>
            <a:ext cx="4954076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“পার্বত্যভূমি স্বধীনতার অনুকূল”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0129" y="1096439"/>
            <a:ext cx="111917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	</a:t>
            </a:r>
            <a:r>
              <a:rPr lang="en-US" sz="2400" dirty="0" err="1" smtClean="0"/>
              <a:t>রাজনীতি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প্রশাসনের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ওপরও</a:t>
            </a:r>
            <a:r>
              <a:rPr lang="en-US" sz="2400" dirty="0" smtClean="0"/>
              <a:t> </a:t>
            </a:r>
            <a:r>
              <a:rPr lang="en-US" sz="2400" dirty="0" err="1" smtClean="0"/>
              <a:t>ভৌগোলিক</a:t>
            </a:r>
            <a:r>
              <a:rPr lang="en-US" sz="2400" dirty="0"/>
              <a:t> </a:t>
            </a:r>
            <a:r>
              <a:rPr lang="en-US" sz="2400" dirty="0" err="1" smtClean="0"/>
              <a:t>প্রভাব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বিদ্যমান।মন্টেস্কু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যে,পার্বত্য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স্বাধীনতার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অনুকূলে।আর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প্রাচ্যের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সমতল</a:t>
            </a:r>
            <a:r>
              <a:rPr lang="en-US" sz="2400" dirty="0" smtClean="0"/>
              <a:t> ও </a:t>
            </a:r>
            <a:r>
              <a:rPr lang="en-US" sz="2400" dirty="0" err="1" smtClean="0"/>
              <a:t>উষ্ণ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অঞ্চল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একনায়কতন্ত্র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স্বৈরচারী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শাসনের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অনুকুল।রুশো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বলেছেন,সব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আবহাওয়া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স্বাধীনতার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অনুকূল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নয়</a:t>
            </a:r>
            <a:r>
              <a:rPr lang="en-US" sz="2400" dirty="0" smtClean="0"/>
              <a:t>।</a:t>
            </a:r>
          </a:p>
          <a:p>
            <a:pPr algn="just"/>
            <a:r>
              <a:rPr lang="en-US" sz="2400" dirty="0"/>
              <a:t>	</a:t>
            </a:r>
            <a:r>
              <a:rPr lang="en-US" sz="2400" dirty="0" err="1" smtClean="0"/>
              <a:t>বাংলাদেশ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পাক-ভারতীয়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উপমহাদেশে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ব্রিটিশ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শাসনের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বিস্তার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বিশ্লেষণ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ওপর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ভৌগোলিক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প্রভাব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যায়।ভারতের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এলাকা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অপেক্ষাকৃত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দুরতিগম্য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ছিল,যেমন-বন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পার্বত্য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এলাকা,সেসব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এলাকাতে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ব্রিটিশ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প্রত্যক্ষ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শাসন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করদ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রাজ্য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স্থাপন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করে।অর্থা</a:t>
            </a:r>
            <a:r>
              <a:rPr lang="en-US" sz="2400" dirty="0" smtClean="0"/>
              <a:t>ৎ </a:t>
            </a:r>
            <a:r>
              <a:rPr lang="en-US" sz="2400" dirty="0" err="1" smtClean="0"/>
              <a:t>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এলাকার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নৃপতি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উপজাতির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দলপতির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বৃটিশের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হয়।বস্তুত</a:t>
            </a:r>
            <a:r>
              <a:rPr lang="en-US" sz="2400" dirty="0" smtClean="0"/>
              <a:t> </a:t>
            </a:r>
            <a:r>
              <a:rPr lang="en-US" sz="2400" dirty="0" err="1" smtClean="0"/>
              <a:t>উত্তর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পশ্চিম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সীমান্ত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পার্বত্য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উপজাতীদের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বৃটিশ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কখনই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বশ্যতা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স্বীকার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পারেনি।প্রায়ই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বিরুদ্ধে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রীতিমত</a:t>
            </a:r>
            <a:r>
              <a:rPr lang="en-US" sz="2400" dirty="0"/>
              <a:t> </a:t>
            </a:r>
            <a:r>
              <a:rPr lang="en-US" sz="2400" dirty="0" err="1" smtClean="0"/>
              <a:t>যুদ্ধ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ঘোষণা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গোলাগুলি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চালাতে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হত।তারাও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পার্বত্য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এলাকার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ব্রিটিশদের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আক্রমন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লিপ্ত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বাধ্য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করত।এবং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স্বাধীনভাবে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বসবাস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6960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78580" y="417539"/>
            <a:ext cx="1569043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682B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গ দলঃ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33101" y="479095"/>
            <a:ext cx="7840532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শিল্পকলা ও সাহিত্যের বিকাশে ভৌগোলিক পরিবেশের প্রভাব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1593" y="1091686"/>
            <a:ext cx="111488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en-US" sz="2800" dirty="0" err="1" smtClean="0"/>
              <a:t>ভৌগোলিক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চিন্তা-ভাবনার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ওপর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প্রভাব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বিস্তার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করে,যা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শিল্পকলা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সাহিত্যের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বিকাশে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অগ্রণী</a:t>
            </a:r>
            <a:r>
              <a:rPr lang="en-US" sz="2800" dirty="0" smtClean="0"/>
              <a:t> </a:t>
            </a:r>
            <a:r>
              <a:rPr lang="en-US" sz="2800" dirty="0" err="1" smtClean="0"/>
              <a:t>ভূমিকা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পালন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করে।সব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সাহিত্য</a:t>
            </a:r>
            <a:r>
              <a:rPr lang="en-US" sz="2800" dirty="0" smtClean="0"/>
              <a:t>, </a:t>
            </a:r>
            <a:r>
              <a:rPr lang="en-US" sz="2800" dirty="0" err="1" smtClean="0"/>
              <a:t>সংগীত,অঙ্কন</a:t>
            </a:r>
            <a:r>
              <a:rPr lang="en-US" sz="2800" dirty="0" smtClean="0"/>
              <a:t>, </a:t>
            </a:r>
            <a:r>
              <a:rPr lang="en-US" sz="2800" dirty="0" err="1" smtClean="0"/>
              <a:t>স্থাপত্য</a:t>
            </a:r>
            <a:r>
              <a:rPr lang="en-US" sz="2800" dirty="0" smtClean="0"/>
              <a:t>, </a:t>
            </a:r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চিন্তা-চেতনা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বিশ্বাসে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ভৌগোলিক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প্রভাব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যায়।অনেক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এলাকার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লোকগাঁথায়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সেখানকার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ভৌগোলিক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ফুটে</a:t>
            </a:r>
            <a:r>
              <a:rPr lang="en-US" sz="2800" dirty="0" smtClean="0"/>
              <a:t> </a:t>
            </a:r>
            <a:r>
              <a:rPr lang="en-US" sz="2800" dirty="0" err="1"/>
              <a:t>ও</a:t>
            </a:r>
            <a:r>
              <a:rPr lang="en-US" sz="2800" dirty="0" err="1" smtClean="0"/>
              <a:t>ঠে।বাংলা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সাহিত্যে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নদ-নদী,নৌকা</a:t>
            </a:r>
            <a:r>
              <a:rPr lang="en-US" sz="2800" dirty="0" smtClean="0"/>
              <a:t>, </a:t>
            </a:r>
            <a:r>
              <a:rPr lang="en-US" sz="2800" dirty="0" err="1" smtClean="0"/>
              <a:t>মেঠোপথ,বটগাছ,ধান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ক্ষেতের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অস্তিত্ব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সহজেই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মেলে।বিভিন্ন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ঋতু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উপযোগী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রাগরাগিনী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তথা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সন্ধানও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যায়।বর্ষা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মৌসুমে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বাংলাদেশের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হাওর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এলাকা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প্লাবিত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হওয়ার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অঞ্চলের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 </a:t>
            </a:r>
            <a:r>
              <a:rPr lang="en-US" sz="2800" dirty="0" err="1" smtClean="0"/>
              <a:t>বছরের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অবসরে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থাকে,ফলেকবিতা,ভাটিয়ালি</a:t>
            </a:r>
            <a:r>
              <a:rPr lang="en-US" sz="2800" dirty="0"/>
              <a:t> </a:t>
            </a:r>
            <a:r>
              <a:rPr lang="en-US" sz="2800" dirty="0" err="1" smtClean="0"/>
              <a:t>গান,ভাওয়াইয়া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পেছনে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ভৌগোলিক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প্রভাব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0364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5514202"/>
              </p:ext>
            </p:extLst>
          </p:nvPr>
        </p:nvGraphicFramePr>
        <p:xfrm>
          <a:off x="-1" y="1"/>
          <a:ext cx="12192001" cy="90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81824"/>
            <a:ext cx="6172200" cy="5776175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1।সমাজ </a:t>
            </a:r>
            <a:r>
              <a:rPr lang="en-US" sz="2400" dirty="0" err="1" smtClean="0"/>
              <a:t>জীবনে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প্রভাব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বিস্তারকারী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মৌল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কয়টি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(ক) ২টি (খ) ৪টি (গ) ৬টি  (ঘ) ৮টি</a:t>
            </a:r>
          </a:p>
          <a:p>
            <a:pPr marL="0" indent="0">
              <a:buNone/>
            </a:pPr>
            <a:r>
              <a:rPr lang="en-US" sz="2400" dirty="0" smtClean="0"/>
              <a:t>২।ভৌগোলিক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বোঝায়</a:t>
            </a:r>
            <a:r>
              <a:rPr lang="en-US" sz="2400" dirty="0" smtClean="0"/>
              <a:t>---</a:t>
            </a:r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i.জলবায়ু</a:t>
            </a:r>
            <a:r>
              <a:rPr lang="en-US" sz="2400" dirty="0" smtClean="0"/>
              <a:t> </a:t>
            </a:r>
            <a:r>
              <a:rPr lang="en-US" sz="2400" dirty="0" smtClean="0"/>
              <a:t>ও </a:t>
            </a:r>
            <a:r>
              <a:rPr lang="en-US" sz="2400" dirty="0" err="1" smtClean="0"/>
              <a:t>তাপমাত্রা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ii.মৃত্তিকা</a:t>
            </a:r>
            <a:r>
              <a:rPr lang="en-US" sz="2400" dirty="0" smtClean="0"/>
              <a:t> </a:t>
            </a:r>
            <a:r>
              <a:rPr lang="en-US" sz="2400" dirty="0" smtClean="0"/>
              <a:t>ও </a:t>
            </a:r>
            <a:r>
              <a:rPr lang="en-US" sz="2400" dirty="0" err="1" smtClean="0"/>
              <a:t>জলের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অবস্থান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iii.ঘরবাড়ি</a:t>
            </a:r>
            <a:r>
              <a:rPr lang="en-US" sz="2400" dirty="0" smtClean="0"/>
              <a:t> </a:t>
            </a:r>
            <a:r>
              <a:rPr lang="en-US" sz="2400" dirty="0" smtClean="0"/>
              <a:t>ও </a:t>
            </a:r>
            <a:r>
              <a:rPr lang="en-US" sz="2400" dirty="0" err="1" smtClean="0"/>
              <a:t>পোশাক-পরিচ্ছদ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সঠিক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dirty="0" smtClean="0"/>
              <a:t>(ক) </a:t>
            </a:r>
            <a:r>
              <a:rPr lang="en-US" sz="2400" dirty="0" err="1" smtClean="0"/>
              <a:t>i</a:t>
            </a:r>
            <a:r>
              <a:rPr lang="en-US" sz="2400" dirty="0" smtClean="0"/>
              <a:t> ও ii  (খ) </a:t>
            </a:r>
            <a:r>
              <a:rPr lang="en-US" sz="2400" dirty="0" err="1" smtClean="0"/>
              <a:t>i</a:t>
            </a:r>
            <a:r>
              <a:rPr lang="en-US" sz="2400" dirty="0" smtClean="0"/>
              <a:t> ও iii  (গ) ii ও iii  (ঘ) </a:t>
            </a:r>
            <a:r>
              <a:rPr lang="en-US" sz="2400" dirty="0" err="1" smtClean="0"/>
              <a:t>i,iiও</a:t>
            </a:r>
            <a:r>
              <a:rPr lang="en-US" sz="2400" dirty="0" smtClean="0"/>
              <a:t> iii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242417" y="1081824"/>
            <a:ext cx="6019800" cy="5776176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 smtClean="0"/>
              <a:t>নিচের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উদ্দীপকটি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পড়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সংশ্লিষ্ট্য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প্রশ্নের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উত্তর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দাও</a:t>
            </a:r>
            <a:r>
              <a:rPr lang="en-US" sz="2000" dirty="0" smtClean="0"/>
              <a:t> </a:t>
            </a:r>
          </a:p>
          <a:p>
            <a:pPr marL="0" indent="0" algn="just">
              <a:buNone/>
            </a:pPr>
            <a:r>
              <a:rPr lang="en-US" sz="2000" dirty="0" err="1" smtClean="0"/>
              <a:t>সুন্দরবনের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মধ্য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প্রবাহিত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বালেশ্বর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নদী</a:t>
            </a:r>
            <a:r>
              <a:rPr lang="en-US" sz="2000" dirty="0"/>
              <a:t> </a:t>
            </a:r>
            <a:r>
              <a:rPr lang="en-US" sz="2000" dirty="0" smtClean="0"/>
              <a:t>ও </a:t>
            </a:r>
            <a:r>
              <a:rPr lang="en-US" sz="2000" dirty="0" err="1" smtClean="0"/>
              <a:t>অনেকগুলো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খাড়ি</a:t>
            </a:r>
            <a:r>
              <a:rPr lang="en-US" sz="2000" dirty="0" smtClean="0"/>
              <a:t>। </a:t>
            </a:r>
            <a:r>
              <a:rPr lang="en-US" sz="2000" dirty="0" err="1" smtClean="0"/>
              <a:t>নদী</a:t>
            </a:r>
            <a:r>
              <a:rPr lang="en-US" sz="2000" dirty="0" smtClean="0"/>
              <a:t> ও </a:t>
            </a:r>
            <a:r>
              <a:rPr lang="en-US" sz="2000" dirty="0" err="1" smtClean="0"/>
              <a:t>খাড়িগুলো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জেলেদের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মাছ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সংগ্রহ</a:t>
            </a:r>
            <a:r>
              <a:rPr lang="en-US" sz="2000" dirty="0" smtClean="0"/>
              <a:t> ও </a:t>
            </a:r>
            <a:r>
              <a:rPr lang="en-US" sz="2000" dirty="0" err="1" smtClean="0"/>
              <a:t>যাতায়াতের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প্রধান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পথ</a:t>
            </a:r>
            <a:r>
              <a:rPr lang="en-US" sz="2000" dirty="0" smtClean="0"/>
              <a:t> </a:t>
            </a:r>
            <a:r>
              <a:rPr lang="en-US" sz="2000" dirty="0" err="1" smtClean="0"/>
              <a:t>হিসেবে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ভুমিকা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পালনকরে।সুন্দরবন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এলাকার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অধিকাংশ</a:t>
            </a:r>
            <a:r>
              <a:rPr lang="en-US" sz="2000" dirty="0" smtClean="0"/>
              <a:t> </a:t>
            </a:r>
            <a:r>
              <a:rPr lang="en-US" sz="2000" dirty="0" err="1" smtClean="0"/>
              <a:t>ঘরবাড়ি</a:t>
            </a:r>
            <a:r>
              <a:rPr lang="en-US" sz="2000" dirty="0" smtClean="0"/>
              <a:t> </a:t>
            </a:r>
            <a:r>
              <a:rPr lang="en-US" sz="2000" dirty="0" err="1" smtClean="0"/>
              <a:t>গোলপাতা</a:t>
            </a:r>
            <a:r>
              <a:rPr lang="en-US" sz="2000" dirty="0" smtClean="0"/>
              <a:t> ও </a:t>
            </a:r>
            <a:r>
              <a:rPr lang="en-US" sz="2000" dirty="0" err="1" smtClean="0"/>
              <a:t>শণ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তৈরী</a:t>
            </a:r>
            <a:r>
              <a:rPr lang="en-US" sz="2000" dirty="0" smtClean="0"/>
              <a:t>।</a:t>
            </a:r>
          </a:p>
          <a:p>
            <a:pPr marL="0" indent="0" algn="just">
              <a:buNone/>
            </a:pPr>
            <a:r>
              <a:rPr lang="en-US" sz="2000" dirty="0" smtClean="0"/>
              <a:t>৩।সুন্দরবন </a:t>
            </a:r>
            <a:r>
              <a:rPr lang="en-US" sz="2000" dirty="0" err="1" smtClean="0"/>
              <a:t>এলাকার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মানুষের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জীবনযাত্রা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উপাদান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দ্বারা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প্রভাবিত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r>
              <a:rPr lang="en-US" sz="2000" dirty="0" smtClean="0"/>
              <a:t>(ক)</a:t>
            </a:r>
            <a:r>
              <a:rPr lang="en-US" sz="2000" dirty="0" err="1" smtClean="0"/>
              <a:t>জৈবিক</a:t>
            </a:r>
            <a:r>
              <a:rPr lang="en-US" sz="2000" dirty="0" smtClean="0"/>
              <a:t>  </a:t>
            </a:r>
            <a:r>
              <a:rPr lang="en-US" sz="2000" dirty="0" smtClean="0"/>
              <a:t> </a:t>
            </a:r>
            <a:r>
              <a:rPr lang="en-US" sz="2000" dirty="0" smtClean="0"/>
              <a:t>(খ) </a:t>
            </a:r>
            <a:r>
              <a:rPr lang="en-US" sz="2000" dirty="0" err="1" smtClean="0"/>
              <a:t>সামাজিক</a:t>
            </a:r>
            <a:r>
              <a:rPr lang="en-US" sz="2000" dirty="0" smtClean="0"/>
              <a:t>  (গ)</a:t>
            </a:r>
            <a:r>
              <a:rPr lang="en-US" sz="2000" dirty="0" err="1" smtClean="0"/>
              <a:t>সাংস্কৃতিক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smtClean="0"/>
              <a:t>ঘ)</a:t>
            </a:r>
            <a:r>
              <a:rPr lang="en-US" sz="2000" dirty="0" err="1" smtClean="0"/>
              <a:t>ভৌগোলিক</a:t>
            </a:r>
            <a:r>
              <a:rPr lang="en-US" sz="2000" dirty="0" smtClean="0"/>
              <a:t> </a:t>
            </a:r>
          </a:p>
          <a:p>
            <a:pPr marL="0" indent="0" algn="just">
              <a:buNone/>
            </a:pPr>
            <a:r>
              <a:rPr lang="en-US" sz="2000" dirty="0" smtClean="0"/>
              <a:t>৪।সমাজ </a:t>
            </a:r>
            <a:r>
              <a:rPr lang="en-US" sz="2000" dirty="0" err="1" smtClean="0"/>
              <a:t>জীবনে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উক্ত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উপাদানটি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প্রভাব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রাখছে</a:t>
            </a:r>
            <a:r>
              <a:rPr lang="en-US" sz="2000" dirty="0" smtClean="0"/>
              <a:t>---</a:t>
            </a:r>
          </a:p>
          <a:p>
            <a:pPr marL="0" indent="0" algn="just">
              <a:buNone/>
            </a:pPr>
            <a:r>
              <a:rPr lang="en-US" sz="2000" dirty="0" smtClean="0"/>
              <a:t>     </a:t>
            </a:r>
            <a:r>
              <a:rPr lang="en-US" sz="2000" dirty="0" err="1" smtClean="0"/>
              <a:t>i.ঘরবাড়ির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ধরণের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ওপর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ii.যানবাহনের</a:t>
            </a:r>
            <a:r>
              <a:rPr lang="en-US" sz="2000" dirty="0" smtClean="0"/>
              <a:t>  </a:t>
            </a:r>
            <a:r>
              <a:rPr lang="en-US" sz="2000" dirty="0" err="1" smtClean="0"/>
              <a:t>ওপর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  </a:t>
            </a:r>
            <a:r>
              <a:rPr lang="en-US" sz="2000" dirty="0" smtClean="0"/>
              <a:t>   </a:t>
            </a:r>
            <a:r>
              <a:rPr lang="en-US" sz="2000" dirty="0" err="1" smtClean="0"/>
              <a:t>iii.অর্থনীতির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ওপর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     </a:t>
            </a:r>
            <a:r>
              <a:rPr lang="en-US" sz="2000" dirty="0" err="1" smtClean="0"/>
              <a:t>নিচের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সঠিক</a:t>
            </a:r>
            <a:r>
              <a:rPr lang="en-US" sz="2000" dirty="0" smtClean="0"/>
              <a:t>?</a:t>
            </a:r>
          </a:p>
          <a:p>
            <a:pPr marL="0" indent="0" algn="just">
              <a:buNone/>
            </a:pPr>
            <a:r>
              <a:rPr lang="en-US" sz="2000" dirty="0" smtClean="0"/>
              <a:t>     (</a:t>
            </a:r>
            <a:r>
              <a:rPr lang="en-US" sz="2000" dirty="0" smtClean="0"/>
              <a:t>ক) </a:t>
            </a:r>
            <a:r>
              <a:rPr lang="en-US" sz="2000" dirty="0" err="1" smtClean="0"/>
              <a:t>i</a:t>
            </a:r>
            <a:r>
              <a:rPr lang="en-US" sz="2000" dirty="0" smtClean="0"/>
              <a:t> ও ii  (খ) </a:t>
            </a:r>
            <a:r>
              <a:rPr lang="en-US" sz="2000" dirty="0" err="1" smtClean="0"/>
              <a:t>i</a:t>
            </a:r>
            <a:r>
              <a:rPr lang="en-US" sz="2000" dirty="0" smtClean="0"/>
              <a:t> ও iii  (গ) ii  ও iii  (ঘ) </a:t>
            </a:r>
            <a:r>
              <a:rPr lang="en-US" sz="2000" dirty="0" err="1" smtClean="0"/>
              <a:t>i,ii</a:t>
            </a:r>
            <a:r>
              <a:rPr lang="en-US" sz="2000" dirty="0" smtClean="0"/>
              <a:t> ও iii</a:t>
            </a:r>
            <a:endParaRPr lang="en-US" sz="2000" dirty="0"/>
          </a:p>
        </p:txBody>
      </p:sp>
      <p:sp>
        <p:nvSpPr>
          <p:cNvPr id="6" name="Flowchart: Connector 5"/>
          <p:cNvSpPr/>
          <p:nvPr/>
        </p:nvSpPr>
        <p:spPr>
          <a:xfrm>
            <a:off x="1257895" y="2388767"/>
            <a:ext cx="334851" cy="309093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28788" y="5103207"/>
            <a:ext cx="347729" cy="347731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10584228" y="3618963"/>
            <a:ext cx="334851" cy="350948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0086189" y="6047949"/>
            <a:ext cx="405683" cy="360609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0996977"/>
              </p:ext>
            </p:extLst>
          </p:nvPr>
        </p:nvGraphicFramePr>
        <p:xfrm>
          <a:off x="0" y="1"/>
          <a:ext cx="12192000" cy="91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374901"/>
              </p:ext>
            </p:extLst>
          </p:nvPr>
        </p:nvGraphicFramePr>
        <p:xfrm>
          <a:off x="0" y="1468192"/>
          <a:ext cx="12192000" cy="538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>
          <a:xfrm>
            <a:off x="0" y="0"/>
            <a:ext cx="6006906" cy="6858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9"/>
          <a:stretch/>
        </p:blipFill>
        <p:spPr>
          <a:xfrm>
            <a:off x="6006906" y="0"/>
            <a:ext cx="6189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45833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4802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0771" y="0"/>
            <a:ext cx="7381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 হাফেজ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2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8747727"/>
              </p:ext>
            </p:extLst>
          </p:nvPr>
        </p:nvGraphicFramePr>
        <p:xfrm>
          <a:off x="0" y="1"/>
          <a:ext cx="12192000" cy="94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891339"/>
              </p:ext>
            </p:extLst>
          </p:nvPr>
        </p:nvGraphicFramePr>
        <p:xfrm>
          <a:off x="0" y="1143000"/>
          <a:ext cx="121920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6077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8945288"/>
              </p:ext>
            </p:extLst>
          </p:nvPr>
        </p:nvGraphicFramePr>
        <p:xfrm>
          <a:off x="0" y="36398"/>
          <a:ext cx="1219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328057"/>
              </p:ext>
            </p:extLst>
          </p:nvPr>
        </p:nvGraphicFramePr>
        <p:xfrm>
          <a:off x="0" y="1043189"/>
          <a:ext cx="3599385" cy="251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0847728"/>
              </p:ext>
            </p:extLst>
          </p:nvPr>
        </p:nvGraphicFramePr>
        <p:xfrm>
          <a:off x="8281114" y="1043189"/>
          <a:ext cx="3910886" cy="251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629219519"/>
              </p:ext>
            </p:extLst>
          </p:nvPr>
        </p:nvGraphicFramePr>
        <p:xfrm>
          <a:off x="3599386" y="1043189"/>
          <a:ext cx="4681728" cy="251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477281"/>
              </p:ext>
            </p:extLst>
          </p:nvPr>
        </p:nvGraphicFramePr>
        <p:xfrm>
          <a:off x="0" y="3657600"/>
          <a:ext cx="4353059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34770112"/>
              </p:ext>
            </p:extLst>
          </p:nvPr>
        </p:nvGraphicFramePr>
        <p:xfrm>
          <a:off x="6233374" y="3747753"/>
          <a:ext cx="3657600" cy="32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27160475"/>
              </p:ext>
            </p:extLst>
          </p:nvPr>
        </p:nvGraphicFramePr>
        <p:xfrm>
          <a:off x="3236031" y="3657601"/>
          <a:ext cx="4108360" cy="32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2280531"/>
              </p:ext>
            </p:extLst>
          </p:nvPr>
        </p:nvGraphicFramePr>
        <p:xfrm>
          <a:off x="7710152" y="2993825"/>
          <a:ext cx="6096000" cy="386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</p:spTree>
    <p:extLst>
      <p:ext uri="{BB962C8B-B14F-4D97-AF65-F5344CB8AC3E}">
        <p14:creationId xmlns:p14="http://schemas.microsoft.com/office/powerpoint/2010/main" val="40006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1763493"/>
              </p:ext>
            </p:extLst>
          </p:nvPr>
        </p:nvGraphicFramePr>
        <p:xfrm>
          <a:off x="0" y="1"/>
          <a:ext cx="12192000" cy="110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637445"/>
              </p:ext>
            </p:extLst>
          </p:nvPr>
        </p:nvGraphicFramePr>
        <p:xfrm>
          <a:off x="0" y="1545465"/>
          <a:ext cx="12192000" cy="517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921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2864427"/>
              </p:ext>
            </p:extLst>
          </p:nvPr>
        </p:nvGraphicFramePr>
        <p:xfrm>
          <a:off x="0" y="1"/>
          <a:ext cx="12192000" cy="1197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432706"/>
              </p:ext>
            </p:extLst>
          </p:nvPr>
        </p:nvGraphicFramePr>
        <p:xfrm>
          <a:off x="0" y="1751527"/>
          <a:ext cx="12192000" cy="437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528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493020"/>
              </p:ext>
            </p:extLst>
          </p:nvPr>
        </p:nvGraphicFramePr>
        <p:xfrm>
          <a:off x="1979111" y="0"/>
          <a:ext cx="8292231" cy="940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912945"/>
              </p:ext>
            </p:extLst>
          </p:nvPr>
        </p:nvGraphicFramePr>
        <p:xfrm>
          <a:off x="0" y="1249251"/>
          <a:ext cx="12192000" cy="538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687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0976616"/>
              </p:ext>
            </p:extLst>
          </p:nvPr>
        </p:nvGraphicFramePr>
        <p:xfrm>
          <a:off x="0" y="1"/>
          <a:ext cx="12192000" cy="90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7728"/>
            <a:ext cx="12192000" cy="5563673"/>
          </a:xfrm>
          <a:solidFill>
            <a:schemeClr val="bg1"/>
          </a:solidFill>
          <a:ln w="28575">
            <a:noFill/>
          </a:ln>
          <a:effectLst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000" dirty="0" smtClean="0"/>
              <a:t>	</a:t>
            </a:r>
            <a:r>
              <a:rPr lang="bn-IN" sz="4000" dirty="0" smtClean="0"/>
              <a:t>ভৌগোলিক উপাদান বলতে প্রাকৃতিক জলবায়ু ও তাপমাত্রা,মৃত্তিকা ও জলের অবস্থান ও</a:t>
            </a:r>
            <a:r>
              <a:rPr lang="en-US" sz="4000" dirty="0" smtClean="0"/>
              <a:t> </a:t>
            </a:r>
            <a:r>
              <a:rPr lang="bn-IN" sz="4000" dirty="0" smtClean="0"/>
              <a:t>গতি,</a:t>
            </a:r>
            <a:r>
              <a:rPr lang="en-US" sz="4000" dirty="0" smtClean="0"/>
              <a:t> </a:t>
            </a:r>
            <a:r>
              <a:rPr lang="bn-IN" sz="4000" dirty="0" smtClean="0"/>
              <a:t>বনাঞ্চল,</a:t>
            </a:r>
            <a:r>
              <a:rPr lang="en-US" sz="4000" dirty="0" smtClean="0"/>
              <a:t> </a:t>
            </a:r>
            <a:r>
              <a:rPr lang="bn-IN" sz="4000" dirty="0" smtClean="0"/>
              <a:t>পশু-পাখি</a:t>
            </a:r>
            <a:r>
              <a:rPr lang="bn-IN" sz="4000" dirty="0" smtClean="0"/>
              <a:t>,</a:t>
            </a:r>
            <a:r>
              <a:rPr lang="en-US" sz="4000" dirty="0" smtClean="0"/>
              <a:t> </a:t>
            </a:r>
            <a:r>
              <a:rPr lang="bn-IN" sz="4000" dirty="0" smtClean="0"/>
              <a:t>ঋতু,</a:t>
            </a:r>
            <a:r>
              <a:rPr lang="en-US" sz="4000" dirty="0" smtClean="0"/>
              <a:t> </a:t>
            </a:r>
            <a:r>
              <a:rPr lang="bn-IN" sz="4000" dirty="0" smtClean="0"/>
              <a:t>মধ্যাকার্ষণ </a:t>
            </a:r>
            <a:r>
              <a:rPr lang="bn-IN" sz="4000" dirty="0" smtClean="0"/>
              <a:t>শক্তি</a:t>
            </a:r>
            <a:r>
              <a:rPr lang="bn-IN" sz="4000" dirty="0" smtClean="0"/>
              <a:t>,</a:t>
            </a:r>
            <a:r>
              <a:rPr lang="en-US" sz="4000" dirty="0" smtClean="0"/>
              <a:t> </a:t>
            </a:r>
            <a:r>
              <a:rPr lang="bn-IN" sz="4000" dirty="0" smtClean="0"/>
              <a:t>ঝড়-বৃষ্টি</a:t>
            </a:r>
            <a:r>
              <a:rPr lang="bn-IN" sz="4000" dirty="0" smtClean="0"/>
              <a:t>,</a:t>
            </a:r>
            <a:r>
              <a:rPr lang="en-US" sz="4000" dirty="0" smtClean="0"/>
              <a:t> </a:t>
            </a:r>
            <a:r>
              <a:rPr lang="bn-IN" sz="4000" dirty="0" smtClean="0"/>
              <a:t>ভুমিকম্প,</a:t>
            </a:r>
            <a:r>
              <a:rPr lang="en-US" sz="4000" dirty="0" smtClean="0"/>
              <a:t> </a:t>
            </a:r>
            <a:r>
              <a:rPr lang="bn-IN" sz="4000" dirty="0" smtClean="0"/>
              <a:t>প্রাকৃতিক সম্পদ,পাহাড়-পর্বত,সমভুমি ইত্যাদি যা কিছু পৃথিবীতে ভূমিকা রাখে এবং মানবজীবনকে প্রভাবিত</a:t>
            </a:r>
            <a:r>
              <a:rPr lang="en-US" sz="4000" dirty="0" smtClean="0"/>
              <a:t> </a:t>
            </a:r>
            <a:r>
              <a:rPr lang="bn-IN" sz="4000" dirty="0" smtClean="0"/>
              <a:t>করে সেসব কিছু মিলেই ভৌগোলিক পরিবেশ বা উপাদান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76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491</Words>
  <Application>Microsoft Office PowerPoint</Application>
  <PresentationFormat>Widescreen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Windows User</cp:lastModifiedBy>
  <cp:revision>146</cp:revision>
  <dcterms:created xsi:type="dcterms:W3CDTF">2016-10-03T13:49:29Z</dcterms:created>
  <dcterms:modified xsi:type="dcterms:W3CDTF">2020-10-25T05:26:29Z</dcterms:modified>
</cp:coreProperties>
</file>