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8" r:id="rId4"/>
    <p:sldId id="279" r:id="rId5"/>
    <p:sldId id="280" r:id="rId6"/>
    <p:sldId id="281" r:id="rId7"/>
    <p:sldId id="268" r:id="rId8"/>
    <p:sldId id="269" r:id="rId9"/>
    <p:sldId id="265" r:id="rId10"/>
    <p:sldId id="267" r:id="rId11"/>
    <p:sldId id="263" r:id="rId12"/>
    <p:sldId id="260" r:id="rId13"/>
    <p:sldId id="258" r:id="rId14"/>
    <p:sldId id="259" r:id="rId15"/>
    <p:sldId id="272" r:id="rId16"/>
    <p:sldId id="271" r:id="rId17"/>
    <p:sldId id="270" r:id="rId18"/>
    <p:sldId id="273" r:id="rId19"/>
    <p:sldId id="276" r:id="rId20"/>
    <p:sldId id="275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B75D-7E6C-4688-9D79-8D61BA8E3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F2EDA-77FB-43B2-BE68-EAD81B2AD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20C6-1E07-436B-8019-FC50C86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0DE97-53F5-4DF4-A7A2-09FA4A44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DEA05-6498-4333-8E90-6B0D62E5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A91C-5435-4DD7-86F1-F05D045F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534AB-6B96-483B-9B14-5AD3A157D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AEF8C-88E2-4D95-A59D-9A281D24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0D8C5-36AF-41AD-9B15-D558B80E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FE8E-B870-4101-99ED-C67C5F14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7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83526-5B21-4A67-83D2-8C661503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99FE2-05DA-40FC-AB2C-117E65973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AEEC6-FB5D-4026-A324-AAA35F0D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57A75-8DC7-45C2-AB33-2E382A6C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D7AB3-EA1B-4ABE-94AC-B713C9D9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3662-EA22-4CAB-B62F-8595CB49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65EE-155F-49DA-9EB4-CCA5E6FD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EB78A-15D3-4AB8-AD56-24C736D1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34EE-E3F7-4815-A898-DA74F6B8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E8A83-2B5F-4256-8E50-F075EB44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CF57-66C2-4564-99B3-FBA4C892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18FBE-DDEB-4D77-BD60-912E77849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B855-839A-43CE-9E93-3E635CDC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7196-9104-4517-BA70-60EB2AB8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F091-E83C-40FD-8C2E-EE526354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47FC-48D0-4C51-9475-0277FFF0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7707D-A213-416E-BDE7-C3A76BBA8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A9D1E-A099-4B1B-8F78-CAB955814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57705-8CFB-47E6-AE0F-5014786E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2DB7D-F9C9-4C9E-B885-0BA0756E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00179-D37D-4BD9-8774-88D53336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1399-A363-45C9-B45F-82B96953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1CB33-52AE-4417-AD93-2995A755E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052DE-2E53-4AFA-8DA5-04144ACC7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30DEF-F087-4892-B116-01676B6B6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A76BF-F5B5-4A60-B74D-D79264BDD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AC976-835A-4EB7-A14A-7F83247F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3F187-D1BC-45FC-A787-FBEBE171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A3571-9DF1-426B-9D2E-AC202332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97CD-D565-4BD7-AE6E-67625F06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DA4A3-2114-412F-ACF7-EADE7B1E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B3151-6669-4273-9FDE-7AE65807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4A017-E287-42F9-9EBA-03B5A86B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0EE28-ABB3-497F-8751-2F9A80F6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26B05-DD76-40A7-A7ED-6356C5D2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9C045-13B8-4A4F-941E-89405650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0263-F0CD-45E0-827E-46CDBA4C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72BE-934E-45D5-AE96-1AF8A37B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C8C7D-9F4F-418F-8849-8305F2222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00166-EF42-424F-A586-5D7DD4C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F823B-223C-47C9-BE6E-6F44752D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D33FD-80CB-4A5C-959D-9DDC70BD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6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2740-1F71-4809-BA41-5F897E8E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DF674-44D3-4512-B903-63EF5F898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EB31A-F3F1-49E1-8167-C09826CFE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2EE9C-E33B-4E31-97C1-ABE817DC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C91E5-15E2-426A-9249-F837D67AFDCE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B6D5D-E79D-4529-BED0-635E4BC4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87D75-2A96-4542-B157-211ADF86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90B0B-785A-42F4-809B-B09177CC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>
            <a:extLst>
              <a:ext uri="{FF2B5EF4-FFF2-40B4-BE49-F238E27FC236}">
                <a16:creationId xmlns:a16="http://schemas.microsoft.com/office/drawing/2014/main" id="{C5D31610-0B55-4631-A2D8-72AB53F07B3D}"/>
              </a:ext>
            </a:extLst>
          </p:cNvPr>
          <p:cNvSpPr/>
          <p:nvPr userDrawn="1"/>
        </p:nvSpPr>
        <p:spPr>
          <a:xfrm>
            <a:off x="1" y="3"/>
            <a:ext cx="12192000" cy="6858000"/>
          </a:xfrm>
          <a:prstGeom prst="cube">
            <a:avLst>
              <a:gd name="adj" fmla="val 23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1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234CC-7BCD-477E-A5A0-D7C600001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5" y="348490"/>
            <a:ext cx="11537116" cy="63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18023515-man-phone-tv-computer-story-top.jpg">
            <a:extLst>
              <a:ext uri="{FF2B5EF4-FFF2-40B4-BE49-F238E27FC236}">
                <a16:creationId xmlns:a16="http://schemas.microsoft.com/office/drawing/2014/main" id="{C65C3141-4E71-4665-955F-75B39B30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85"/>
          <a:stretch>
            <a:fillRect/>
          </a:stretch>
        </p:blipFill>
        <p:spPr>
          <a:xfrm>
            <a:off x="228599" y="171450"/>
            <a:ext cx="11669889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>
            <a:extLst>
              <a:ext uri="{FF2B5EF4-FFF2-40B4-BE49-F238E27FC236}">
                <a16:creationId xmlns:a16="http://schemas.microsoft.com/office/drawing/2014/main" id="{5A461EBD-615B-4D74-B711-73BD14F3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811"/>
            <a:ext cx="11706578" cy="6448778"/>
          </a:xfrm>
          <a:prstGeom prst="rect">
            <a:avLst/>
          </a:prstGeom>
        </p:spPr>
      </p:pic>
      <p:sp>
        <p:nvSpPr>
          <p:cNvPr id="3" name="Oval Callout 26">
            <a:extLst>
              <a:ext uri="{FF2B5EF4-FFF2-40B4-BE49-F238E27FC236}">
                <a16:creationId xmlns:a16="http://schemas.microsoft.com/office/drawing/2014/main" id="{453D6601-3BBE-42BF-B5DF-AA84A8E49358}"/>
              </a:ext>
            </a:extLst>
          </p:cNvPr>
          <p:cNvSpPr/>
          <p:nvPr/>
        </p:nvSpPr>
        <p:spPr>
          <a:xfrm>
            <a:off x="7173815" y="2735013"/>
            <a:ext cx="2514600" cy="609600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BANGLADESH</a:t>
            </a:r>
          </a:p>
        </p:txBody>
      </p:sp>
      <p:sp>
        <p:nvSpPr>
          <p:cNvPr id="4" name="Oval Callout 27">
            <a:extLst>
              <a:ext uri="{FF2B5EF4-FFF2-40B4-BE49-F238E27FC236}">
                <a16:creationId xmlns:a16="http://schemas.microsoft.com/office/drawing/2014/main" id="{4DC641D0-C444-4970-8652-BFB5C73CC274}"/>
              </a:ext>
            </a:extLst>
          </p:cNvPr>
          <p:cNvSpPr/>
          <p:nvPr/>
        </p:nvSpPr>
        <p:spPr>
          <a:xfrm>
            <a:off x="1410837" y="2049213"/>
            <a:ext cx="1828800" cy="685800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ÀMERICA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C7798-68C9-45DB-BBB2-3C9B9E6648C2}"/>
              </a:ext>
            </a:extLst>
          </p:cNvPr>
          <p:cNvSpPr/>
          <p:nvPr/>
        </p:nvSpPr>
        <p:spPr>
          <a:xfrm>
            <a:off x="2438400" y="2743200"/>
            <a:ext cx="1143000" cy="76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23.11.201210.05.05 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E57CE-2DD3-4813-9F45-2F3A28B1B4B6}"/>
              </a:ext>
            </a:extLst>
          </p:cNvPr>
          <p:cNvSpPr/>
          <p:nvPr/>
        </p:nvSpPr>
        <p:spPr>
          <a:xfrm>
            <a:off x="7859615" y="3505200"/>
            <a:ext cx="1143000" cy="76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23.11.201210.05.07 AM</a:t>
            </a:r>
          </a:p>
        </p:txBody>
      </p:sp>
    </p:spTree>
    <p:extLst>
      <p:ext uri="{BB962C8B-B14F-4D97-AF65-F5344CB8AC3E}">
        <p14:creationId xmlns:p14="http://schemas.microsoft.com/office/powerpoint/2010/main" val="2700869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10ee15bddad3006d6d9c444ff1fac2.jpg">
            <a:extLst>
              <a:ext uri="{FF2B5EF4-FFF2-40B4-BE49-F238E27FC236}">
                <a16:creationId xmlns:a16="http://schemas.microsoft.com/office/drawing/2014/main" id="{5AFBA428-E778-49FE-A9A1-A6D75DF0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635000"/>
            <a:ext cx="11751732" cy="558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789C7-BF2B-4CCD-92FE-B9942C268D19}"/>
              </a:ext>
            </a:extLst>
          </p:cNvPr>
          <p:cNvSpPr txBox="1"/>
          <p:nvPr/>
        </p:nvSpPr>
        <p:spPr>
          <a:xfrm>
            <a:off x="5046133" y="265668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চিত্রটি</a:t>
            </a:r>
            <a:r>
              <a:rPr lang="en-US" dirty="0"/>
              <a:t> </a:t>
            </a:r>
            <a:r>
              <a:rPr lang="en-US" dirty="0" err="1"/>
              <a:t>কিসের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E4E3F-697C-49F7-BFF8-7238545A1D97}"/>
              </a:ext>
            </a:extLst>
          </p:cNvPr>
          <p:cNvSpPr txBox="1"/>
          <p:nvPr/>
        </p:nvSpPr>
        <p:spPr>
          <a:xfrm>
            <a:off x="5204178" y="632780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স্যাটেলাইট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0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1.jpg">
            <a:extLst>
              <a:ext uri="{FF2B5EF4-FFF2-40B4-BE49-F238E27FC236}">
                <a16:creationId xmlns:a16="http://schemas.microsoft.com/office/drawing/2014/main" id="{79C3E219-E89E-472C-8C46-85C6EA7A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8" y="400048"/>
            <a:ext cx="11435644" cy="6229352"/>
          </a:xfrm>
          <a:prstGeom prst="rect">
            <a:avLst/>
          </a:prstGeom>
        </p:spPr>
      </p:pic>
      <p:pic>
        <p:nvPicPr>
          <p:cNvPr id="3" name="Picture 2" descr="CC4.png">
            <a:extLst>
              <a:ext uri="{FF2B5EF4-FFF2-40B4-BE49-F238E27FC236}">
                <a16:creationId xmlns:a16="http://schemas.microsoft.com/office/drawing/2014/main" id="{AF5A3B68-8E6E-4E3A-AAE0-B731042D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8" y="400048"/>
            <a:ext cx="11435644" cy="62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7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7E29-A7C4-4B8F-A799-5A764E1F9040}"/>
              </a:ext>
            </a:extLst>
          </p:cNvPr>
          <p:cNvSpPr txBox="1">
            <a:spLocks/>
          </p:cNvSpPr>
          <p:nvPr/>
        </p:nvSpPr>
        <p:spPr>
          <a:xfrm>
            <a:off x="1727200" y="354117"/>
            <a:ext cx="7848600" cy="1459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76E17-6AA6-4616-BE9B-F7DDA7A27202}"/>
              </a:ext>
            </a:extLst>
          </p:cNvPr>
          <p:cNvSpPr txBox="1">
            <a:spLocks/>
          </p:cNvSpPr>
          <p:nvPr/>
        </p:nvSpPr>
        <p:spPr>
          <a:xfrm>
            <a:off x="2209800" y="3344334"/>
            <a:ext cx="7772400" cy="1509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71CFB-DF36-4444-B0B0-B0671F567216}"/>
              </a:ext>
            </a:extLst>
          </p:cNvPr>
          <p:cNvSpPr txBox="1"/>
          <p:nvPr/>
        </p:nvSpPr>
        <p:spPr>
          <a:xfrm>
            <a:off x="2885722" y="3637525"/>
            <a:ext cx="6420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 প্রযুক্তি কী?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9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importance_of_communication-460x306.jpg">
            <a:extLst>
              <a:ext uri="{FF2B5EF4-FFF2-40B4-BE49-F238E27FC236}">
                <a16:creationId xmlns:a16="http://schemas.microsoft.com/office/drawing/2014/main" id="{5DDFC18F-29A2-4120-B0F9-04ED9685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22" y="1210994"/>
            <a:ext cx="4267200" cy="2218006"/>
          </a:xfrm>
          <a:prstGeom prst="rect">
            <a:avLst/>
          </a:prstGeom>
        </p:spPr>
      </p:pic>
      <p:pic>
        <p:nvPicPr>
          <p:cNvPr id="3" name="Picture 2" descr="tech_bangdesh3_apr22,0.jpg">
            <a:extLst>
              <a:ext uri="{FF2B5EF4-FFF2-40B4-BE49-F238E27FC236}">
                <a16:creationId xmlns:a16="http://schemas.microsoft.com/office/drawing/2014/main" id="{9C01C8EB-D130-4656-988E-B51A94A6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311" y="1219200"/>
            <a:ext cx="3810000" cy="2218006"/>
          </a:xfrm>
          <a:prstGeom prst="rect">
            <a:avLst/>
          </a:prstGeom>
        </p:spPr>
      </p:pic>
      <p:pic>
        <p:nvPicPr>
          <p:cNvPr id="4" name="Picture 3" descr="TALKING11.jpg">
            <a:extLst>
              <a:ext uri="{FF2B5EF4-FFF2-40B4-BE49-F238E27FC236}">
                <a16:creationId xmlns:a16="http://schemas.microsoft.com/office/drawing/2014/main" id="{5544BB2D-742F-465F-838E-CE02B4DE0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935" y="3603979"/>
            <a:ext cx="5334000" cy="2954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D5188-93B7-4C68-9AA4-3C5EF2127DEC}"/>
              </a:ext>
            </a:extLst>
          </p:cNvPr>
          <p:cNvSpPr txBox="1"/>
          <p:nvPr/>
        </p:nvSpPr>
        <p:spPr>
          <a:xfrm>
            <a:off x="3725333" y="221430"/>
            <a:ext cx="448168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4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FB67-DA13-4720-97AD-DF698CDD1C05}"/>
              </a:ext>
            </a:extLst>
          </p:cNvPr>
          <p:cNvSpPr txBox="1">
            <a:spLocks/>
          </p:cNvSpPr>
          <p:nvPr/>
        </p:nvSpPr>
        <p:spPr>
          <a:xfrm>
            <a:off x="1524000" y="375356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2255D-3533-4979-932A-481C361922F6}"/>
              </a:ext>
            </a:extLst>
          </p:cNvPr>
          <p:cNvSpPr txBox="1"/>
          <p:nvPr/>
        </p:nvSpPr>
        <p:spPr>
          <a:xfrm>
            <a:off x="2672644" y="4151489"/>
            <a:ext cx="66294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আরো কিছু ছবি দেখি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145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KING1.jpg">
            <a:extLst>
              <a:ext uri="{FF2B5EF4-FFF2-40B4-BE49-F238E27FC236}">
                <a16:creationId xmlns:a16="http://schemas.microsoft.com/office/drawing/2014/main" id="{EC5C6EA7-EB64-4A83-85D4-F39A23EE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0" y="338667"/>
            <a:ext cx="11153424" cy="63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UNI3.jpeg">
            <a:extLst>
              <a:ext uri="{FF2B5EF4-FFF2-40B4-BE49-F238E27FC236}">
                <a16:creationId xmlns:a16="http://schemas.microsoft.com/office/drawing/2014/main" id="{531E10A5-A435-4ED2-861D-06321B4F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440267"/>
            <a:ext cx="11446933" cy="62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10.jpg">
            <a:extLst>
              <a:ext uri="{FF2B5EF4-FFF2-40B4-BE49-F238E27FC236}">
                <a16:creationId xmlns:a16="http://schemas.microsoft.com/office/drawing/2014/main" id="{85A4527D-7016-4EBC-A4B1-5C03F202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0" y="372533"/>
            <a:ext cx="11559822" cy="62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C1C8ED-3E2B-40CD-B52C-495385022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32677"/>
            <a:ext cx="11508378" cy="6264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34C16-2421-46D0-8FC9-A63A4BEDD97E}"/>
              </a:ext>
            </a:extLst>
          </p:cNvPr>
          <p:cNvSpPr txBox="1"/>
          <p:nvPr/>
        </p:nvSpPr>
        <p:spPr>
          <a:xfrm>
            <a:off x="2996852" y="633122"/>
            <a:ext cx="9664056" cy="110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581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EFFEB-2E67-4CA7-A1AF-8B0F7ED5F442}"/>
              </a:ext>
            </a:extLst>
          </p:cNvPr>
          <p:cNvSpPr txBox="1"/>
          <p:nvPr/>
        </p:nvSpPr>
        <p:spPr>
          <a:xfrm>
            <a:off x="1528333" y="2219085"/>
            <a:ext cx="8582340" cy="412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34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6234" dirty="0"/>
          </a:p>
        </p:txBody>
      </p:sp>
    </p:spTree>
    <p:extLst>
      <p:ext uri="{BB962C8B-B14F-4D97-AF65-F5344CB8AC3E}">
        <p14:creationId xmlns:p14="http://schemas.microsoft.com/office/powerpoint/2010/main" val="1380557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LITE5.jpg">
            <a:extLst>
              <a:ext uri="{FF2B5EF4-FFF2-40B4-BE49-F238E27FC236}">
                <a16:creationId xmlns:a16="http://schemas.microsoft.com/office/drawing/2014/main" id="{9F2486CD-572A-493E-9C94-1306C180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6" y="338667"/>
            <a:ext cx="11548532" cy="63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14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8D7F8-00B9-4B55-9B3F-3CDEEE8E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423930"/>
            <a:ext cx="11012556" cy="6081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73E64-7EA7-46E9-A8B6-08F121D14A6F}"/>
              </a:ext>
            </a:extLst>
          </p:cNvPr>
          <p:cNvSpPr txBox="1"/>
          <p:nvPr/>
        </p:nvSpPr>
        <p:spPr>
          <a:xfrm>
            <a:off x="1629974" y="813782"/>
            <a:ext cx="915514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C7144-CC54-4E04-A286-9575C4820C74}"/>
              </a:ext>
            </a:extLst>
          </p:cNvPr>
          <p:cNvSpPr txBox="1"/>
          <p:nvPr/>
        </p:nvSpPr>
        <p:spPr>
          <a:xfrm>
            <a:off x="3661778" y="3464696"/>
            <a:ext cx="4643157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1989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09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B3E854E-C8B3-4A6E-BC02-CD6597E29D01}"/>
              </a:ext>
            </a:extLst>
          </p:cNvPr>
          <p:cNvGrpSpPr/>
          <p:nvPr/>
        </p:nvGrpSpPr>
        <p:grpSpPr>
          <a:xfrm>
            <a:off x="334396" y="359860"/>
            <a:ext cx="11362546" cy="6294151"/>
            <a:chOff x="334396" y="359860"/>
            <a:chExt cx="11362546" cy="62941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FE8E4E-9A71-4A24-9FA9-B39C73ED2A01}"/>
                </a:ext>
              </a:extLst>
            </p:cNvPr>
            <p:cNvGrpSpPr/>
            <p:nvPr/>
          </p:nvGrpSpPr>
          <p:grpSpPr>
            <a:xfrm>
              <a:off x="334396" y="520431"/>
              <a:ext cx="11362546" cy="6133580"/>
              <a:chOff x="-125505" y="218581"/>
              <a:chExt cx="12056248" cy="661623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A82E31-0E99-4831-BD47-951061F96720}"/>
                  </a:ext>
                </a:extLst>
              </p:cNvPr>
              <p:cNvSpPr txBox="1"/>
              <p:nvPr/>
            </p:nvSpPr>
            <p:spPr>
              <a:xfrm>
                <a:off x="6974541" y="3048006"/>
                <a:ext cx="4956202" cy="3552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6ষ্ঠ</a:t>
                </a: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যোগাযোগ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প্রযুক্তি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যোগাযোগ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৫০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১১/০1/২০২1</a:t>
                </a:r>
                <a:endParaRPr lang="en-US" sz="4800" dirty="0">
                  <a:latin typeface="SutonnyMJ" pitchFamily="2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56D707-6038-4B96-98E2-0E3DC9474DE7}"/>
                  </a:ext>
                </a:extLst>
              </p:cNvPr>
              <p:cNvSpPr txBox="1"/>
              <p:nvPr/>
            </p:nvSpPr>
            <p:spPr>
              <a:xfrm>
                <a:off x="-125505" y="3315659"/>
                <a:ext cx="6391393" cy="351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5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আসাফুর</a:t>
                </a:r>
                <a:r>
                  <a:rPr lang="en-US" sz="5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endPara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আমাদী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জায়গীরমহল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তকিমউদ্দীন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কয়রা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খুলনা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01919 99 93 97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মেইল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latin typeface="SutonnyMJ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asafurajtschool@gmail.com</a:t>
                </a:r>
                <a:endParaRPr lang="en-US" sz="2400" dirty="0">
                  <a:latin typeface="SutonnyMJ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CFEF41-CAAE-445A-BE5B-0C07518B6391}"/>
                  </a:ext>
                </a:extLst>
              </p:cNvPr>
              <p:cNvSpPr txBox="1"/>
              <p:nvPr/>
            </p:nvSpPr>
            <p:spPr>
              <a:xfrm>
                <a:off x="4375805" y="218581"/>
                <a:ext cx="317783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8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FA358F-6CDB-4B1C-8CAC-9C03C44FB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482" y="1619478"/>
              <a:ext cx="1834156" cy="48171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1FEB-92AA-4DE2-B4B5-1158118CB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4" y="359860"/>
              <a:ext cx="2737577" cy="30446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03168E-FE53-462D-9951-FB0BCBF7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690" y="622085"/>
              <a:ext cx="4125252" cy="2521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636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19C00A-78EC-471B-90DA-86B7B9DE0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1" y="935291"/>
            <a:ext cx="8658578" cy="5761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006752-BF97-46DF-8B1B-13C6276530CE}"/>
              </a:ext>
            </a:extLst>
          </p:cNvPr>
          <p:cNvSpPr txBox="1"/>
          <p:nvPr/>
        </p:nvSpPr>
        <p:spPr>
          <a:xfrm>
            <a:off x="2506133" y="165850"/>
            <a:ext cx="684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954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91087-8B99-46B8-8E7C-17430F97F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3" y="935291"/>
            <a:ext cx="10494053" cy="5749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9094F-2B4D-4F9D-ACD2-E4F188FC9CA5}"/>
              </a:ext>
            </a:extLst>
          </p:cNvPr>
          <p:cNvSpPr txBox="1"/>
          <p:nvPr/>
        </p:nvSpPr>
        <p:spPr>
          <a:xfrm>
            <a:off x="2506133" y="165850"/>
            <a:ext cx="684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907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B05F86-A184-4E94-9C02-5DE95DC62441}"/>
              </a:ext>
            </a:extLst>
          </p:cNvPr>
          <p:cNvSpPr/>
          <p:nvPr/>
        </p:nvSpPr>
        <p:spPr>
          <a:xfrm>
            <a:off x="936979" y="3948198"/>
            <a:ext cx="10047110" cy="105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91B6F-590F-45F9-A2E0-F22BF9597735}"/>
              </a:ext>
            </a:extLst>
          </p:cNvPr>
          <p:cNvSpPr txBox="1"/>
          <p:nvPr/>
        </p:nvSpPr>
        <p:spPr>
          <a:xfrm>
            <a:off x="1095024" y="3884221"/>
            <a:ext cx="987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07C18-2123-4B3A-A36D-3345A4B70F49}"/>
              </a:ext>
            </a:extLst>
          </p:cNvPr>
          <p:cNvGrpSpPr/>
          <p:nvPr/>
        </p:nvGrpSpPr>
        <p:grpSpPr>
          <a:xfrm>
            <a:off x="3786188" y="877708"/>
            <a:ext cx="4486276" cy="2394130"/>
            <a:chOff x="3786188" y="877708"/>
            <a:chExt cx="4486276" cy="2394130"/>
          </a:xfrm>
        </p:grpSpPr>
        <p:sp>
          <p:nvSpPr>
            <p:cNvPr id="7" name="Down Arrow Callout 6">
              <a:extLst>
                <a:ext uri="{FF2B5EF4-FFF2-40B4-BE49-F238E27FC236}">
                  <a16:creationId xmlns:a16="http://schemas.microsoft.com/office/drawing/2014/main" id="{90F2DC91-8AFD-4983-AB3A-C3FD83B84455}"/>
                </a:ext>
              </a:extLst>
            </p:cNvPr>
            <p:cNvSpPr/>
            <p:nvPr/>
          </p:nvSpPr>
          <p:spPr>
            <a:xfrm>
              <a:off x="3786188" y="877708"/>
              <a:ext cx="4486276" cy="239413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B5BC1C-A334-403C-BCC2-9301B724111C}"/>
                </a:ext>
              </a:extLst>
            </p:cNvPr>
            <p:cNvSpPr txBox="1"/>
            <p:nvPr/>
          </p:nvSpPr>
          <p:spPr>
            <a:xfrm>
              <a:off x="3998302" y="877708"/>
              <a:ext cx="40169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7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4888EEC3-C032-4CE4-918C-7F3AF79E84A7}"/>
              </a:ext>
            </a:extLst>
          </p:cNvPr>
          <p:cNvSpPr/>
          <p:nvPr/>
        </p:nvSpPr>
        <p:spPr>
          <a:xfrm rot="2377972">
            <a:off x="1567505" y="1373896"/>
            <a:ext cx="442913" cy="2386012"/>
          </a:xfrm>
          <a:prstGeom prst="flowChartDecision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FA227709-9723-48BC-80CD-16B0CB4351B8}"/>
              </a:ext>
            </a:extLst>
          </p:cNvPr>
          <p:cNvSpPr/>
          <p:nvPr/>
        </p:nvSpPr>
        <p:spPr>
          <a:xfrm rot="18401976">
            <a:off x="10205577" y="1125384"/>
            <a:ext cx="442913" cy="2386012"/>
          </a:xfrm>
          <a:prstGeom prst="flowChartDecision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85E3D-BCAF-47EC-9810-16972E7192F6}"/>
              </a:ext>
            </a:extLst>
          </p:cNvPr>
          <p:cNvSpPr txBox="1">
            <a:spLocks/>
          </p:cNvSpPr>
          <p:nvPr/>
        </p:nvSpPr>
        <p:spPr>
          <a:xfrm>
            <a:off x="1176296" y="2542822"/>
            <a:ext cx="8771468" cy="2774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প্রযুক্তি কি তা বলতে পারবে।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kern="1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প্রযুক্তি সংশ্লিষ্ট বিভিন্ন যন্ত্রপাতির নাম বলতে পারবে।</a:t>
            </a:r>
          </a:p>
          <a:p>
            <a:pPr algn="just"/>
            <a:r>
              <a:rPr lang="bn-BD" sz="3200" kern="1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প্রযুক্তির বিভিন্ন মাধ্যমগুলো বর্ণনা করতে পারবে।</a:t>
            </a:r>
          </a:p>
          <a:p>
            <a:pPr algn="just"/>
            <a:r>
              <a:rPr lang="bn-BD" sz="3200" kern="1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প্রযুক্তির বিভিন্ন মাধ্যমগুলো ব্যবহার করে কিভাবে উন্নত সেবা পেতে পারি তা বর্ননা করতে পারবে।</a:t>
            </a:r>
            <a:endParaRPr lang="en-US" sz="3200" kern="1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FE71A-D37F-43CC-8F71-E82CC2A823A3}"/>
              </a:ext>
            </a:extLst>
          </p:cNvPr>
          <p:cNvSpPr txBox="1"/>
          <p:nvPr/>
        </p:nvSpPr>
        <p:spPr>
          <a:xfrm>
            <a:off x="4041422" y="484103"/>
            <a:ext cx="3041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260DF-A56B-444F-AA12-4C89ED01B7F9}"/>
              </a:ext>
            </a:extLst>
          </p:cNvPr>
          <p:cNvSpPr txBox="1"/>
          <p:nvPr/>
        </p:nvSpPr>
        <p:spPr>
          <a:xfrm>
            <a:off x="587020" y="2054577"/>
            <a:ext cx="45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এই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শেষে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শিক্ষার্থীরা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. . . . . . . . .</a:t>
            </a:r>
          </a:p>
        </p:txBody>
      </p:sp>
    </p:spTree>
    <p:extLst>
      <p:ext uri="{BB962C8B-B14F-4D97-AF65-F5344CB8AC3E}">
        <p14:creationId xmlns:p14="http://schemas.microsoft.com/office/powerpoint/2010/main" val="308077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vester.jpg">
            <a:extLst>
              <a:ext uri="{FF2B5EF4-FFF2-40B4-BE49-F238E27FC236}">
                <a16:creationId xmlns:a16="http://schemas.microsoft.com/office/drawing/2014/main" id="{172F4CED-C1B3-4DA9-9488-C3316EDF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62" y="255814"/>
            <a:ext cx="5833138" cy="3173186"/>
          </a:xfrm>
          <a:prstGeom prst="rect">
            <a:avLst/>
          </a:prstGeom>
        </p:spPr>
      </p:pic>
      <p:pic>
        <p:nvPicPr>
          <p:cNvPr id="3" name="Picture 2" descr="family-watching-tv-300a-100810.jpg">
            <a:extLst>
              <a:ext uri="{FF2B5EF4-FFF2-40B4-BE49-F238E27FC236}">
                <a16:creationId xmlns:a16="http://schemas.microsoft.com/office/drawing/2014/main" id="{7EE02880-47D3-4D9A-A268-C25F3F4F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62" y="3529574"/>
            <a:ext cx="5833138" cy="3173186"/>
          </a:xfrm>
          <a:prstGeom prst="rect">
            <a:avLst/>
          </a:prstGeom>
        </p:spPr>
      </p:pic>
      <p:pic>
        <p:nvPicPr>
          <p:cNvPr id="4" name="Picture 3" descr="tp-bangladesh-garment-cp-rt.jpg">
            <a:extLst>
              <a:ext uri="{FF2B5EF4-FFF2-40B4-BE49-F238E27FC236}">
                <a16:creationId xmlns:a16="http://schemas.microsoft.com/office/drawing/2014/main" id="{C4F6A102-76E0-4E1F-85F1-B00B085D6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05200"/>
            <a:ext cx="5401338" cy="3246361"/>
          </a:xfrm>
          <a:prstGeom prst="rect">
            <a:avLst/>
          </a:prstGeom>
        </p:spPr>
      </p:pic>
      <p:pic>
        <p:nvPicPr>
          <p:cNvPr id="5" name="Picture 4" descr="crane_sea_port.jpg">
            <a:extLst>
              <a:ext uri="{FF2B5EF4-FFF2-40B4-BE49-F238E27FC236}">
                <a16:creationId xmlns:a16="http://schemas.microsoft.com/office/drawing/2014/main" id="{06A81D3D-AE32-48E8-9755-859DB6E87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5401338" cy="3200400"/>
          </a:xfrm>
          <a:prstGeom prst="rect">
            <a:avLst/>
          </a:prstGeom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975C4A9D-2AB6-4E56-82A6-62C35D8146A6}"/>
              </a:ext>
            </a:extLst>
          </p:cNvPr>
          <p:cNvSpPr/>
          <p:nvPr/>
        </p:nvSpPr>
        <p:spPr>
          <a:xfrm>
            <a:off x="406400" y="2404386"/>
            <a:ext cx="457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ভারী মালামাল উঠানোর প্রযুক্তি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5193CFCA-B76B-459E-9D25-355EAAC1EC2D}"/>
              </a:ext>
            </a:extLst>
          </p:cNvPr>
          <p:cNvSpPr/>
          <p:nvPr/>
        </p:nvSpPr>
        <p:spPr>
          <a:xfrm>
            <a:off x="7400262" y="2618014"/>
            <a:ext cx="3886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ফসল মাড়াই প্রযুক্তি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97F14B62-F1CC-4627-B168-C0183B40D539}"/>
              </a:ext>
            </a:extLst>
          </p:cNvPr>
          <p:cNvSpPr/>
          <p:nvPr/>
        </p:nvSpPr>
        <p:spPr>
          <a:xfrm>
            <a:off x="879319" y="6113336"/>
            <a:ext cx="4267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আগুন নেভানো প্রযুক্তি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901BD112-994F-4958-AE19-436A19A168F5}"/>
              </a:ext>
            </a:extLst>
          </p:cNvPr>
          <p:cNvSpPr/>
          <p:nvPr/>
        </p:nvSpPr>
        <p:spPr>
          <a:xfrm>
            <a:off x="7002131" y="5541836"/>
            <a:ext cx="3733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দুরের সংবাদ ও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 দেখার প্রযুক্তি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495FE-7DF0-4C26-A491-439AD0228BD8}"/>
              </a:ext>
            </a:extLst>
          </p:cNvPr>
          <p:cNvSpPr/>
          <p:nvPr/>
        </p:nvSpPr>
        <p:spPr>
          <a:xfrm>
            <a:off x="2057400" y="381000"/>
            <a:ext cx="1021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ক্রেন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DCB40-470E-4ECA-9CA9-2677D250D540}"/>
              </a:ext>
            </a:extLst>
          </p:cNvPr>
          <p:cNvSpPr/>
          <p:nvPr/>
        </p:nvSpPr>
        <p:spPr>
          <a:xfrm>
            <a:off x="7919892" y="282753"/>
            <a:ext cx="1898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হারভেষ্টার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3FF8A-AFC7-47D2-83ED-86F1133FCEA9}"/>
              </a:ext>
            </a:extLst>
          </p:cNvPr>
          <p:cNvSpPr/>
          <p:nvPr/>
        </p:nvSpPr>
        <p:spPr>
          <a:xfrm>
            <a:off x="879319" y="3505200"/>
            <a:ext cx="3118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ট্যানটনিক লিভার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A9523-7D59-42B3-B759-AD6EA50E6FFA}"/>
              </a:ext>
            </a:extLst>
          </p:cNvPr>
          <p:cNvSpPr/>
          <p:nvPr/>
        </p:nvSpPr>
        <p:spPr>
          <a:xfrm>
            <a:off x="5947019" y="3726359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8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008_original_300_199_pjpeg_2542798_e8a87307ea0821c999244a0148aa3344.jpg">
            <a:extLst>
              <a:ext uri="{FF2B5EF4-FFF2-40B4-BE49-F238E27FC236}">
                <a16:creationId xmlns:a16="http://schemas.microsoft.com/office/drawing/2014/main" id="{1C3421B1-93F3-4609-B547-32910E59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71450"/>
            <a:ext cx="11602156" cy="64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841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190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Asafur</dc:creator>
  <cp:lastModifiedBy>Md. Asafur</cp:lastModifiedBy>
  <cp:revision>15</cp:revision>
  <dcterms:created xsi:type="dcterms:W3CDTF">2021-01-09T05:19:30Z</dcterms:created>
  <dcterms:modified xsi:type="dcterms:W3CDTF">2021-01-11T13:51:11Z</dcterms:modified>
</cp:coreProperties>
</file>