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56" r:id="rId3"/>
    <p:sldId id="272" r:id="rId4"/>
    <p:sldId id="273" r:id="rId5"/>
    <p:sldId id="274" r:id="rId6"/>
    <p:sldId id="258" r:id="rId7"/>
    <p:sldId id="261" r:id="rId8"/>
    <p:sldId id="283" r:id="rId9"/>
    <p:sldId id="287" r:id="rId10"/>
    <p:sldId id="275" r:id="rId11"/>
    <p:sldId id="286" r:id="rId12"/>
    <p:sldId id="263" r:id="rId13"/>
    <p:sldId id="270" r:id="rId14"/>
    <p:sldId id="262" r:id="rId15"/>
    <p:sldId id="268" r:id="rId16"/>
    <p:sldId id="264" r:id="rId17"/>
    <p:sldId id="284" r:id="rId18"/>
    <p:sldId id="285" r:id="rId19"/>
    <p:sldId id="289" r:id="rId20"/>
    <p:sldId id="265" r:id="rId21"/>
    <p:sldId id="276" r:id="rId22"/>
    <p:sldId id="266" r:id="rId23"/>
    <p:sldId id="267" r:id="rId24"/>
    <p:sldId id="277" r:id="rId25"/>
    <p:sldId id="278" r:id="rId26"/>
    <p:sldId id="279" r:id="rId27"/>
    <p:sldId id="280" r:id="rId28"/>
    <p:sldId id="282" r:id="rId29"/>
    <p:sldId id="28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9" autoAdjust="0"/>
    <p:restoredTop sz="91051" autoAdjust="0"/>
  </p:normalViewPr>
  <p:slideViewPr>
    <p:cSldViewPr snapToGrid="0">
      <p:cViewPr>
        <p:scale>
          <a:sx n="52" d="100"/>
          <a:sy n="52" d="100"/>
        </p:scale>
        <p:origin x="30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F32C-4F72-4EA4-92CE-2A5ADFE645D4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045F-C184-429A-8465-77704CA1D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F32C-4F72-4EA4-92CE-2A5ADFE645D4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045F-C184-429A-8465-77704CA1D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F32C-4F72-4EA4-92CE-2A5ADFE645D4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045F-C184-429A-8465-77704CA1D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F32C-4F72-4EA4-92CE-2A5ADFE645D4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045F-C184-429A-8465-77704CA1D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F32C-4F72-4EA4-92CE-2A5ADFE645D4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045F-C184-429A-8465-77704CA1D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F32C-4F72-4EA4-92CE-2A5ADFE645D4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045F-C184-429A-8465-77704CA1D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F32C-4F72-4EA4-92CE-2A5ADFE645D4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045F-C184-429A-8465-77704CA1D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F32C-4F72-4EA4-92CE-2A5ADFE645D4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045F-C184-429A-8465-77704CA1D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F32C-4F72-4EA4-92CE-2A5ADFE645D4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045F-C184-429A-8465-77704CA1D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F32C-4F72-4EA4-92CE-2A5ADFE645D4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045F-C184-429A-8465-77704CA1D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F32C-4F72-4EA4-92CE-2A5ADFE645D4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C8B045F-C184-429A-8465-77704CA1D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53F32C-4F72-4EA4-92CE-2A5ADFE645D4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8B045F-C184-429A-8465-77704CA1D98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ages (37)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032" y="420624"/>
            <a:ext cx="11649455" cy="6108191"/>
          </a:xfrm>
        </p:spPr>
      </p:pic>
      <p:sp>
        <p:nvSpPr>
          <p:cNvPr id="8" name="Flowchart: Punched Tape 7"/>
          <p:cNvSpPr/>
          <p:nvPr/>
        </p:nvSpPr>
        <p:spPr>
          <a:xfrm>
            <a:off x="1371600" y="585216"/>
            <a:ext cx="2304288" cy="1572768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স্বাগত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898BA24-41B6-4BED-8454-85F892D6B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317716"/>
            <a:ext cx="11643877" cy="62225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536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ages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0624" y="310896"/>
            <a:ext cx="5632704" cy="6309360"/>
          </a:xfrm>
        </p:spPr>
      </p:pic>
      <p:pic>
        <p:nvPicPr>
          <p:cNvPr id="8" name="Content Placeholder 7" descr="images (32).jf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27648" y="457200"/>
            <a:ext cx="5541264" cy="603503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AA1A748-A79F-46EE-BA41-F6B79AB80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37" y="0"/>
            <a:ext cx="5868231" cy="3238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E80C39F-A985-44ED-96CD-0FB6CFA5B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616" y="3455406"/>
            <a:ext cx="5898711" cy="32384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3CECB1F-9C08-4CE7-A69B-966B311BD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0"/>
            <a:ext cx="5772219" cy="33832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C83AB7F-D8AE-4D0F-B399-94F9398C8B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3429000"/>
            <a:ext cx="5795079" cy="32649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36101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7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9D7D28A-3CA2-40D9-94DD-6A11A8D9D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064" y="0"/>
            <a:ext cx="6901938" cy="67262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8BAAB04-A264-4227-8891-7B2187C92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4" y="0"/>
            <a:ext cx="482610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95036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62B63CB-5487-44B3-A003-02673369322E}"/>
              </a:ext>
            </a:extLst>
          </p:cNvPr>
          <p:cNvSpPr/>
          <p:nvPr/>
        </p:nvSpPr>
        <p:spPr>
          <a:xfrm>
            <a:off x="138545" y="166255"/>
            <a:ext cx="11928764" cy="65393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ঙালীর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অধীকা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ক্ষ্যে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১৯৬৬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থাপিত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১৯৬৮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আগরতলা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ুখে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১৯৬৯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অভ্যুথ্থানের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প্র্রেক্ষাপট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ঙ্কুশ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্ঠতা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শসকগো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্ঠী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হস্তান্তরের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্চের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ঙ্গবন্ধু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দেশবাসিকে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ংগ্রামে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ঝাঁপিয়ে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নিরস্ত্র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ছাত্রাবাস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ইপিয়ার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দপ্ত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ত্যাযজ্ঞ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বিনম্র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75376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4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5C6A7D6-E882-43D9-A2B7-304C3D805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07"/>
            <a:ext cx="12011025" cy="65241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09170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EB55747-83F4-4D80-94CB-2D0847424FA3}"/>
              </a:ext>
            </a:extLst>
          </p:cNvPr>
          <p:cNvSpPr/>
          <p:nvPr/>
        </p:nvSpPr>
        <p:spPr>
          <a:xfrm>
            <a:off x="152400" y="124691"/>
            <a:ext cx="11887200" cy="66086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পাকবাহিনীর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্বল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১৯৭১ ১০ই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তাজুদ্দিন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ষ্ঠানিকভাবে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গণপ্রজাতন্ত্রী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ংগ্রাম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ন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মুক্তযুদ্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যুবক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ী,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ুষ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কর্মচারীসহ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আপাম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নসাধারন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২৫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অবিসংবাদিত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্ধুকে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গ্রেফতার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গ্রেফতার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্বেই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২৬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ঙ্গবন্ধু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পাকবাহিনী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রিয়া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্বিচারে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ায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অসহায়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প্রশক্ষণ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জেনারে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ৃত্বে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বাংলাদেশকে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১১টি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গেরিলা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পাকবাহিনী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বিপর্যস্ত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="" xmlns:p14="http://schemas.microsoft.com/office/powerpoint/2010/main" val="6044717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ages (1)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896112" y="0"/>
            <a:ext cx="9528048" cy="66019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ages (3)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6032" y="329184"/>
            <a:ext cx="5650992" cy="6528816"/>
          </a:xfrm>
        </p:spPr>
      </p:pic>
      <p:pic>
        <p:nvPicPr>
          <p:cNvPr id="6" name="Content Placeholder 5" descr="images (29).jf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63056" y="402336"/>
            <a:ext cx="5522976" cy="645566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39)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912" y="237744"/>
            <a:ext cx="11137392" cy="62362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22B947-C2AB-4546-8031-33B47CA28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351" y="207963"/>
            <a:ext cx="11737298" cy="2387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শিরোনাম-স্বা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্বভৌম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C7B117-7585-4EED-A453-75C98A6A9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351" y="2595563"/>
            <a:ext cx="11737298" cy="405447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শ-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৬-স্বা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্বভৌম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যূদ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939843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25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0E23D69-F37C-4738-92A4-AEE8956FFE74}"/>
              </a:ext>
            </a:extLst>
          </p:cNvPr>
          <p:cNvSpPr/>
          <p:nvPr/>
        </p:nvSpPr>
        <p:spPr>
          <a:xfrm>
            <a:off x="152400" y="180110"/>
            <a:ext cx="11887200" cy="65116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শত্রু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    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লীগসহ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োষ্ঠী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োধিতা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ৈন্যদের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দোসররা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খ্যাতিমান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শ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সাংবাদিকসহ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ীদের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পত্রিকার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নিন্দা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প্রতিবাদ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মুক্তযুদ্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্থন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ভুটান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্বীক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7853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8C1323F-C7B9-4EF1-A2F7-BAF0F45BC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36" y="507730"/>
            <a:ext cx="11439364" cy="63502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9680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6234A65-3D29-4A0D-80A7-C09C6D8B4EFD}"/>
              </a:ext>
            </a:extLst>
          </p:cNvPr>
          <p:cNvSpPr/>
          <p:nvPr/>
        </p:nvSpPr>
        <p:spPr>
          <a:xfrm>
            <a:off x="173182" y="235528"/>
            <a:ext cx="11845636" cy="6456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্পণ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সাহসি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ুর্বল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কমান্ডার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অরোরা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পাকবাহিনীকে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আত্মসমর্পণ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অযথা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বেসামরিক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আহবান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রেসকোর্স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৯১৫৪৯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সৈন্যসহ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জগজি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নি:শর্ত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আত্মসমর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্পণ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দলিলে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স্বাক্ষ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াজী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অরোরা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প্রতিনি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ফ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্রুপ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াপ্টেন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খন্দকার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নায়ক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িকী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াংলাদেশ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ৌম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গণপ্রজাতন্ত্রী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শ। </a:t>
            </a:r>
          </a:p>
        </p:txBody>
      </p:sp>
    </p:spTree>
    <p:extLst>
      <p:ext uri="{BB962C8B-B14F-4D97-AF65-F5344CB8AC3E}">
        <p14:creationId xmlns="" xmlns:p14="http://schemas.microsoft.com/office/powerpoint/2010/main" val="5490514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4735D6A-3FC3-4D24-AEB6-8F92280E6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81775" cy="6858000"/>
          </a:xfrm>
          <a:prstGeom prst="rect">
            <a:avLst/>
          </a:prstGeom>
        </p:spPr>
      </p:pic>
      <p:pic>
        <p:nvPicPr>
          <p:cNvPr id="6" name="Content Placeholder 7" descr="images (20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257" y="0"/>
            <a:ext cx="557174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39107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4215A06-D6FF-4F6E-8EF1-9D87233BBE5F}"/>
              </a:ext>
            </a:extLst>
          </p:cNvPr>
          <p:cNvSpPr/>
          <p:nvPr/>
        </p:nvSpPr>
        <p:spPr>
          <a:xfrm>
            <a:off x="2532888" y="764820"/>
            <a:ext cx="7711440" cy="50811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াষণ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অবিস্বরণীয়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5736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59F3633-6AB3-4E3F-97B8-2DCA47732F41}"/>
              </a:ext>
            </a:extLst>
          </p:cNvPr>
          <p:cNvSpPr/>
          <p:nvPr/>
        </p:nvSpPr>
        <p:spPr>
          <a:xfrm>
            <a:off x="1664776" y="848613"/>
            <a:ext cx="9247064" cy="51905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ঠিত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</a:p>
          <a:p>
            <a:pPr algn="ctr"/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08549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72DB21-8870-41CE-B970-881575F6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82" y="548640"/>
            <a:ext cx="11747715" cy="5318760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? ২৫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গণহত্যার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389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75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D3FFC0-390D-4AA1-BBE0-B95F5045B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8979408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1EBE2545-7384-46C9-A49A-F0052DF8894F}"/>
              </a:ext>
            </a:extLst>
          </p:cNvPr>
          <p:cNvSpPr/>
          <p:nvPr/>
        </p:nvSpPr>
        <p:spPr>
          <a:xfrm>
            <a:off x="519193" y="1351879"/>
            <a:ext cx="9923255" cy="51586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১-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্চলাইট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২-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1878903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250">
        <p14:ferris dir="l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9D35FEFA-7ACF-4908-A20A-1BBED703F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3EFB57-F0F2-477B-8841-9AC2F1435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95" y="1060704"/>
            <a:ext cx="11840705" cy="4169664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199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ধ</a:t>
            </a:r>
            <a:r>
              <a:rPr lang="as-IN" sz="199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99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99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99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99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99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670750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1C4604-552E-4DFD-B5C1-5800B7E6A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148149"/>
            <a:ext cx="10296144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710801A-398C-47C3-AE21-12F8CB66B167}"/>
              </a:ext>
            </a:extLst>
          </p:cNvPr>
          <p:cNvSpPr/>
          <p:nvPr/>
        </p:nvSpPr>
        <p:spPr>
          <a:xfrm>
            <a:off x="640080" y="1620946"/>
            <a:ext cx="10351008" cy="52370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60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চামেলী</a:t>
            </a:r>
            <a:r>
              <a:rPr lang="en-US" sz="60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আফরোজ</a:t>
            </a:r>
            <a:endParaRPr lang="en-US" sz="6000" b="1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6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BD" sz="3600" b="1" i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b="1" i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BD" sz="6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 ইতিহাস ও সংস্কৃতি</a:t>
            </a:r>
            <a:endParaRPr lang="bn-BD" sz="36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000" b="1" i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সফিউদ্দিন</a:t>
            </a:r>
            <a:r>
              <a:rPr lang="en-US" sz="4000" b="1" i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4000" b="1" i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একাডেমী</a:t>
            </a:r>
            <a:r>
              <a:rPr lang="en-US" sz="4000" b="1" i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4000" b="1" i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4000" b="1" i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i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b="1" i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b="1" i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নং:01711565687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6827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6BD2E0-7F76-4B81-940F-DD6952BD8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664" y="194643"/>
            <a:ext cx="8887968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FDEA63F-11B3-4332-8F0B-AC009B6EF2D5}"/>
              </a:ext>
            </a:extLst>
          </p:cNvPr>
          <p:cNvSpPr/>
          <p:nvPr/>
        </p:nvSpPr>
        <p:spPr>
          <a:xfrm>
            <a:off x="1935480" y="1667440"/>
            <a:ext cx="5471160" cy="51905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ংস্ক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র)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শিরোনাম-স্বা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অভ্যূদ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৬-স্বা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্বভৌম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-৩০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F0C915B-0136-400A-9A4E-8C698DD0E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484561"/>
            <a:ext cx="3246120" cy="51905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4185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0082E2E-5B95-412C-BC12-56DEB5D06D26}"/>
              </a:ext>
            </a:extLst>
          </p:cNvPr>
          <p:cNvSpPr/>
          <p:nvPr/>
        </p:nvSpPr>
        <p:spPr>
          <a:xfrm>
            <a:off x="154983" y="170481"/>
            <a:ext cx="11882034" cy="65557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াধীনতা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 অ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্চলাইট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 ২৫শে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৪-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="" xmlns:p14="http://schemas.microsoft.com/office/powerpoint/2010/main" val="28900448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1DEB50-852E-4B23-BD97-409110D9A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8" y="309962"/>
            <a:ext cx="11649457" cy="1034321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06DFF62-732D-4790-BBE6-C56D74D37F6E}"/>
              </a:ext>
            </a:extLst>
          </p:cNvPr>
          <p:cNvSpPr/>
          <p:nvPr/>
        </p:nvSpPr>
        <p:spPr>
          <a:xfrm>
            <a:off x="204864" y="1234555"/>
            <a:ext cx="11782269" cy="55185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পটভূমি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প্রেসিডেন্ট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ইয়াহিয়া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লীগকে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নিরস্ত্র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াঙালিদের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াঙালিদের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চাপিয়ে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াঙালিরা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গণপ্রতিরোধ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মুক্তযুদ্ধ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চুড়ান্ত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সাফ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১৯৫২ র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১৯৫৪ র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ফ্রন্ট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গিয়েছিল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বাঙ্গালীদের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ধারাবাহিকতায়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2914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75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A3E7823-8DF3-44D4-A71F-FCFFB0782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7" y="0"/>
            <a:ext cx="5715000" cy="64769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57C5D1E-C834-4B8C-8CAD-C78BB53D1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9" y="0"/>
            <a:ext cx="571500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56370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2E75482B-76BE-4B4E-8BC4-DAAFEBCE2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" y="237744"/>
            <a:ext cx="11771376" cy="6620256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6601968" y="4206240"/>
            <a:ext cx="3547872" cy="2048256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বিনম্র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866120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৭০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নির্বাচন</a:t>
            </a:r>
            <a:endParaRPr lang="en-US" dirty="0"/>
          </a:p>
        </p:txBody>
      </p:sp>
      <p:pic>
        <p:nvPicPr>
          <p:cNvPr id="4" name="Content Placeholder 3" descr="download (6)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960" y="1426464"/>
            <a:ext cx="10917936" cy="5029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885</TotalTime>
  <Words>1623</Words>
  <Application>Microsoft Office PowerPoint</Application>
  <PresentationFormat>Custom</PresentationFormat>
  <Paragraphs>47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Slide 1</vt:lpstr>
      <vt:lpstr> শিরোনাম-স্বাধীন সার্বভৌম বাংলাদেশের অভ্যুদয় </vt:lpstr>
      <vt:lpstr>শিক্ষক পরিচিতি </vt:lpstr>
      <vt:lpstr>বিষয় পরিচিতি </vt:lpstr>
      <vt:lpstr>Slide 5</vt:lpstr>
      <vt:lpstr>ভূমিকা </vt:lpstr>
      <vt:lpstr>Slide 7</vt:lpstr>
      <vt:lpstr>Slide 8</vt:lpstr>
      <vt:lpstr>৭০ এর নির্বাচন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  ২৫ মার্চকে কালরাত বলা হয় কেন ? ২৫ মার্চ রাতের গণহত্যার বিস্তারিত বিবরণ দাও। </vt:lpstr>
      <vt:lpstr>মুল্যায়ন </vt:lpstr>
      <vt:lpstr>Slide 28</vt:lpstr>
      <vt:lpstr>          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JAKIR-MAGURA</dc:creator>
  <cp:lastModifiedBy>ps</cp:lastModifiedBy>
  <cp:revision>59</cp:revision>
  <dcterms:created xsi:type="dcterms:W3CDTF">2020-06-03T07:25:04Z</dcterms:created>
  <dcterms:modified xsi:type="dcterms:W3CDTF">2021-01-12T17:24:52Z</dcterms:modified>
</cp:coreProperties>
</file>