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2" r:id="rId9"/>
    <p:sldId id="270" r:id="rId10"/>
    <p:sldId id="271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11.jpeg"/><Relationship Id="rId5" Type="http://schemas.openxmlformats.org/officeDocument/2006/relationships/image" Target="../media/image2.jpeg"/><Relationship Id="rId10" Type="http://schemas.openxmlformats.org/officeDocument/2006/relationships/image" Target="../media/image10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4033" y="4127863"/>
            <a:ext cx="5982789" cy="14308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9600" b="1" dirty="0" err="1" smtClean="0">
                <a:solidFill>
                  <a:srgbClr val="002060"/>
                </a:solidFill>
              </a:rPr>
              <a:t>স্বাগতম</a:t>
            </a:r>
            <a:endParaRPr lang="en-US" sz="9600" b="1" dirty="0">
              <a:solidFill>
                <a:srgbClr val="002060"/>
              </a:solidFill>
            </a:endParaRPr>
          </a:p>
        </p:txBody>
      </p:sp>
      <p:pic>
        <p:nvPicPr>
          <p:cNvPr id="6" name="Picture 5" descr="download (5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006" y="156754"/>
            <a:ext cx="3944983" cy="346165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0" y="1201783"/>
            <a:ext cx="64269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B050"/>
                </a:solidFill>
              </a:rPr>
              <a:t>মূল্যায়নঃ</a:t>
            </a:r>
            <a:endParaRPr lang="en-US" sz="2800" b="1" u="sng" dirty="0" smtClean="0">
              <a:solidFill>
                <a:srgbClr val="00B050"/>
              </a:solidFill>
            </a:endParaRPr>
          </a:p>
          <a:p>
            <a:endParaRPr lang="en-US" sz="20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ক)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মাউস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কে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আবিষ্কার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করেন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খ)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কী-বোর্ডের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প্রধান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দুইটি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কাজ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বল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endParaRPr lang="en-US" sz="20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গ)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তিনটি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ইনপুট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ডিভাইসের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নাম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বল</a:t>
            </a:r>
            <a:r>
              <a:rPr lang="en-US" sz="2000" b="1" u="sng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endParaRPr lang="en-US" sz="2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9531" y="535577"/>
            <a:ext cx="6217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C00000"/>
                </a:solidFill>
              </a:rPr>
              <a:t>বাড়ীর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কাজঃ</a:t>
            </a:r>
            <a:endParaRPr lang="en-US" sz="2800" b="1" u="sng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r>
              <a:rPr lang="en-US" b="1" dirty="0" err="1" smtClean="0"/>
              <a:t>কী-বোর্ড</a:t>
            </a:r>
            <a:r>
              <a:rPr lang="en-US" b="1" dirty="0" smtClean="0"/>
              <a:t> </a:t>
            </a:r>
            <a:r>
              <a:rPr lang="en-US" b="1" dirty="0" err="1" smtClean="0"/>
              <a:t>এবং</a:t>
            </a:r>
            <a:r>
              <a:rPr lang="en-US" b="1" dirty="0" smtClean="0"/>
              <a:t> </a:t>
            </a:r>
            <a:r>
              <a:rPr lang="en-US" b="1" dirty="0" err="1" smtClean="0"/>
              <a:t>মাউসকে</a:t>
            </a:r>
            <a:r>
              <a:rPr lang="en-US" b="1" dirty="0" smtClean="0"/>
              <a:t> </a:t>
            </a:r>
            <a:r>
              <a:rPr lang="en-US" b="1" dirty="0" err="1" smtClean="0"/>
              <a:t>প্রধান</a:t>
            </a:r>
            <a:r>
              <a:rPr lang="en-US" b="1" dirty="0" smtClean="0"/>
              <a:t> </a:t>
            </a:r>
            <a:r>
              <a:rPr lang="en-US" b="1" dirty="0" err="1" smtClean="0"/>
              <a:t>দুইটি</a:t>
            </a:r>
            <a:r>
              <a:rPr lang="en-US" b="1" dirty="0" smtClean="0"/>
              <a:t> </a:t>
            </a:r>
            <a:r>
              <a:rPr lang="en-US" b="1" dirty="0" err="1" smtClean="0"/>
              <a:t>ইনপুট</a:t>
            </a:r>
            <a:r>
              <a:rPr lang="en-US" b="1" dirty="0" smtClean="0"/>
              <a:t> </a:t>
            </a:r>
            <a:r>
              <a:rPr lang="en-US" b="1" dirty="0" err="1" smtClean="0"/>
              <a:t>ডিভাইস</a:t>
            </a:r>
            <a:r>
              <a:rPr lang="en-US" b="1" dirty="0" smtClean="0"/>
              <a:t> </a:t>
            </a:r>
            <a:r>
              <a:rPr lang="en-US" b="1" dirty="0" err="1" smtClean="0"/>
              <a:t>বলা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err="1" smtClean="0"/>
              <a:t>হয়</a:t>
            </a:r>
            <a:r>
              <a:rPr lang="en-US" b="1" dirty="0" smtClean="0"/>
              <a:t> </a:t>
            </a:r>
            <a:r>
              <a:rPr lang="en-US" b="1" dirty="0" err="1" smtClean="0"/>
              <a:t>কেনো</a:t>
            </a:r>
            <a:r>
              <a:rPr lang="en-US" b="1" dirty="0" smtClean="0"/>
              <a:t> , </a:t>
            </a:r>
            <a:r>
              <a:rPr lang="en-US" b="1" dirty="0" err="1" smtClean="0"/>
              <a:t>ব্যাখ্যা</a:t>
            </a:r>
            <a:r>
              <a:rPr lang="en-US" b="1" dirty="0" smtClean="0"/>
              <a:t> </a:t>
            </a:r>
            <a:r>
              <a:rPr lang="en-US" b="1" dirty="0" err="1" smtClean="0"/>
              <a:t>কর</a:t>
            </a:r>
            <a:r>
              <a:rPr lang="en-US" b="1" dirty="0" smtClean="0"/>
              <a:t>।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ধন্যবাদ</a:t>
            </a:r>
            <a:endParaRPr lang="en-US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Picture 2" descr="download (6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926" y="1933302"/>
            <a:ext cx="3803073" cy="274320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306286"/>
            <a:ext cx="4463143" cy="22006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নামঃ</a:t>
            </a:r>
            <a:r>
              <a:rPr lang="en-US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লিপি</a:t>
            </a:r>
            <a:r>
              <a:rPr lang="en-US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আক্তার</a:t>
            </a:r>
            <a:endParaRPr lang="en-US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সহকারী</a:t>
            </a:r>
            <a:r>
              <a:rPr lang="en-US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শিক্ষক</a:t>
            </a:r>
            <a:r>
              <a:rPr lang="en-US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(</a:t>
            </a:r>
            <a:r>
              <a:rPr lang="en-US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আইসিটি</a:t>
            </a:r>
            <a:r>
              <a:rPr lang="en-US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</a:p>
          <a:p>
            <a:endParaRPr lang="en-US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আগৈলঝাড়া</a:t>
            </a:r>
            <a:r>
              <a:rPr lang="en-US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en-US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বি</a:t>
            </a:r>
            <a:r>
              <a:rPr lang="en-US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  <a:r>
              <a:rPr lang="en-US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এইচ</a:t>
            </a:r>
            <a:r>
              <a:rPr lang="en-US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  <a:r>
              <a:rPr lang="en-US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পি</a:t>
            </a:r>
            <a:r>
              <a:rPr lang="en-US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একাডেমী</a:t>
            </a:r>
            <a:endParaRPr lang="en-US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b="1" u="sng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আগৈলঝাড়া</a:t>
            </a:r>
            <a:r>
              <a:rPr lang="en-US" b="1" u="sng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en-US" b="1" u="sng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বরিশাল</a:t>
            </a:r>
            <a:r>
              <a:rPr lang="en-US" b="1" u="sng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।</a:t>
            </a:r>
          </a:p>
          <a:p>
            <a:endParaRPr lang="en-US" sz="11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7463" y="1079862"/>
            <a:ext cx="4114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বিষয়ঃ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তথ্য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ও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যোগাযোগ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প্রযুক্তি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শ্রেণীঃ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ষষ্ঠ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অধ্যায়ঃ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দ্বিতীয়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0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পাঠঃ</a:t>
            </a:r>
            <a:r>
              <a:rPr lang="en-US" sz="2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৩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45628" y="407125"/>
            <a:ext cx="220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পাঠ</a:t>
            </a:r>
            <a:r>
              <a:rPr lang="en-US" sz="2400" b="1" u="sng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u="sng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পরিচিতিঃ</a:t>
            </a:r>
            <a:endParaRPr lang="en-US" sz="2400" b="1" u="sng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611" y="354874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C00000"/>
                </a:solidFill>
              </a:rPr>
              <a:t>শিক্ষক</a:t>
            </a:r>
            <a:r>
              <a:rPr lang="en-US" sz="2400" b="1" u="sng" dirty="0" smtClean="0">
                <a:solidFill>
                  <a:srgbClr val="C0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পরিচিতিঃ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122024" y="2325188"/>
            <a:ext cx="2220685" cy="26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wnload (10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6766" y="1143000"/>
            <a:ext cx="3692434" cy="2911342"/>
          </a:xfrm>
          <a:prstGeom prst="rect">
            <a:avLst/>
          </a:prstGeom>
        </p:spPr>
      </p:pic>
      <p:pic>
        <p:nvPicPr>
          <p:cNvPr id="7" name="Picture 6" descr="download (11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95400"/>
            <a:ext cx="3733800" cy="26765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4038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কী</a:t>
            </a:r>
            <a:r>
              <a:rPr lang="en-US" b="1" dirty="0" smtClean="0">
                <a:solidFill>
                  <a:srgbClr val="C00000"/>
                </a:solidFill>
              </a:rPr>
              <a:t> - </a:t>
            </a:r>
            <a:r>
              <a:rPr lang="en-US" b="1" dirty="0" err="1" smtClean="0">
                <a:solidFill>
                  <a:srgbClr val="C00000"/>
                </a:solidFill>
              </a:rPr>
              <a:t>বোর্ড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4038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মাউস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9812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0070C0"/>
                </a:solidFill>
              </a:rPr>
              <a:t>আজকের</a:t>
            </a:r>
            <a:r>
              <a:rPr lang="en-US" sz="4000" b="1" u="sng" dirty="0" smtClean="0">
                <a:solidFill>
                  <a:srgbClr val="0070C0"/>
                </a:solidFill>
              </a:rPr>
              <a:t> </a:t>
            </a:r>
            <a:r>
              <a:rPr lang="en-US" sz="4000" b="1" u="sng" dirty="0" err="1" smtClean="0">
                <a:solidFill>
                  <a:srgbClr val="0070C0"/>
                </a:solidFill>
              </a:rPr>
              <a:t>পাঠঃ</a:t>
            </a:r>
            <a:r>
              <a:rPr lang="en-US" sz="4000" b="1" u="sng" dirty="0" smtClean="0">
                <a:solidFill>
                  <a:srgbClr val="0070C0"/>
                </a:solidFill>
              </a:rPr>
              <a:t>  </a:t>
            </a:r>
            <a:r>
              <a:rPr lang="en-US" sz="4000" b="1" u="sng" dirty="0" err="1" smtClean="0">
                <a:solidFill>
                  <a:srgbClr val="0070C0"/>
                </a:solidFill>
              </a:rPr>
              <a:t>ইনপুট</a:t>
            </a:r>
            <a:r>
              <a:rPr lang="en-US" sz="4000" b="1" u="sng" dirty="0" smtClean="0">
                <a:solidFill>
                  <a:srgbClr val="0070C0"/>
                </a:solidFill>
              </a:rPr>
              <a:t> </a:t>
            </a:r>
            <a:r>
              <a:rPr lang="en-US" sz="4000" b="1" u="sng" dirty="0" err="1" smtClean="0">
                <a:solidFill>
                  <a:srgbClr val="0070C0"/>
                </a:solidFill>
              </a:rPr>
              <a:t>ডিভাইস</a:t>
            </a:r>
            <a:endParaRPr lang="en-US" sz="4000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3588" y="964474"/>
            <a:ext cx="6324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শিখনফলঃ</a:t>
            </a:r>
            <a:r>
              <a:rPr lang="en-US" sz="2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এই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পাঠ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শেষে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শিক্ষার্থীরা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–</a:t>
            </a:r>
          </a:p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১/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ইনপুট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ডিভাইস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কি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তা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বলতে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পারবে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।</a:t>
            </a:r>
          </a:p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২/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বিভিন্ন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ধরনের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ইনপুট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ডিভাইসের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নাম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বলতে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পারবে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।</a:t>
            </a:r>
          </a:p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৩/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ইনপুট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ডিভাইসগুলোর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কাজ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বর্ণনা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করতে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পারবে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।</a:t>
            </a:r>
          </a:p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7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869" y="2145728"/>
            <a:ext cx="1920240" cy="1477685"/>
          </a:xfrm>
          <a:prstGeom prst="rect">
            <a:avLst/>
          </a:prstGeom>
        </p:spPr>
      </p:pic>
      <p:pic>
        <p:nvPicPr>
          <p:cNvPr id="6" name="Picture 5" descr="images (6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3495" y="2362201"/>
            <a:ext cx="2037807" cy="851634"/>
          </a:xfrm>
          <a:prstGeom prst="rect">
            <a:avLst/>
          </a:prstGeom>
        </p:spPr>
      </p:pic>
      <p:pic>
        <p:nvPicPr>
          <p:cNvPr id="9" name="Picture 8" descr="images1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5445" y="2036444"/>
            <a:ext cx="1844041" cy="1844041"/>
          </a:xfrm>
          <a:prstGeom prst="rect">
            <a:avLst/>
          </a:prstGeom>
        </p:spPr>
      </p:pic>
      <p:pic>
        <p:nvPicPr>
          <p:cNvPr id="11" name="Picture 10" descr="download (10)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495550" cy="1828800"/>
          </a:xfrm>
          <a:prstGeom prst="rect">
            <a:avLst/>
          </a:prstGeom>
        </p:spPr>
      </p:pic>
      <p:pic>
        <p:nvPicPr>
          <p:cNvPr id="12" name="Picture 11" descr="download (11).jf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4012" y="248195"/>
            <a:ext cx="2838450" cy="1609725"/>
          </a:xfrm>
          <a:prstGeom prst="rect">
            <a:avLst/>
          </a:prstGeom>
        </p:spPr>
      </p:pic>
      <p:pic>
        <p:nvPicPr>
          <p:cNvPr id="3074" name="Picture 2" descr="Source Data-Entry Devices - h-technolog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52011" y="0"/>
            <a:ext cx="2619375" cy="174307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61256" y="1658982"/>
            <a:ext cx="1110343" cy="367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মাউস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28703" y="1574074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</a:t>
            </a:r>
            <a:r>
              <a:rPr lang="en-US" b="1" dirty="0" err="1" smtClean="0">
                <a:solidFill>
                  <a:srgbClr val="002060"/>
                </a:solidFill>
              </a:rPr>
              <a:t>কী</a:t>
            </a:r>
            <a:r>
              <a:rPr lang="en-US" b="1" dirty="0" smtClean="0">
                <a:solidFill>
                  <a:srgbClr val="002060"/>
                </a:solidFill>
              </a:rPr>
              <a:t> - </a:t>
            </a:r>
            <a:r>
              <a:rPr lang="en-US" b="1" dirty="0" err="1" smtClean="0">
                <a:solidFill>
                  <a:srgbClr val="002060"/>
                </a:solidFill>
              </a:rPr>
              <a:t>বোর্ড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2800" y="1199606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স্ক্যানার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0021" y="380346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জয়স্টিক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75909" y="360317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পেন</a:t>
            </a:r>
            <a:r>
              <a:rPr lang="en-US" b="1" dirty="0" smtClean="0">
                <a:solidFill>
                  <a:srgbClr val="002060"/>
                </a:solidFill>
              </a:rPr>
              <a:t> - </a:t>
            </a:r>
            <a:r>
              <a:rPr lang="en-US" b="1" dirty="0" err="1" smtClean="0">
                <a:solidFill>
                  <a:srgbClr val="002060"/>
                </a:solidFill>
              </a:rPr>
              <a:t>ড্রাইভ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36377" y="357051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মাইক্রোফোন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9" name="Picture 18" descr="images (3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7382" y="2403566"/>
            <a:ext cx="1584962" cy="106452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82880" y="3513908"/>
            <a:ext cx="1907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/>
              <a:t>ডিজিটাল</a:t>
            </a:r>
            <a:r>
              <a:rPr lang="en-US" b="1" dirty="0" smtClean="0"/>
              <a:t> </a:t>
            </a:r>
            <a:r>
              <a:rPr lang="en-US" b="1" dirty="0" err="1" smtClean="0"/>
              <a:t>ক্যামেরা</a:t>
            </a:r>
            <a:endParaRPr lang="en-US" b="1" dirty="0"/>
          </a:p>
        </p:txBody>
      </p:sp>
      <p:pic>
        <p:nvPicPr>
          <p:cNvPr id="21" name="Picture 20" descr="download (2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08107" y="4336870"/>
            <a:ext cx="1554888" cy="1554888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2809520" y="5935282"/>
            <a:ext cx="1879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/>
              <a:t>বারকোড</a:t>
            </a:r>
            <a:r>
              <a:rPr lang="en-US" b="1" dirty="0" smtClean="0"/>
              <a:t> </a:t>
            </a:r>
            <a:r>
              <a:rPr lang="en-US" b="1" dirty="0" err="1" smtClean="0"/>
              <a:t>রিডার</a:t>
            </a:r>
            <a:endParaRPr lang="en-US" b="1" dirty="0"/>
          </a:p>
        </p:txBody>
      </p:sp>
      <p:pic>
        <p:nvPicPr>
          <p:cNvPr id="25" name="Picture 24" descr="images (2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33702" y="4461372"/>
            <a:ext cx="1397727" cy="1397727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5272020" y="6065912"/>
            <a:ext cx="1369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/>
              <a:t>ওয়েবক্যাম</a:t>
            </a:r>
            <a:endParaRPr lang="en-US" b="1" dirty="0" smtClean="0"/>
          </a:p>
        </p:txBody>
      </p:sp>
      <p:pic>
        <p:nvPicPr>
          <p:cNvPr id="27" name="Picture 26" descr="download (3)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01887" y="4292862"/>
            <a:ext cx="2242113" cy="1467858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7355510" y="6113416"/>
            <a:ext cx="1305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ও </a:t>
            </a:r>
            <a:r>
              <a:rPr lang="en-US" b="1" dirty="0" err="1" smtClean="0"/>
              <a:t>এম</a:t>
            </a:r>
            <a:r>
              <a:rPr lang="en-US" b="1" dirty="0" smtClean="0"/>
              <a:t> </a:t>
            </a:r>
            <a:r>
              <a:rPr lang="en-US" b="1" dirty="0" err="1" smtClean="0"/>
              <a:t>আর</a:t>
            </a:r>
            <a:endParaRPr lang="en-US" b="1" dirty="0"/>
          </a:p>
        </p:txBody>
      </p:sp>
      <p:pic>
        <p:nvPicPr>
          <p:cNvPr id="29" name="Picture 28" descr="download (1)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2880" y="4611189"/>
            <a:ext cx="1881051" cy="125175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95908" y="5953091"/>
            <a:ext cx="241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/>
              <a:t>ভিডিও</a:t>
            </a:r>
            <a:r>
              <a:rPr lang="en-US" b="1" dirty="0" smtClean="0"/>
              <a:t> </a:t>
            </a:r>
            <a:r>
              <a:rPr lang="en-US" b="1" dirty="0" err="1" smtClean="0"/>
              <a:t>ক্যামেরা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84217"/>
            <a:ext cx="876517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B050"/>
                </a:solidFill>
              </a:rPr>
              <a:t>কী–বোর্ড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সম্পর্কে</a:t>
            </a:r>
            <a:r>
              <a:rPr lang="en-US" sz="2400" b="1" u="sng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err="1" smtClean="0">
                <a:solidFill>
                  <a:srgbClr val="00B050"/>
                </a:solidFill>
              </a:rPr>
              <a:t>বর্ণনা</a:t>
            </a:r>
            <a:endParaRPr lang="en-US" sz="2400" b="1" u="sng" dirty="0" smtClean="0">
              <a:solidFill>
                <a:srgbClr val="00B050"/>
              </a:solidFill>
            </a:endParaRPr>
          </a:p>
          <a:p>
            <a:endParaRPr lang="en-US" sz="2000" b="1" dirty="0" smtClean="0"/>
          </a:p>
          <a:p>
            <a:r>
              <a:rPr lang="en-US" sz="2000" b="1" dirty="0" err="1" smtClean="0"/>
              <a:t>কী-বোর্ড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হচ্ছে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কম্পিউটারের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একটি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হার্ডওয়্যার</a:t>
            </a:r>
            <a:r>
              <a:rPr lang="en-US" sz="2000" b="1" dirty="0" smtClean="0"/>
              <a:t>। </a:t>
            </a:r>
            <a:r>
              <a:rPr lang="en-US" sz="2000" b="1" dirty="0" err="1" smtClean="0"/>
              <a:t>কম্পিউটারের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সবচাইতে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গুরুত্বপূর্ণ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ইনপুট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ডিভাইস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হচ্ছে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কী-বোর্ড</a:t>
            </a:r>
            <a:r>
              <a:rPr lang="en-US" sz="2000" b="1" dirty="0" smtClean="0"/>
              <a:t>।  </a:t>
            </a:r>
            <a:r>
              <a:rPr lang="en-US" sz="2000" b="1" dirty="0" err="1" smtClean="0"/>
              <a:t>কী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অর্থ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চাবি</a:t>
            </a:r>
            <a:r>
              <a:rPr lang="en-US" sz="2000" b="1" dirty="0" smtClean="0"/>
              <a:t>। </a:t>
            </a:r>
            <a:r>
              <a:rPr lang="en-US" sz="2000" b="1" dirty="0" err="1" smtClean="0"/>
              <a:t>অনেকগুলো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</a:t>
            </a:r>
            <a:r>
              <a:rPr lang="en-US" sz="2000" b="1" dirty="0" smtClean="0"/>
              <a:t>–র </a:t>
            </a:r>
          </a:p>
          <a:p>
            <a:r>
              <a:rPr lang="en-US" sz="2000" b="1" dirty="0" err="1" smtClean="0"/>
              <a:t>সমন্বয়ে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তৈরি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বলে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এটিকে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কী-বোর্ড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বলে</a:t>
            </a:r>
            <a:r>
              <a:rPr lang="en-US" sz="2000" b="1" dirty="0" smtClean="0"/>
              <a:t>। </a:t>
            </a:r>
          </a:p>
          <a:p>
            <a:endParaRPr lang="en-US" sz="2000" b="1" dirty="0" smtClean="0"/>
          </a:p>
          <a:p>
            <a:r>
              <a:rPr lang="en-US" sz="2000" b="1" dirty="0" err="1" smtClean="0"/>
              <a:t>একটি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কী-বোর্ডে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সর্বোচ্চ</a:t>
            </a:r>
            <a:r>
              <a:rPr lang="en-US" sz="2000" b="1" dirty="0" smtClean="0"/>
              <a:t> ১০২ </a:t>
            </a:r>
            <a:r>
              <a:rPr lang="en-US" sz="2000" b="1" dirty="0" err="1" smtClean="0"/>
              <a:t>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পর্যন্ত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থাকে</a:t>
            </a:r>
            <a:r>
              <a:rPr lang="en-US" sz="2000" b="1" dirty="0" smtClean="0"/>
              <a:t>। </a:t>
            </a:r>
            <a:r>
              <a:rPr lang="en-US" sz="2000" b="1" dirty="0" err="1" smtClean="0"/>
              <a:t>কী-বোর্ডের</a:t>
            </a:r>
            <a:r>
              <a:rPr lang="en-US" sz="2000" b="1" dirty="0" smtClean="0"/>
              <a:t> F1-F12 </a:t>
            </a:r>
            <a:r>
              <a:rPr lang="en-US" sz="2000" b="1" dirty="0" err="1" smtClean="0"/>
              <a:t>পর্যন্ত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গুলোকে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ফাংশন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বলে</a:t>
            </a:r>
            <a:r>
              <a:rPr lang="en-US" sz="2000" b="1" dirty="0" smtClean="0"/>
              <a:t>। A-Z </a:t>
            </a:r>
            <a:r>
              <a:rPr lang="en-US" sz="2000" b="1" dirty="0" err="1" smtClean="0"/>
              <a:t>পর্যন্ত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গুলোকে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এ্যালফাবেট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বলে</a:t>
            </a:r>
            <a:r>
              <a:rPr lang="en-US" sz="2000" b="1" dirty="0" smtClean="0"/>
              <a:t>। 0-9 </a:t>
            </a:r>
          </a:p>
          <a:p>
            <a:r>
              <a:rPr lang="en-US" sz="2000" b="1" dirty="0" err="1" smtClean="0"/>
              <a:t>পর্যন্ত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গুলোকে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Numerik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</a:t>
            </a:r>
            <a:r>
              <a:rPr lang="en-US" sz="2000" b="1" dirty="0" smtClean="0"/>
              <a:t> । </a:t>
            </a:r>
            <a:r>
              <a:rPr lang="en-US" sz="2000" b="1" dirty="0" err="1" smtClean="0"/>
              <a:t>কী-বোর্ডের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ডান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দিকে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সংখ্যাভিত্তিক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গুলোকে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ক্যাল্কুলেটর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বলে</a:t>
            </a:r>
            <a:r>
              <a:rPr lang="en-US" sz="2000" b="1" dirty="0" smtClean="0"/>
              <a:t>। </a:t>
            </a:r>
            <a:r>
              <a:rPr lang="en-US" sz="2000" b="1" dirty="0" err="1" smtClean="0"/>
              <a:t>এছাড়াও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কী-বোর্ডে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অনেকগুলো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রয়েছে</a:t>
            </a:r>
            <a:r>
              <a:rPr lang="en-US" sz="2000" b="1" dirty="0" smtClean="0"/>
              <a:t> , </a:t>
            </a:r>
            <a:r>
              <a:rPr lang="en-US" sz="2000" b="1" dirty="0" err="1" smtClean="0"/>
              <a:t>যেমনঃ</a:t>
            </a:r>
            <a:r>
              <a:rPr lang="en-US" sz="2000" b="1" dirty="0" smtClean="0"/>
              <a:t> esc, tab, </a:t>
            </a:r>
            <a:r>
              <a:rPr lang="en-US" sz="2000" b="1" dirty="0" err="1" smtClean="0"/>
              <a:t>capslock</a:t>
            </a:r>
            <a:r>
              <a:rPr lang="en-US" sz="2000" b="1" dirty="0" smtClean="0"/>
              <a:t>, shift, ctrl, alt, </a:t>
            </a:r>
          </a:p>
          <a:p>
            <a:r>
              <a:rPr lang="en-US" sz="2000" b="1" dirty="0" smtClean="0"/>
              <a:t>spacebar, backspace, delete, home, end </a:t>
            </a:r>
            <a:r>
              <a:rPr lang="en-US" sz="2000" b="1" dirty="0" err="1" smtClean="0"/>
              <a:t>কী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ইত্যাদি</a:t>
            </a:r>
            <a:r>
              <a:rPr lang="en-US" sz="2000" b="1" dirty="0" smtClean="0"/>
              <a:t>।</a:t>
            </a:r>
          </a:p>
          <a:p>
            <a:endParaRPr lang="en-US" sz="2000" b="1" dirty="0" smtClean="0"/>
          </a:p>
          <a:p>
            <a:endParaRPr lang="en-US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7000" y="3810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003675" algn="l"/>
              </a:tabLst>
            </a:pPr>
            <a:r>
              <a:rPr lang="en-US" sz="2400" b="1" u="sng" dirty="0" err="1" smtClean="0">
                <a:solidFill>
                  <a:srgbClr val="FF0000"/>
                </a:solidFill>
              </a:rPr>
              <a:t>মাউস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সম্পর্কে</a:t>
            </a:r>
            <a:r>
              <a:rPr lang="en-US" sz="2400" b="1" u="sng" dirty="0" smtClean="0">
                <a:solidFill>
                  <a:srgbClr val="FF0000"/>
                </a:solidFill>
              </a:rPr>
              <a:t> 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বর্ণনা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9006" y="1031966"/>
            <a:ext cx="871292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 smtClean="0"/>
          </a:p>
          <a:p>
            <a:r>
              <a:rPr lang="en-US" sz="2000" b="1" dirty="0" err="1" smtClean="0"/>
              <a:t>মাউস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কম্পিউটার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পরিচালনায়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ব্যবহৃত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একটি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হার্ডওয়্যার</a:t>
            </a:r>
            <a:r>
              <a:rPr lang="en-US" sz="2000" b="1" dirty="0" smtClean="0"/>
              <a:t> । </a:t>
            </a:r>
            <a:r>
              <a:rPr lang="en-US" sz="2000" b="1" dirty="0" err="1" smtClean="0"/>
              <a:t>একটি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মাউসে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দুটি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বাটন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রয়েছে</a:t>
            </a:r>
            <a:r>
              <a:rPr lang="en-US" sz="2000" b="1" dirty="0" smtClean="0"/>
              <a:t>। </a:t>
            </a:r>
            <a:r>
              <a:rPr lang="en-US" sz="2000" b="1" dirty="0" err="1" smtClean="0"/>
              <a:t>একটি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লেফট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বাটন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এবং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অন্যটি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হচ্ছে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রাইট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বাটন</a:t>
            </a:r>
            <a:r>
              <a:rPr lang="en-US" sz="2000" b="1" dirty="0" smtClean="0"/>
              <a:t>। </a:t>
            </a:r>
            <a:r>
              <a:rPr lang="en-US" sz="2000" b="1" dirty="0" err="1" smtClean="0"/>
              <a:t>এছড়াও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একটি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স্ক্রল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থাকে</a:t>
            </a:r>
            <a:r>
              <a:rPr lang="en-US" sz="2000" b="1" dirty="0" smtClean="0"/>
              <a:t>। ১৯৬০ </a:t>
            </a:r>
            <a:r>
              <a:rPr lang="en-US" sz="2000" b="1" dirty="0" err="1" smtClean="0"/>
              <a:t>এর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দশকের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শেষভাগে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ডুগ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এ্যাঙ্গেলবার্ট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সর্বপ্রথম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মাউস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আবিষ্কার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করেন</a:t>
            </a:r>
            <a:r>
              <a:rPr lang="en-US" sz="2000" b="1" dirty="0" smtClean="0"/>
              <a:t>। </a:t>
            </a:r>
          </a:p>
          <a:p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১৯৮০ </a:t>
            </a:r>
            <a:r>
              <a:rPr lang="en-US" sz="2000" b="1" dirty="0" err="1" smtClean="0"/>
              <a:t>এর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দশকে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এইয়াপল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কম্পিউটার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তাদের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ম্যাকিন্টোশ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কম্পিউটার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সিরিজে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প্রথম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উপস্থাপন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করেন</a:t>
            </a:r>
            <a:r>
              <a:rPr lang="en-US" sz="2000" b="1" dirty="0" smtClean="0"/>
              <a:t>। </a:t>
            </a:r>
            <a:r>
              <a:rPr lang="en-US" sz="2000" b="1" dirty="0" err="1" smtClean="0"/>
              <a:t>এর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আকৃতি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ইঁদুরের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মতো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তাই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নাম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মাউস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দেয়া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হয়েছিল</a:t>
            </a:r>
            <a:r>
              <a:rPr lang="en-US" sz="2000" b="1" dirty="0" smtClean="0"/>
              <a:t>। </a:t>
            </a:r>
            <a:r>
              <a:rPr lang="en-US" sz="2000" b="1" dirty="0" err="1" smtClean="0"/>
              <a:t>এটি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একটি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ইনপুট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ডিভাইস</a:t>
            </a:r>
            <a:r>
              <a:rPr lang="en-US" sz="2000" b="1" dirty="0" smtClean="0"/>
              <a:t>। </a:t>
            </a:r>
            <a:r>
              <a:rPr lang="en-US" sz="2000" b="1" dirty="0" err="1" smtClean="0"/>
              <a:t>এর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মাধ্যমে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মনিটরের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প্রোগ্রামের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যে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কোনো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স্থানে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নিয়ন্ত্রন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প্রতিষ্ঠা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করা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সম্ভব</a:t>
            </a:r>
            <a:r>
              <a:rPr lang="en-US" sz="2000" b="1" dirty="0" smtClean="0"/>
              <a:t>।</a:t>
            </a:r>
            <a:r>
              <a:rPr lang="as-IN" dirty="0" smtClean="0"/>
              <a:t/>
            </a:r>
            <a:br>
              <a:rPr lang="as-IN" dirty="0" smtClean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57275" y="3977799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0175" y="788085"/>
            <a:ext cx="9575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1520" y="1384663"/>
            <a:ext cx="655755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C00000"/>
                </a:solidFill>
              </a:rPr>
              <a:t>দলীয়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কাজঃ</a:t>
            </a:r>
            <a:endParaRPr lang="en-US" sz="2800" b="1" u="sng" dirty="0" smtClean="0">
              <a:solidFill>
                <a:srgbClr val="C00000"/>
              </a:solidFill>
            </a:endParaRPr>
          </a:p>
          <a:p>
            <a:endParaRPr lang="en-US" sz="2400" b="1" u="sng" dirty="0" smtClean="0">
              <a:solidFill>
                <a:srgbClr val="C00000"/>
              </a:solidFill>
            </a:endParaRPr>
          </a:p>
          <a:p>
            <a:r>
              <a:rPr lang="en-US" sz="2400" b="1" u="sng" dirty="0" err="1" smtClean="0"/>
              <a:t>যে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কোনো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চারটি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ইনপুট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ডিভাইসের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দুইটি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করে</a:t>
            </a:r>
            <a:endParaRPr lang="en-US" sz="2400" b="1" u="sng" dirty="0" smtClean="0"/>
          </a:p>
          <a:p>
            <a:endParaRPr lang="en-US" sz="2400" b="1" u="sng" dirty="0" smtClean="0"/>
          </a:p>
          <a:p>
            <a:r>
              <a:rPr lang="en-US" sz="2400" b="1" u="sng" dirty="0" smtClean="0"/>
              <a:t> </a:t>
            </a:r>
            <a:r>
              <a:rPr lang="en-US" sz="2400" b="1" u="sng" dirty="0" err="1" smtClean="0"/>
              <a:t>কাজ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লেখো</a:t>
            </a:r>
            <a:r>
              <a:rPr lang="en-US" sz="2400" b="1" u="sng" dirty="0" smtClean="0"/>
              <a:t>।</a:t>
            </a:r>
            <a:endParaRPr lang="en-US" sz="2400" b="1" u="sn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346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PINGKI</dc:creator>
  <cp:lastModifiedBy>PINGKI</cp:lastModifiedBy>
  <cp:revision>231</cp:revision>
  <dcterms:created xsi:type="dcterms:W3CDTF">2006-08-16T00:00:00Z</dcterms:created>
  <dcterms:modified xsi:type="dcterms:W3CDTF">2021-01-09T13:12:37Z</dcterms:modified>
</cp:coreProperties>
</file>