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085F6-0198-4BA6-AEC5-0ACF5963C1A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72726-1314-48FB-8609-D7E8283D44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students can make sentence orally or they can write</a:t>
            </a:r>
            <a:r>
              <a:rPr lang="en-US" baseline="0" dirty="0" smtClean="0"/>
              <a:t> sentences on the board. Answers can vary 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7680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030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Showing this slide The teacher can clarify what</a:t>
            </a:r>
            <a:r>
              <a:rPr lang="en-US" baseline="0" dirty="0" smtClean="0"/>
              <a:t> noun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8509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students can make sentence orally or they can write</a:t>
            </a:r>
            <a:r>
              <a:rPr lang="en-US" baseline="0" dirty="0" smtClean="0"/>
              <a:t> sentences on the board. Answers can vary here. </a:t>
            </a:r>
            <a:r>
              <a:rPr lang="en-US" dirty="0" smtClean="0"/>
              <a:t>Showing the sentences The teacher can say</a:t>
            </a:r>
            <a:r>
              <a:rPr lang="en-US" baseline="0" dirty="0" smtClean="0"/>
              <a:t> that when the names of persons are used in a sentence they are called noun.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670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students can make sentences orally or they/teacher can write</a:t>
            </a:r>
            <a:r>
              <a:rPr lang="en-US" baseline="0" dirty="0" smtClean="0"/>
              <a:t> sentences on the board. Answers can vary here. The sentences will not be erased. Those will be on the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3400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students can make sentences orally then they/teacher can write</a:t>
            </a:r>
            <a:r>
              <a:rPr lang="en-US" baseline="0" dirty="0" smtClean="0"/>
              <a:t> sentences on the board. Answers can vary here. The sentences will not be erased. Those will be on the board.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774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students can make sentence orally then they/teacher can write</a:t>
            </a:r>
            <a:r>
              <a:rPr lang="en-US" baseline="0" dirty="0" smtClean="0"/>
              <a:t> sentences on the board. Answers can vary here. The sentences will not be erased. Those will be on the board.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5072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students can make sentence orally then they/teacher can write</a:t>
            </a:r>
            <a:r>
              <a:rPr lang="en-US" baseline="0" dirty="0" smtClean="0"/>
              <a:t> sentences on the board. Answers can vary here. The sentences will not be erased. Those will be on the board.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6257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students can make sentence orally then they/teacher can write</a:t>
            </a:r>
            <a:r>
              <a:rPr lang="en-US" baseline="0" dirty="0" smtClean="0"/>
              <a:t> sentences on the board. Answers can vary here. The sentences will not be erased. Those will be on the board.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4748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Showing this slide the teacher can explain again what noun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18BA5-8EA3-4D5E-BC7B-EF85F962DA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837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1028" y="5410200"/>
            <a:ext cx="1926772" cy="1447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2534891" y="228600"/>
            <a:ext cx="74892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66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04358" y="229850"/>
            <a:ext cx="7489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endParaRPr lang="en-US" sz="66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12166" y="228600"/>
            <a:ext cx="10310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  <a:endParaRPr lang="en-US" sz="66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95463" y="228600"/>
            <a:ext cx="9829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sz="66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19298" y="229850"/>
            <a:ext cx="84350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en-US" sz="66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1188" y="229850"/>
            <a:ext cx="7954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en-US" sz="66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63891" y="228600"/>
            <a:ext cx="74892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66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188283" y="3352800"/>
            <a:ext cx="6522283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i="1" kern="0" dirty="0">
                <a:solidFill>
                  <a:sysClr val="windowText" lastClr="000000"/>
                </a:solidFill>
              </a:rPr>
              <a:t> </a:t>
            </a:r>
            <a:r>
              <a:rPr lang="en-US" sz="2400" b="1" i="1" kern="0" dirty="0" smtClean="0">
                <a:solidFill>
                  <a:sysClr val="windowText" lastClr="000000"/>
                </a:solidFill>
              </a:rPr>
              <a:t>    </a:t>
            </a:r>
            <a:r>
              <a:rPr lang="en-US" sz="2400" b="1" i="1" kern="0" dirty="0" smtClean="0">
                <a:solidFill>
                  <a:sysClr val="windowText" lastClr="000000"/>
                </a:solidFill>
              </a:rPr>
              <a:t>ABDUL AZIZ</a:t>
            </a:r>
            <a:endParaRPr lang="en-US" sz="2400" b="1" i="1" kern="0" dirty="0" smtClean="0">
              <a:solidFill>
                <a:sysClr val="windowText" lastClr="000000"/>
              </a:solidFill>
            </a:endParaRPr>
          </a:p>
          <a:p>
            <a:pPr algn="ctr">
              <a:defRPr/>
            </a:pPr>
            <a:r>
              <a:rPr lang="en-US" sz="2400" b="1" i="1" kern="0" dirty="0" smtClean="0">
                <a:solidFill>
                  <a:sysClr val="windowText" lastClr="000000"/>
                </a:solidFill>
              </a:rPr>
              <a:t>                  ASSISTANT TEACHER ( </a:t>
            </a:r>
            <a:r>
              <a:rPr lang="en-US" sz="2400" b="1" i="1" kern="0" dirty="0" smtClean="0">
                <a:solidFill>
                  <a:sysClr val="windowText" lastClr="000000"/>
                </a:solidFill>
              </a:rPr>
              <a:t>MATH)</a:t>
            </a:r>
            <a:endParaRPr lang="en-US" sz="2400" b="1" i="1" kern="0" dirty="0" smtClean="0">
              <a:solidFill>
                <a:sysClr val="windowText" lastClr="000000"/>
              </a:solidFill>
            </a:endParaRPr>
          </a:p>
          <a:p>
            <a:pPr lvl="0" algn="ctr">
              <a:defRPr/>
            </a:pPr>
            <a:r>
              <a:rPr lang="en-US" sz="2400" b="1" i="1" kern="0" dirty="0" smtClean="0">
                <a:solidFill>
                  <a:sysClr val="windowText" lastClr="000000"/>
                </a:solidFill>
              </a:rPr>
              <a:t>               </a:t>
            </a:r>
            <a:r>
              <a:rPr lang="en-US" sz="2400" b="1" i="1" kern="0" dirty="0" smtClean="0">
                <a:solidFill>
                  <a:sysClr val="windowText" lastClr="000000"/>
                </a:solidFill>
              </a:rPr>
              <a:t>WEST SHRAF BHATA MIRERKHIL </a:t>
            </a:r>
            <a:r>
              <a:rPr lang="en-US" sz="2400" b="1" i="1" kern="0" dirty="0" smtClean="0">
                <a:solidFill>
                  <a:sysClr val="windowText" lastClr="000000"/>
                </a:solidFill>
              </a:rPr>
              <a:t>HIGH SCHOOL</a:t>
            </a:r>
          </a:p>
          <a:p>
            <a:pPr lvl="0" algn="ctr">
              <a:defRPr/>
            </a:pPr>
            <a:r>
              <a:rPr lang="en-US" sz="2400" b="1" i="1" kern="0" dirty="0" smtClean="0">
                <a:solidFill>
                  <a:sysClr val="windowText" lastClr="000000"/>
                </a:solidFill>
              </a:rPr>
              <a:t>RANGUNIA,CTG</a:t>
            </a:r>
            <a:endParaRPr lang="en-US" sz="24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88001" y="2438400"/>
            <a:ext cx="32273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CLASS:      </a:t>
            </a:r>
            <a:r>
              <a:rPr lang="en-US" sz="2400" b="1" i="1" kern="0" noProof="0" dirty="0" smtClean="0">
                <a:solidFill>
                  <a:srgbClr val="0070C0"/>
                </a:solidFill>
              </a:rPr>
              <a:t>SIX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SUBJECT:   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ENGLISH </a:t>
            </a:r>
            <a:r>
              <a:rPr lang="en-US" sz="2400" b="1" i="1" kern="0" noProof="0" dirty="0" smtClean="0">
                <a:solidFill>
                  <a:srgbClr val="0070C0"/>
                </a:solidFill>
              </a:rPr>
              <a:t>SECOND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PAPER</a:t>
            </a:r>
          </a:p>
          <a:p>
            <a:pPr>
              <a:defRPr/>
            </a:pPr>
            <a:r>
              <a:rPr lang="en-US" sz="2400" b="1" i="1" kern="0" dirty="0" smtClean="0">
                <a:solidFill>
                  <a:sysClr val="windowText" lastClr="000000"/>
                </a:solidFill>
              </a:rPr>
              <a:t>UNIT:          </a:t>
            </a:r>
            <a:r>
              <a:rPr lang="en-US" sz="2400" b="1" i="1" kern="0" dirty="0" smtClean="0">
                <a:solidFill>
                  <a:srgbClr val="0070C0"/>
                </a:solidFill>
              </a:rPr>
              <a:t>ONE</a:t>
            </a:r>
          </a:p>
          <a:p>
            <a:pPr>
              <a:defRPr/>
            </a:pPr>
            <a:r>
              <a:rPr lang="en-US" sz="2400" b="1" i="1" kern="0" dirty="0" smtClean="0">
                <a:solidFill>
                  <a:sysClr val="windowText" lastClr="000000"/>
                </a:solidFill>
              </a:rPr>
              <a:t>LESSON:    </a:t>
            </a:r>
            <a:r>
              <a:rPr lang="en-US" sz="2400" b="1" i="1" kern="0" dirty="0" smtClean="0">
                <a:solidFill>
                  <a:srgbClr val="0070C0"/>
                </a:solidFill>
              </a:rPr>
              <a:t>ONE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lvl="0">
              <a:defRPr/>
            </a:pPr>
            <a:r>
              <a:rPr lang="en-US" sz="2400" b="1" i="1" kern="0" dirty="0" smtClean="0">
                <a:solidFill>
                  <a:sysClr val="windowText" lastClr="000000"/>
                </a:solidFill>
              </a:rPr>
              <a:t>TOPIC:       </a:t>
            </a:r>
            <a:r>
              <a:rPr lang="en-US" sz="2400" b="1" i="1" kern="0" dirty="0" smtClean="0">
                <a:solidFill>
                  <a:srgbClr val="0070C0"/>
                </a:solidFill>
              </a:rPr>
              <a:t>PARTS OF SPEECH (NOUN)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95400" y="1320225"/>
            <a:ext cx="4876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ln w="1905"/>
                <a:gradFill>
                  <a:gsLst>
                    <a:gs pos="0">
                      <a:srgbClr val="FEA022">
                        <a:shade val="20000"/>
                        <a:satMod val="200000"/>
                      </a:srgbClr>
                    </a:gs>
                    <a:gs pos="78000">
                      <a:srgbClr val="FEA022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EA022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INTRODUCTION</a:t>
            </a:r>
            <a:endParaRPr kumimoji="0" lang="en-US" sz="3200" b="1" i="0" u="none" strike="noStrike" kern="0" cap="none" spc="0" normalizeH="0" baseline="0" noProof="0" dirty="0">
              <a:ln w="1905"/>
              <a:gradFill>
                <a:gsLst>
                  <a:gs pos="0">
                    <a:srgbClr val="FEA022">
                      <a:shade val="20000"/>
                      <a:satMod val="200000"/>
                    </a:srgbClr>
                  </a:gs>
                  <a:gs pos="78000">
                    <a:srgbClr val="FEA022">
                      <a:tint val="90000"/>
                      <a:shade val="89000"/>
                      <a:satMod val="220000"/>
                    </a:srgbClr>
                  </a:gs>
                  <a:gs pos="100000">
                    <a:srgbClr val="FEA022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</a:endParaRPr>
          </a:p>
        </p:txBody>
      </p:sp>
      <p:pic>
        <p:nvPicPr>
          <p:cNvPr id="18" name="Picture 17" descr="20200824_14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2133600"/>
            <a:ext cx="1070688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7649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8700" y="1087001"/>
            <a:ext cx="2705100" cy="2341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508"/>
          <a:stretch/>
        </p:blipFill>
        <p:spPr>
          <a:xfrm>
            <a:off x="5334000" y="1112729"/>
            <a:ext cx="3345873" cy="23594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362700" y="50540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Happiness </a:t>
            </a:r>
            <a:endParaRPr lang="en-US" sz="3200" b="1" dirty="0"/>
          </a:p>
        </p:txBody>
      </p:sp>
      <p:sp>
        <p:nvSpPr>
          <p:cNvPr id="10" name="Rectangle 9"/>
          <p:cNvSpPr/>
          <p:nvPr/>
        </p:nvSpPr>
        <p:spPr>
          <a:xfrm>
            <a:off x="152400" y="152400"/>
            <a:ext cx="8839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match the names of the quality, action or state?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17040" y="500265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Punishment</a:t>
            </a:r>
            <a:endParaRPr lang="en-US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4086560" y="5002650"/>
            <a:ext cx="4648200" cy="1321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57200" y="26771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36140" y="280378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359381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Happiness 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359381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Punishment</a:t>
            </a:r>
            <a:endParaRPr 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81600" y="55874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Knowledge </a:t>
            </a:r>
            <a:endParaRPr lang="en-US" sz="3200" b="1" dirty="0"/>
          </a:p>
        </p:txBody>
      </p:sp>
      <p:sp>
        <p:nvSpPr>
          <p:cNvPr id="23" name="Rectangle 22"/>
          <p:cNvSpPr/>
          <p:nvPr/>
        </p:nvSpPr>
        <p:spPr>
          <a:xfrm>
            <a:off x="0" y="96982"/>
            <a:ext cx="9144000" cy="6650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sentences with these naming words?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81549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  <p:bldP spid="12" grpId="0"/>
      <p:bldP spid="12" grpId="1"/>
      <p:bldP spid="13" grpId="0" animBg="1"/>
      <p:bldP spid="14" grpId="0"/>
      <p:bldP spid="16" grpId="0"/>
      <p:bldP spid="19" grpId="0"/>
      <p:bldP spid="20" grpId="0"/>
      <p:bldP spid="21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4236" y="4876800"/>
            <a:ext cx="8042564" cy="16002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The name of  any person, place, thing, idea, quality or state in a sentence is called noun. </a:t>
            </a:r>
            <a:endParaRPr lang="en-US" sz="3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8018" y="685800"/>
            <a:ext cx="87887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Kazi Nazrul 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 is our national poet.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964809" y="1219200"/>
            <a:ext cx="28194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83809" y="1295400"/>
            <a:ext cx="87887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leaf is green.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50609" y="1828800"/>
            <a:ext cx="6600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83810" y="1905000"/>
            <a:ext cx="6172200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 elephant is a big animal.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726809" y="2438400"/>
            <a:ext cx="12954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83809" y="2590800"/>
            <a:ext cx="764579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People like to visit Shat Gombuj Mosque. 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962400" y="3124200"/>
            <a:ext cx="321329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83809" y="3200400"/>
            <a:ext cx="6172201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The teacher is teaching.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3810000"/>
            <a:ext cx="10410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3809" y="3810000"/>
            <a:ext cx="6934200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Happiness keeps us healthy.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041009" y="4419600"/>
            <a:ext cx="14982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09601" y="0"/>
            <a:ext cx="7924799" cy="665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sentences and underlined words.</a:t>
            </a:r>
            <a:endParaRPr lang="en-US" sz="3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6197991" y="1295400"/>
            <a:ext cx="66000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67200" y="2438400"/>
            <a:ext cx="1003496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34917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8" grpId="0"/>
      <p:bldP spid="10" grpId="0"/>
      <p:bldP spid="12" grpId="0"/>
      <p:bldP spid="14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77218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following passage and find out the nouns from it.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9491" y="1555934"/>
            <a:ext cx="8077200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Anik Islam lives in Tongi. He is a student.  His school is Mozida Govt. High School. He studies attentively. He is a singer too. He likes to sing folk song.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" y="3429000"/>
            <a:ext cx="4343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Anik Islam 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Tongi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 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Mozida Govt. High School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singer 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song 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38109" y="3214255"/>
            <a:ext cx="1447800" cy="609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Answer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0" y="152400"/>
            <a:ext cx="3124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399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5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2782" y="2494747"/>
            <a:ext cx="3068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What is noun?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2782" y="3236893"/>
            <a:ext cx="75992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Find out at least five nouns from your classroom and make sentences with those nouns.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661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685800"/>
            <a:ext cx="70149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ALL</a:t>
            </a:r>
            <a:endParaRPr lang="en-US" sz="8000" b="1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20927" y="1828800"/>
            <a:ext cx="356377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3384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0200" y="457200"/>
            <a:ext cx="3308813" cy="33088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3810000"/>
            <a:ext cx="34290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What is his name?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48" r="6952"/>
          <a:stretch/>
        </p:blipFill>
        <p:spPr>
          <a:xfrm>
            <a:off x="457200" y="623455"/>
            <a:ext cx="4114800" cy="280554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905000" y="3657600"/>
            <a:ext cx="57150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What is the name of this thing?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3352800"/>
            <a:ext cx="5181600" cy="12895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3581400"/>
            <a:ext cx="37338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Sakib Al Hasan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0" y="4724400"/>
            <a:ext cx="7840980" cy="8936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Can you make sentence with this naming word?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920" y="4723362"/>
            <a:ext cx="8107680" cy="12202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Can you make sentence with this naming word</a:t>
            </a:r>
            <a:r>
              <a:rPr lang="en-US" sz="3200" b="1" dirty="0" smtClean="0">
                <a:solidFill>
                  <a:schemeClr val="tx1"/>
                </a:solidFill>
              </a:rPr>
              <a:t>?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7937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9" grpId="0" animBg="1"/>
      <p:bldP spid="8" grpId="0" animBg="1"/>
      <p:bldP spid="8" grpId="1" animBg="1"/>
      <p:bldP spid="12" grpId="0" animBg="1"/>
      <p:bldP spid="12" grpId="1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00800" y="3505200"/>
            <a:ext cx="2819400" cy="1205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Nouns.</a:t>
            </a:r>
            <a:endParaRPr lang="en-US" sz="40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3840142"/>
            <a:ext cx="67437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naming words in a sentence are called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1752600"/>
            <a:ext cx="7049726" cy="512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1. </a:t>
            </a:r>
            <a:r>
              <a:rPr lang="en-US" sz="3200" b="1" dirty="0" smtClean="0">
                <a:solidFill>
                  <a:srgbClr val="0070C0"/>
                </a:solidFill>
              </a:rPr>
              <a:t>Sakib Al Hasan </a:t>
            </a:r>
            <a:r>
              <a:rPr lang="en-US" sz="3200" b="1" dirty="0" smtClean="0">
                <a:solidFill>
                  <a:schemeClr val="tx1"/>
                </a:solidFill>
              </a:rPr>
              <a:t>is a cricket player.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2493818"/>
            <a:ext cx="7049726" cy="5126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2. He plays with the </a:t>
            </a:r>
            <a:r>
              <a:rPr lang="en-US" sz="3200" b="1" dirty="0" smtClean="0">
                <a:solidFill>
                  <a:srgbClr val="0070C0"/>
                </a:solidFill>
              </a:rPr>
              <a:t>bat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Donut 2"/>
          <p:cNvSpPr/>
          <p:nvPr/>
        </p:nvSpPr>
        <p:spPr>
          <a:xfrm>
            <a:off x="1447800" y="1600200"/>
            <a:ext cx="2667000" cy="893618"/>
          </a:xfrm>
          <a:prstGeom prst="donut">
            <a:avLst>
              <a:gd name="adj" fmla="val 1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Donut 19"/>
          <p:cNvSpPr/>
          <p:nvPr/>
        </p:nvSpPr>
        <p:spPr>
          <a:xfrm>
            <a:off x="4497026" y="2382982"/>
            <a:ext cx="762000" cy="741218"/>
          </a:xfrm>
          <a:prstGeom prst="donut">
            <a:avLst>
              <a:gd name="adj" fmla="val 17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48" r="6952"/>
          <a:stretch/>
        </p:blipFill>
        <p:spPr>
          <a:xfrm>
            <a:off x="0" y="304801"/>
            <a:ext cx="1899920" cy="1295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38100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93660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7" grpId="0"/>
      <p:bldP spid="18" grpId="0"/>
      <p:bldP spid="3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1828" y="1981200"/>
            <a:ext cx="7086600" cy="31085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By the end of the lesson the students will be able to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s</a:t>
            </a:r>
            <a:r>
              <a:rPr lang="en-US" sz="2800" dirty="0" smtClean="0"/>
              <a:t>ay what noun is.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dentify noun.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m</a:t>
            </a:r>
            <a:r>
              <a:rPr lang="en-US" sz="2800" dirty="0" smtClean="0"/>
              <a:t>ention some nouns from real life situation.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/>
              <a:t>m</a:t>
            </a:r>
            <a:r>
              <a:rPr lang="en-US" sz="2800" dirty="0" smtClean="0"/>
              <a:t>ake sentence with noun as a subject. </a:t>
            </a:r>
            <a:endParaRPr lang="en-US" sz="2800" dirty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make </a:t>
            </a:r>
            <a:r>
              <a:rPr lang="en-US" sz="2800" dirty="0"/>
              <a:t>sentence with noun as </a:t>
            </a:r>
            <a:r>
              <a:rPr lang="en-US" sz="2800" dirty="0" smtClean="0"/>
              <a:t>an object</a:t>
            </a:r>
            <a:r>
              <a:rPr lang="en-US" sz="2800" dirty="0"/>
              <a:t>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4119" y="713230"/>
            <a:ext cx="7100455" cy="584775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LEARNING OUTCOMES </a:t>
            </a:r>
            <a:r>
              <a:rPr lang="en-US" sz="3200" b="1" dirty="0"/>
              <a:t>OF THE LESSON</a:t>
            </a:r>
          </a:p>
        </p:txBody>
      </p:sp>
    </p:spTree>
    <p:extLst>
      <p:ext uri="{BB962C8B-B14F-4D97-AF65-F5344CB8AC3E}">
        <p14:creationId xmlns:p14="http://schemas.microsoft.com/office/powerpoint/2010/main" xmlns="" val="3555152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1109" y="76200"/>
            <a:ext cx="789709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tell the names of the persons?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452" y="762000"/>
            <a:ext cx="2550148" cy="27524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2600" y="762000"/>
            <a:ext cx="2362200" cy="27611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685800" y="3657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Begum Rokeya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3657600"/>
            <a:ext cx="3038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Kazi Nazrul Islam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438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76800" y="25247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23" name="Rectangle 22"/>
          <p:cNvSpPr/>
          <p:nvPr/>
        </p:nvSpPr>
        <p:spPr>
          <a:xfrm>
            <a:off x="0" y="96982"/>
            <a:ext cx="9144000" cy="5126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sentences with these naming words?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9009" y="4592782"/>
            <a:ext cx="8788791" cy="8174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Begum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Rokeya is a social worker and a writer. 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79009" y="5430982"/>
            <a:ext cx="8788791" cy="8174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Kazi Nazrul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 is our national poet.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774309" y="5278582"/>
            <a:ext cx="26289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2409" y="6116782"/>
            <a:ext cx="3048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231093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9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17" grpId="0"/>
      <p:bldP spid="19" grpId="0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0" y="1447800"/>
            <a:ext cx="4996498" cy="33226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533400"/>
            <a:ext cx="3144253" cy="3810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733800" y="4139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4191000"/>
            <a:ext cx="23622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Leaf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4400" y="152400"/>
            <a:ext cx="72390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tell the name of this thing?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5257800"/>
            <a:ext cx="8001000" cy="1143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 with this naming word?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257800"/>
            <a:ext cx="8305800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 with this naming word?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2198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2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1" grpId="0" animBg="1"/>
      <p:bldP spid="24" grpId="0"/>
      <p:bldP spid="25" grpId="0" animBg="1"/>
      <p:bldP spid="25" grpId="1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7400" y="1047751"/>
            <a:ext cx="4495800" cy="337184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3124200" y="45206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Elephant</a:t>
            </a:r>
            <a:endParaRPr lang="en-US" sz="3200" b="1" dirty="0"/>
          </a:p>
        </p:txBody>
      </p:sp>
      <p:sp>
        <p:nvSpPr>
          <p:cNvPr id="24" name="Rectangle 23"/>
          <p:cNvSpPr/>
          <p:nvPr/>
        </p:nvSpPr>
        <p:spPr>
          <a:xfrm>
            <a:off x="561109" y="152400"/>
            <a:ext cx="789709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tell the name of this animal?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0" y="5334000"/>
            <a:ext cx="8229600" cy="990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 with these naming word?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2385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4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851" r="3978"/>
          <a:stretch/>
        </p:blipFill>
        <p:spPr>
          <a:xfrm>
            <a:off x="1828800" y="1148403"/>
            <a:ext cx="4876800" cy="26068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189019" y="3962400"/>
            <a:ext cx="39831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Sat Gombuj Mosque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457200" y="228600"/>
            <a:ext cx="8278091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tell the name of the building?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400" y="5029200"/>
            <a:ext cx="7748155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 with this naming word?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5238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2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966" r="25453"/>
          <a:stretch/>
        </p:blipFill>
        <p:spPr>
          <a:xfrm>
            <a:off x="5410200" y="980420"/>
            <a:ext cx="3324770" cy="252478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399" y="980420"/>
            <a:ext cx="3366373" cy="252478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5638800" y="3650584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Police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60120" y="3654092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Teacher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226865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6800" y="2525202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311727" y="228600"/>
            <a:ext cx="8679873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Can you tell the names of their professions?</a:t>
            </a:r>
            <a:endParaRPr lang="en-US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" y="4800600"/>
            <a:ext cx="8119498" cy="10009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make sentences with these naming words?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1353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25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  <p:bldP spid="16" grpId="0"/>
      <p:bldP spid="18" grpId="0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On-screen Show (4:3)</PresentationFormat>
  <Paragraphs>112</Paragraphs>
  <Slides>14</Slides>
  <Notes>10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1</cp:revision>
  <dcterms:created xsi:type="dcterms:W3CDTF">2006-08-16T00:00:00Z</dcterms:created>
  <dcterms:modified xsi:type="dcterms:W3CDTF">2020-09-22T13:14:28Z</dcterms:modified>
</cp:coreProperties>
</file>