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7"/>
  </p:notesMasterIdLst>
  <p:sldIdLst>
    <p:sldId id="281" r:id="rId2"/>
    <p:sldId id="282" r:id="rId3"/>
    <p:sldId id="271" r:id="rId4"/>
    <p:sldId id="273" r:id="rId5"/>
    <p:sldId id="274" r:id="rId6"/>
    <p:sldId id="266" r:id="rId7"/>
    <p:sldId id="261" r:id="rId8"/>
    <p:sldId id="257" r:id="rId9"/>
    <p:sldId id="278" r:id="rId10"/>
    <p:sldId id="279" r:id="rId11"/>
    <p:sldId id="260" r:id="rId12"/>
    <p:sldId id="265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B7C61-DB10-43BF-B356-4BBF2F5E8D3D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D45D5-793B-4BF6-8D85-B8752D3CD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2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45D5-793B-4BF6-8D85-B8752D3CD7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61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45D5-793B-4BF6-8D85-B8752D3CD7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25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45D5-793B-4BF6-8D85-B8752D3CD7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6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D45D5-793B-4BF6-8D85-B8752D3CD7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881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28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0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1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2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7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24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613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54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460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229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42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39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4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821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496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173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5C0F23-D9BA-466A-AB5B-87AB1E6E717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7BAC89-7E94-4A00-9E65-01ECE357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070"/>
            <a:ext cx="12192000" cy="60899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2584" y="4975859"/>
            <a:ext cx="406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947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81" y="90291"/>
            <a:ext cx="8824507" cy="4218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0034" y="4623787"/>
            <a:ext cx="6187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ছবিটাতে কী করছে 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 </a:t>
            </a:r>
            <a:r>
              <a:rPr lang="bn-BD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212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07" y="81021"/>
            <a:ext cx="4972050" cy="2795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87" y="81022"/>
            <a:ext cx="5167312" cy="2795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87" y="3057526"/>
            <a:ext cx="5167312" cy="2814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971" r="-287" b="26699"/>
          <a:stretch/>
        </p:blipFill>
        <p:spPr>
          <a:xfrm>
            <a:off x="1612107" y="3057525"/>
            <a:ext cx="4972050" cy="2814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4554" y="6053197"/>
            <a:ext cx="7200900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কাজের বর্ণনা দিতে পারবে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954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4588" y="405525"/>
            <a:ext cx="5357814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4588" y="2471737"/>
            <a:ext cx="91440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১।লাঙ্গল ও ট্রাক্টরের কাজের সুবিধা ও অসুবিধা সমূহগুলো লেখ ।   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6025" y="4414838"/>
            <a:ext cx="9115425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২।আধুনিক প্রযুক্তি কৃষি ক্ষেত্রে সময়ের অপচয় রোধ করে ব্যাখা কর ।      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053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487" y="1356062"/>
            <a:ext cx="6257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371725"/>
            <a:ext cx="8672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১।ছবির কোনটি কৃষি কাজে লাগে ?   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07" y="1479381"/>
            <a:ext cx="3605213" cy="331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6721" y="3079611"/>
            <a:ext cx="5445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২।কয়েকটি আধুনিক ও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সনাতন যন্ত্রপাতির নাম বল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solidFill>
                  <a:srgbClr val="FF0000"/>
                </a:solidFill>
              </a:rPr>
              <a:t>     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02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536" y="1005211"/>
            <a:ext cx="7929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9363" y="2574309"/>
            <a:ext cx="9672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১।কৃষি প্রধান বাংলাদেশের   উন্নয়নে আধুনিক প্রযুক্তি ও আধুনিক যন্ত্রপাতির প্রয়োজনীয়তা ব্যাখ্যা কর ।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630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9" y="0"/>
            <a:ext cx="102298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1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</a:t>
            </a:r>
            <a:r>
              <a:rPr lang="bn-BD" dirty="0" smtClean="0">
                <a:solidFill>
                  <a:srgbClr val="002060"/>
                </a:solidFill>
              </a:rPr>
              <a:t> 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9" y="2149309"/>
            <a:ext cx="8789158" cy="3896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527805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739" y="552272"/>
            <a:ext cx="6363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032" y="2057400"/>
            <a:ext cx="115731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 কুমার বিশ্বাস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sz="4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/>
            <a:r>
              <a:rPr lang="bn-BD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নবোদয় মাধ্যমিক বালিকা বিদ্যালয়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মালিথীয়া, শৈলকুপা,ঝিনাইদহ।</a:t>
            </a:r>
            <a:endParaRPr lang="en-US" sz="4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০১</a:t>
            </a:r>
            <a:r>
              <a:rPr lang="bn-BD" sz="4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৭১৭৪৮৯৭২৪</a:t>
            </a:r>
            <a:endParaRPr lang="en-US" sz="4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anup_k</a:t>
            </a:r>
            <a:r>
              <a:rPr lang="en-US" sz="3200" dirty="0" smtClean="0"/>
              <a:t>90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@yahoo.com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63421" y="1524000"/>
            <a:ext cx="593898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Users\KRISHNA\Desktop\66853_480514878684306_44473279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477" y="116761"/>
            <a:ext cx="3873323" cy="346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5624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6603" y="1340955"/>
            <a:ext cx="7027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57650" algn="l"/>
              </a:tabLst>
            </a:pPr>
            <a:r>
              <a:rPr lang="bn-BD" sz="4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932" y="3024662"/>
            <a:ext cx="5200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0710" y="2420977"/>
            <a:ext cx="3071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২য়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7948" y="380675"/>
            <a:ext cx="5652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</a:rPr>
              <a:t> </a:t>
            </a:r>
            <a:r>
              <a:rPr lang="bn-BD" sz="6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bn-IN" sz="60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6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6603" y="2926935"/>
            <a:ext cx="5609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৫০মিনিট    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9947" y="1880966"/>
            <a:ext cx="41372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 প্রযুক্তি ও </a:t>
            </a:r>
            <a:r>
              <a:rPr lang="bn-BD" sz="44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   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164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62" y="341650"/>
            <a:ext cx="2943225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4675" y="1357313"/>
            <a:ext cx="758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7538" y="2065199"/>
            <a:ext cx="38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১.কৃষি প্রযুক্তি কী তা বলতে পারবে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1770" y="3339971"/>
            <a:ext cx="6572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২.কৃষি যন্ত্র প্রয়োগ করতে পারবে ।   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096524"/>
            <a:ext cx="51006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৩.সহজ লভ্য কৃষি যন্ত্র       ব্যবহারের সুবিধা  ব্যাখা করতে পারবে ।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927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3" y="1259119"/>
            <a:ext cx="4858603" cy="3970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58" y="1259119"/>
            <a:ext cx="4899546" cy="3970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413" y="0"/>
            <a:ext cx="11177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      </a:t>
            </a:r>
            <a:r>
              <a:rPr lang="en-US" sz="6000" dirty="0" err="1" smtClean="0">
                <a:solidFill>
                  <a:srgbClr val="FF0000"/>
                </a:solidFill>
              </a:rPr>
              <a:t>ছবিতে</a:t>
            </a:r>
            <a:r>
              <a:rPr lang="bn-IN" sz="6000" dirty="0" smtClean="0">
                <a:solidFill>
                  <a:srgbClr val="FF0000"/>
                </a:solidFill>
              </a:rPr>
              <a:t> 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দেখতে</a:t>
            </a:r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" y="6043613"/>
            <a:ext cx="441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4413" y="6182560"/>
            <a:ext cx="100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26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7815" y="278130"/>
            <a:ext cx="100726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কৃষিপ্রযুক্তি ও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যন্ত্রপাতির</a:t>
            </a:r>
          </a:p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ব্যবহার </a:t>
            </a:r>
            <a:r>
              <a:rPr lang="bn-BD" sz="8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3914774"/>
            <a:ext cx="3086100" cy="231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62" y="2105024"/>
            <a:ext cx="4138614" cy="4498493"/>
          </a:xfrm>
          <a:prstGeom prst="rect">
            <a:avLst/>
          </a:prstGeom>
        </p:spPr>
      </p:pic>
      <p:sp>
        <p:nvSpPr>
          <p:cNvPr id="3" name="Minus 2"/>
          <p:cNvSpPr/>
          <p:nvPr/>
        </p:nvSpPr>
        <p:spPr>
          <a:xfrm>
            <a:off x="1630680" y="1874520"/>
            <a:ext cx="909828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2133600" y="2834640"/>
            <a:ext cx="5821680" cy="1981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618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022" y="214312"/>
            <a:ext cx="4559631" cy="3590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6799" y="4281755"/>
            <a:ext cx="5563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 দ্বারা  জমি চাষ করলে কি সুবিধা পাওয়া যায়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6688" y="214312"/>
            <a:ext cx="401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86687" y="851291"/>
            <a:ext cx="4014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49" y="214312"/>
            <a:ext cx="4450662" cy="3590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68749" y="4281755"/>
            <a:ext cx="50434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সারিবদ্ধ ভাবে ধান রোপনের সুবিধা কী ?  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059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5" y="75211"/>
            <a:ext cx="5079312" cy="4418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8675" y="4671923"/>
            <a:ext cx="5079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গরু দ্বারা জমি চাষ করলে অসুবিধা কী ?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75211"/>
            <a:ext cx="4810125" cy="4596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1875" y="4671923"/>
            <a:ext cx="4371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ধান রোপনের    অসুবিধা কী ?  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82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49" y="483841"/>
            <a:ext cx="9358211" cy="48726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6753" y="5487708"/>
            <a:ext cx="6907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দেখচ্ছ?         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32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1483</TotalTime>
  <Words>207</Words>
  <Application>Microsoft Office PowerPoint</Application>
  <PresentationFormat>Widescreen</PresentationFormat>
  <Paragraphs>45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Corbel</vt:lpstr>
      <vt:lpstr>NikoshBAN</vt:lpstr>
      <vt:lpstr>Vrinda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SHAM</cp:lastModifiedBy>
  <cp:revision>175</cp:revision>
  <dcterms:created xsi:type="dcterms:W3CDTF">2014-01-15T14:49:34Z</dcterms:created>
  <dcterms:modified xsi:type="dcterms:W3CDTF">2021-01-13T08:23:51Z</dcterms:modified>
</cp:coreProperties>
</file>