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5" r:id="rId3"/>
    <p:sldId id="294" r:id="rId4"/>
    <p:sldId id="272" r:id="rId5"/>
    <p:sldId id="271" r:id="rId6"/>
    <p:sldId id="270" r:id="rId7"/>
    <p:sldId id="280" r:id="rId8"/>
    <p:sldId id="269" r:id="rId9"/>
    <p:sldId id="281" r:id="rId10"/>
    <p:sldId id="295" r:id="rId11"/>
    <p:sldId id="296" r:id="rId12"/>
    <p:sldId id="267" r:id="rId13"/>
    <p:sldId id="297" r:id="rId14"/>
    <p:sldId id="298" r:id="rId15"/>
    <p:sldId id="261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8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7B58D-5ED5-4F06-8831-FD464D04E6EF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6E2B1-50A3-4549-9F6C-B166D44F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9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69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7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8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3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1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2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6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8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1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8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6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2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247EC-03F8-47DD-8FA0-EDFA5CE3984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3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3418" y="715212"/>
            <a:ext cx="8303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339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29127" y="122953"/>
            <a:ext cx="5323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616" y="2275439"/>
            <a:ext cx="444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ব্লেড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90735" y="2369695"/>
            <a:ext cx="444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টিউব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0747" y="5148968"/>
            <a:ext cx="3189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02660" y="5126012"/>
            <a:ext cx="331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বেঞ্চ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40" y="3717553"/>
            <a:ext cx="2982752" cy="1278606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342" y="707729"/>
            <a:ext cx="3028746" cy="1574948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94" y="863964"/>
            <a:ext cx="3150313" cy="1266426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7" t="12965" b="11390"/>
          <a:stretch/>
        </p:blipFill>
        <p:spPr>
          <a:xfrm>
            <a:off x="7602660" y="3576585"/>
            <a:ext cx="2472108" cy="1404378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552984" y="2913905"/>
            <a:ext cx="288750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খাঁজের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গভীরতা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90735" y="2955947"/>
            <a:ext cx="3695959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টিউব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অনুরুপ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ফাঁপা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দূরুত্ব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নির্নয়ের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6883" y="5652127"/>
            <a:ext cx="527252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পাতলা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শীট,কাগজ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ফয়েল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পুরুত্ব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মাপার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5999" y="5684228"/>
            <a:ext cx="591391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ফ্রেম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অ্যানভিল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ফ্রেমের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বিধায়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সূক্ষ্ম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মাপ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গ্রহণের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36470" y="6269412"/>
            <a:ext cx="9048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গঠণ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প্রকারের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83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9" grpId="0"/>
      <p:bldP spid="20" grpId="0"/>
      <p:bldP spid="21" grpId="0"/>
      <p:bldP spid="14" grpId="0" animBg="1"/>
      <p:bldP spid="16" grpId="0" animBg="1"/>
      <p:bldP spid="17" grpId="0" animBg="1"/>
      <p:bldP spid="18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65586" y="374994"/>
            <a:ext cx="3260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6345" y="5827815"/>
            <a:ext cx="9048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গঠণ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প্রকারের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98888" y="3607386"/>
            <a:ext cx="363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ইন্ডিকেটর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2164" y="3625725"/>
            <a:ext cx="3137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70" y="1689287"/>
            <a:ext cx="2643882" cy="176082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04" y="1792876"/>
            <a:ext cx="3826718" cy="1553648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058450" y="4279333"/>
            <a:ext cx="344746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সূক্ষ্ম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মাপ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ডায়াল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ইনডিকেটর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সূক্ষ্মতায়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মাপ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792" y="4279332"/>
            <a:ext cx="478977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০.০০১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সূক্ষ্মভাবে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56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5" grpId="0"/>
      <p:bldP spid="19" grpId="0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05830" y="315311"/>
            <a:ext cx="201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520" y="1601855"/>
            <a:ext cx="3511650" cy="284749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0294883" y="331076"/>
            <a:ext cx="1560786" cy="104046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০৬ মিনিট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0784" y="5067644"/>
            <a:ext cx="6030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16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35" y="482684"/>
            <a:ext cx="9932181" cy="5884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912298"/>
            <a:ext cx="735912" cy="750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09" y="912298"/>
            <a:ext cx="735912" cy="750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729" y="4802518"/>
            <a:ext cx="735912" cy="750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485" y="3831649"/>
            <a:ext cx="735912" cy="750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549" y="3831649"/>
            <a:ext cx="735912" cy="750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065" y="482684"/>
            <a:ext cx="735912" cy="750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094" y="537174"/>
            <a:ext cx="735912" cy="750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547" y="537174"/>
            <a:ext cx="735912" cy="750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437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 rot="19780574">
            <a:off x="6249772" y="1088388"/>
            <a:ext cx="1964937" cy="38224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21081475">
            <a:off x="7114846" y="2378610"/>
            <a:ext cx="1964937" cy="38224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7443390">
            <a:off x="3199353" y="5071376"/>
            <a:ext cx="1964937" cy="38224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9952607">
            <a:off x="2402506" y="3852059"/>
            <a:ext cx="1964937" cy="38224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0800000">
            <a:off x="2191861" y="2656204"/>
            <a:ext cx="1964937" cy="38224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2856100">
            <a:off x="2752533" y="1365403"/>
            <a:ext cx="1964937" cy="38224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691540">
            <a:off x="6850176" y="4069924"/>
            <a:ext cx="1964937" cy="38224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3630518">
            <a:off x="5599752" y="5167810"/>
            <a:ext cx="1964937" cy="38224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940517" y="1444274"/>
            <a:ext cx="3467595" cy="338446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 </a:t>
            </a:r>
          </a:p>
          <a:p>
            <a:pPr algn="ctr"/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191860" y="322161"/>
            <a:ext cx="1377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Anvil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08689" y="322161"/>
            <a:ext cx="1840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Spindle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56769" y="1877233"/>
            <a:ext cx="24002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Sleeve with Vernier graduations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880650" y="4479336"/>
            <a:ext cx="2400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Thimble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24472" y="6199806"/>
            <a:ext cx="2924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Rathect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stop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85567" y="6162585"/>
            <a:ext cx="3407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Measuring faces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90790" y="4425003"/>
            <a:ext cx="141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Lock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2248" y="2687421"/>
            <a:ext cx="141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Frame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9" b="28346"/>
          <a:stretch/>
        </p:blipFill>
        <p:spPr>
          <a:xfrm>
            <a:off x="4636964" y="1940517"/>
            <a:ext cx="2187949" cy="96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5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89154" y="472966"/>
            <a:ext cx="1393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61393" y="1933644"/>
            <a:ext cx="98692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মাইক্রোমিটারের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অংশগুলো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আউটসাইট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ডেপথ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মাইক্রোমিটারের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1964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31685" y="784940"/>
            <a:ext cx="305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3143" y="4670347"/>
            <a:ext cx="1056571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আউটসাইট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মাক্রোমিটারের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9" y="1282707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1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25755" y="365957"/>
            <a:ext cx="2624436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Lef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bn-IN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24335" y="1530319"/>
            <a:ext cx="8598820" cy="4798735"/>
            <a:chOff x="1924335" y="1530319"/>
            <a:chExt cx="8598820" cy="4798735"/>
          </a:xfrm>
        </p:grpSpPr>
        <p:grpSp>
          <p:nvGrpSpPr>
            <p:cNvPr id="40" name="Group 39"/>
            <p:cNvGrpSpPr/>
            <p:nvPr/>
          </p:nvGrpSpPr>
          <p:grpSpPr>
            <a:xfrm>
              <a:off x="1924335" y="1530319"/>
              <a:ext cx="8598820" cy="4798735"/>
              <a:chOff x="1924335" y="1530319"/>
              <a:chExt cx="8598820" cy="4798735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924335" y="1561573"/>
                <a:ext cx="4053182" cy="4689102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469974" y="1561572"/>
                <a:ext cx="4053181" cy="4689103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668363" y="1569489"/>
                <a:ext cx="2565126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 পরিচিতি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154536" y="1569489"/>
                <a:ext cx="2157963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পাঠ পরিচিতি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924335" y="4184552"/>
                <a:ext cx="3980577" cy="1877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মোঃ </a:t>
                </a:r>
                <a:r>
                  <a:rPr lang="en-US" sz="2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নজরুল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ইসলাম</a:t>
                </a:r>
                <a:endPara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ট্রেড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endParaRPr lang="bn-IN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হোমনা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আদর্শ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উ</a:t>
                </a:r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চ্চ বিদ্যালয় </a:t>
                </a:r>
              </a:p>
              <a:p>
                <a:pPr algn="ctr"/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হোমনা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কুমিল্লা</a:t>
                </a:r>
                <a:endParaRPr lang="en-US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মোবাইল</a:t>
                </a:r>
                <a:r>
                  <a:rPr lang="bn-IN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– 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০১৯১৪০৪৭১৬৯</a:t>
                </a:r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r>
                  <a:rPr lang="en-US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E-mail: nazrulislam98.ni98@gmail.com</a:t>
                </a:r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645638" y="3929686"/>
                <a:ext cx="3473756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শ্রেণীঃ </a:t>
                </a:r>
                <a:r>
                  <a:rPr lang="en-US" sz="2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দশম</a:t>
                </a:r>
                <a:r>
                  <a:rPr lang="bn-IN" sz="2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r>
                  <a:rPr lang="bn-IN" sz="2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বিষয়ঃ </a:t>
                </a:r>
                <a:r>
                  <a:rPr lang="en-US" sz="2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জেনারেল</a:t>
                </a:r>
                <a:r>
                  <a:rPr lang="en-US" sz="2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মেকানিকস-২</a:t>
                </a:r>
                <a:endPara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2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অধ্যায়ঃ </a:t>
                </a:r>
                <a:r>
                  <a:rPr lang="en-US" sz="2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</a:t>
                </a:r>
                <a:r>
                  <a:rPr lang="bn-IN" sz="2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r>
                  <a:rPr lang="bn-IN" sz="2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সময়ঃ ৫০ মিনিট </a:t>
                </a:r>
                <a:endPara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2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তারিখঃ </a:t>
                </a:r>
                <a:r>
                  <a:rPr lang="en-US" sz="2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>
                <a:off x="6223743" y="1530319"/>
                <a:ext cx="0" cy="4798735"/>
              </a:xfrm>
              <a:prstGeom prst="straightConnector1">
                <a:avLst/>
              </a:prstGeom>
              <a:ln w="63500">
                <a:solidFill>
                  <a:schemeClr val="accent2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5127" y="2156345"/>
              <a:ext cx="1678675" cy="1839521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153" y="2129849"/>
              <a:ext cx="1424096" cy="17560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634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82631" y="681512"/>
            <a:ext cx="5426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বুঝলে</a:t>
            </a:r>
            <a:r>
              <a:rPr lang="en-US" sz="32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86" y="2241644"/>
            <a:ext cx="4830679" cy="2893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181" y="2304883"/>
            <a:ext cx="4767619" cy="28555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4265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27718" y="536365"/>
            <a:ext cx="2770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পাঠ......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9773" y="3189349"/>
            <a:ext cx="2767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</a:t>
            </a:r>
            <a:endParaRPr lang="en-US" sz="48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7" y="2184977"/>
            <a:ext cx="4838079" cy="2839742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31429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05405" y="569738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5909" y="1863720"/>
            <a:ext cx="1108198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......... </a:t>
            </a:r>
          </a:p>
          <a:p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সজ্ঞা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50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2522" y="4132487"/>
            <a:ext cx="112594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সূক্ষ্ম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পরমিাপ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সর্বনিম্ন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০.০০১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০.০১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মিলিমিটার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সূক্ষ্মতায়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4" b="23023"/>
          <a:stretch/>
        </p:blipFill>
        <p:spPr>
          <a:xfrm>
            <a:off x="3206007" y="401005"/>
            <a:ext cx="4750637" cy="2878516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34024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01503" y="366819"/>
            <a:ext cx="7915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প্রকারগুলো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খেয়াল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297" y="1539490"/>
            <a:ext cx="39383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ভার্নিয়ার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1470583"/>
            <a:ext cx="44867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ডেপথ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স্ক্রু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থ্রেড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ব্লেড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টিউব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বেঞ্চ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ইন্ডিকেটর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10149" y="1092531"/>
            <a:ext cx="106880" cy="5641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63347" y="443755"/>
            <a:ext cx="1745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1630" y="5158785"/>
            <a:ext cx="751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সর্বনিম্ন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46"/>
          <a:stretch/>
        </p:blipFill>
        <p:spPr>
          <a:xfrm>
            <a:off x="3501233" y="1562343"/>
            <a:ext cx="3601171" cy="2916936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63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56632" y="127423"/>
            <a:ext cx="4278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9878" y="2375012"/>
            <a:ext cx="4441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আউট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1" b="20517"/>
          <a:stretch/>
        </p:blipFill>
        <p:spPr>
          <a:xfrm>
            <a:off x="7143835" y="3485705"/>
            <a:ext cx="3034858" cy="1793343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54" y="3533003"/>
            <a:ext cx="2811484" cy="176212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2"/>
          <a:stretch/>
        </p:blipFill>
        <p:spPr>
          <a:xfrm>
            <a:off x="6875813" y="632749"/>
            <a:ext cx="4175155" cy="165979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2" b="27166"/>
          <a:stretch/>
        </p:blipFill>
        <p:spPr>
          <a:xfrm>
            <a:off x="1392054" y="632749"/>
            <a:ext cx="2811484" cy="1668938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7176818" y="2316004"/>
            <a:ext cx="4441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36427" y="5340641"/>
            <a:ext cx="4441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ডেপথ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76247" y="5324875"/>
            <a:ext cx="331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স্ক্রু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থ্রেড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0169" y="2944574"/>
            <a:ext cx="395525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সিলিন্ডার’র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দৈর্ঘ,ব্যাস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3933" y="2834190"/>
            <a:ext cx="422349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সিলিন্ডার’র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0169" y="5847397"/>
            <a:ext cx="407409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ছিদ্রের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গভীনরতা,স্লট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প্রজেকশন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82558" y="5815169"/>
            <a:ext cx="592352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৬০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প্যাচ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বোল্ট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স্ক্র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পিচ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06429" y="6309083"/>
            <a:ext cx="9048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গঠণ</a:t>
            </a:r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প্রকারের</a:t>
            </a:r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</a:t>
            </a:r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98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9" grpId="0"/>
      <p:bldP spid="20" grpId="0"/>
      <p:bldP spid="21" grpId="0"/>
      <p:bldP spid="14" grpId="0" animBg="1"/>
      <p:bldP spid="16" grpId="0" animBg="1"/>
      <p:bldP spid="17" grpId="0" animBg="1"/>
      <p:bldP spid="18" grpId="0" animBg="1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412</Words>
  <Application>Microsoft Office PowerPoint</Application>
  <PresentationFormat>Custom</PresentationFormat>
  <Paragraphs>97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Shamsh Zoha</dc:creator>
  <cp:lastModifiedBy>Asus</cp:lastModifiedBy>
  <cp:revision>208</cp:revision>
  <dcterms:created xsi:type="dcterms:W3CDTF">2019-07-29T15:11:06Z</dcterms:created>
  <dcterms:modified xsi:type="dcterms:W3CDTF">2021-01-13T14:01:55Z</dcterms:modified>
</cp:coreProperties>
</file>