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4" r:id="rId4"/>
    <p:sldId id="272" r:id="rId5"/>
    <p:sldId id="271" r:id="rId6"/>
    <p:sldId id="270" r:id="rId7"/>
    <p:sldId id="280" r:id="rId8"/>
    <p:sldId id="269" r:id="rId9"/>
    <p:sldId id="281" r:id="rId10"/>
    <p:sldId id="282" r:id="rId11"/>
    <p:sldId id="267" r:id="rId12"/>
    <p:sldId id="283" r:id="rId13"/>
    <p:sldId id="26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" y="0"/>
            <a:ext cx="120350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6411" y="1403981"/>
            <a:ext cx="830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0142" y="374994"/>
            <a:ext cx="42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6146" y="1647481"/>
            <a:ext cx="335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09" y="2916064"/>
            <a:ext cx="344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টেস্টিং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স্কয়ার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8665" y="2970388"/>
            <a:ext cx="320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8705" y="5760383"/>
            <a:ext cx="391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" y="1151842"/>
            <a:ext cx="3288492" cy="16924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6" b="16363"/>
          <a:stretch/>
        </p:blipFill>
        <p:spPr>
          <a:xfrm>
            <a:off x="7726415" y="1085838"/>
            <a:ext cx="3621354" cy="175848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42" y="3429000"/>
            <a:ext cx="2861531" cy="220760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096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0175" y="409849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75" y="1444199"/>
            <a:ext cx="3511650" cy="2847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0471" y="4862688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1552" y="424229"/>
            <a:ext cx="794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ওয়ার্কশপে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9" y="3921673"/>
            <a:ext cx="3670583" cy="2407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51" y="1069399"/>
            <a:ext cx="6044498" cy="258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>
          <a:xfrm>
            <a:off x="6723704" y="3910194"/>
            <a:ext cx="3737031" cy="2419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529" y="1670801"/>
            <a:ext cx="2139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952" y="2397948"/>
            <a:ext cx="9483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কার্যবন্তুর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মেজারিং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2172" y="567795"/>
            <a:ext cx="34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0673" y="5357083"/>
            <a:ext cx="9284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মেকিানিকস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77" y="1726913"/>
            <a:ext cx="4613244" cy="3026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4335" y="1530319"/>
            <a:ext cx="8598820" cy="4798735"/>
            <a:chOff x="1924335" y="1530319"/>
            <a:chExt cx="8598820" cy="4798735"/>
          </a:xfrm>
        </p:grpSpPr>
        <p:grpSp>
          <p:nvGrpSpPr>
            <p:cNvPr id="40" name="Group 39"/>
            <p:cNvGrpSpPr/>
            <p:nvPr/>
          </p:nvGrpSpPr>
          <p:grpSpPr>
            <a:xfrm>
              <a:off x="1924335" y="1530319"/>
              <a:ext cx="8598820" cy="4798735"/>
              <a:chOff x="1924335" y="1530319"/>
              <a:chExt cx="8598820" cy="479873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24335" y="1561573"/>
                <a:ext cx="4053182" cy="468910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69974" y="1561572"/>
                <a:ext cx="4053181" cy="468910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8363" y="1569489"/>
                <a:ext cx="2565126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17582" y="1569489"/>
                <a:ext cx="215796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24335" y="4184552"/>
                <a:ext cx="3980577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ট্রেড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endParaRPr lang="bn-IN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হোমনা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চ্চ বিদ্যালয় </a:t>
                </a: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হোমনা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০১৯১৪০৪৭১৬৯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E-mail: nazrulislam98.ni98@gmail.com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45638" y="3929686"/>
                <a:ext cx="347375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</a:t>
                </a:r>
                <a:r>
                  <a:rPr lang="en-US" sz="2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নবম</a:t>
                </a:r>
                <a:r>
                  <a:rPr lang="bn-IN" sz="2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জেনারেল</a:t>
                </a:r>
                <a:r>
                  <a:rPr lang="en-US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মেকানিকস-১</a:t>
                </a:r>
                <a:endPara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2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  <a:endPara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en-US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223743" y="1530319"/>
                <a:ext cx="0" cy="4798735"/>
              </a:xfrm>
              <a:prstGeom prst="straightConnector1">
                <a:avLst/>
              </a:prstGeom>
              <a:ln w="63500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127" y="2156345"/>
              <a:ext cx="1678675" cy="183952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153" y="2129849"/>
              <a:ext cx="1424096" cy="1756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2148" y="278472"/>
            <a:ext cx="598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24" y="1102081"/>
            <a:ext cx="2750885" cy="150327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82" y="1053018"/>
            <a:ext cx="2616661" cy="14448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82" y="3084621"/>
            <a:ext cx="2616661" cy="261666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24" y="3084621"/>
            <a:ext cx="2707805" cy="261666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465586" y="6136293"/>
            <a:ext cx="264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0845" y="569739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4719" y="2294142"/>
            <a:ext cx="1959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9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4" y="1468780"/>
            <a:ext cx="3656514" cy="3656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52" y="56973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732" y="1536174"/>
            <a:ext cx="9611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269" y="3916684"/>
            <a:ext cx="11259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আকার-আকৃতি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ওয়ার্কপিস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অপসারণপূর্বক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আকার-আকৃতি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92" y="527733"/>
            <a:ext cx="5222320" cy="24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10706" y="1766163"/>
            <a:ext cx="4806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লে-আউট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429" y="786064"/>
            <a:ext cx="296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74446" y="458006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16" y="1392327"/>
            <a:ext cx="3511650" cy="3371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0104" y="5287535"/>
            <a:ext cx="630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27419" y="135132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978" y="6145503"/>
            <a:ext cx="264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77" y="1106880"/>
            <a:ext cx="2669808" cy="200235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4" y="1168746"/>
            <a:ext cx="2632364" cy="19597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19" y="3918579"/>
            <a:ext cx="3096713" cy="170997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06" y="3918579"/>
            <a:ext cx="3096713" cy="161682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801967" y="3279025"/>
            <a:ext cx="300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লে-আউট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পাঞ্চ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724" y="3223994"/>
            <a:ext cx="381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ফর্মিং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হ্যামার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2597" y="5688639"/>
            <a:ext cx="362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636418"/>
            <a:ext cx="469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মেজারিং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ক্যালিপার্স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317</Words>
  <Application>Microsoft Office PowerPoint</Application>
  <PresentationFormat>Custom</PresentationFormat>
  <Paragraphs>64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Asus</cp:lastModifiedBy>
  <cp:revision>106</cp:revision>
  <dcterms:created xsi:type="dcterms:W3CDTF">2019-07-29T15:11:06Z</dcterms:created>
  <dcterms:modified xsi:type="dcterms:W3CDTF">2021-01-13T14:10:58Z</dcterms:modified>
</cp:coreProperties>
</file>