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4" r:id="rId4"/>
    <p:sldId id="272" r:id="rId5"/>
    <p:sldId id="271" r:id="rId6"/>
    <p:sldId id="270" r:id="rId7"/>
    <p:sldId id="280" r:id="rId8"/>
    <p:sldId id="269" r:id="rId9"/>
    <p:sldId id="291" r:id="rId10"/>
    <p:sldId id="281" r:id="rId11"/>
    <p:sldId id="292" r:id="rId12"/>
    <p:sldId id="287" r:id="rId13"/>
    <p:sldId id="267" r:id="rId14"/>
    <p:sldId id="290" r:id="rId15"/>
    <p:sldId id="261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8468" y="3066527"/>
            <a:ext cx="8303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58151" y="373065"/>
            <a:ext cx="622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978" y="6140569"/>
            <a:ext cx="35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9306" y="3018581"/>
            <a:ext cx="3446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রুল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758" y="2966910"/>
            <a:ext cx="300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বিভেল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প্রটাক্টর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9701" y="5732191"/>
            <a:ext cx="444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7687" y="5561034"/>
            <a:ext cx="223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7" y="3712361"/>
            <a:ext cx="3584448" cy="187147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166485"/>
            <a:ext cx="2529217" cy="174425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31" y="1223835"/>
            <a:ext cx="2619375" cy="17430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6" b="26203"/>
          <a:stretch/>
        </p:blipFill>
        <p:spPr>
          <a:xfrm>
            <a:off x="6565640" y="3688583"/>
            <a:ext cx="3579648" cy="187376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489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01984" y="201789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2978" y="6140569"/>
            <a:ext cx="35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6905" y="2794707"/>
            <a:ext cx="16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ট্রামেল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0835" y="2856261"/>
            <a:ext cx="300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ইনসাইড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1392" y="5610690"/>
            <a:ext cx="406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আউটসাইড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764" y="5610689"/>
            <a:ext cx="383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স্প্রিং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ডিভাইডার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59" y="3612842"/>
            <a:ext cx="1723025" cy="183418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15" y="3565342"/>
            <a:ext cx="1647280" cy="183418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1" y="1101417"/>
            <a:ext cx="2486879" cy="1657920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35" y="1028207"/>
            <a:ext cx="2450676" cy="168824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419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02457" y="584217"/>
            <a:ext cx="595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7" y="1980606"/>
            <a:ext cx="4361004" cy="289679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0604"/>
            <a:ext cx="5122370" cy="289679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144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54046" y="346786"/>
            <a:ext cx="358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46" y="1521646"/>
            <a:ext cx="3511650" cy="284749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5979" y="5135920"/>
            <a:ext cx="914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খাতায় লেখ।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26971" y="320551"/>
            <a:ext cx="441762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3896" y="1133673"/>
            <a:ext cx="142503" cy="4453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8537" y="2707573"/>
            <a:ext cx="144483" cy="3978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9782" y="1331394"/>
            <a:ext cx="134718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0513" y="1301665"/>
            <a:ext cx="151476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378" y="2285669"/>
            <a:ext cx="48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০.০০১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০.০০ ১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5010" y="2254892"/>
            <a:ext cx="4623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০.৫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১/৬৪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১/২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8135" y="3134138"/>
            <a:ext cx="489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গঠনপ্রনালী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উদপাদন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82451" y="3244334"/>
            <a:ext cx="4623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গঠনপ্রনালী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উদপাদন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8135" y="3963725"/>
            <a:ext cx="4623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শেষধাপে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ফিনিডশ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8286" y="3912124"/>
            <a:ext cx="576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রাফ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347" y="4770889"/>
            <a:ext cx="462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সহজলোভ্য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24749" y="4794062"/>
            <a:ext cx="462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সহজলোভ্য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8806" y="3795242"/>
            <a:ext cx="1177438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8806" y="3094874"/>
            <a:ext cx="1177438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8806" y="4541374"/>
            <a:ext cx="1177438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8805" y="5336693"/>
            <a:ext cx="11774385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4041" y="2527087"/>
            <a:ext cx="11020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৫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পরমিাপক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07219" y="304120"/>
            <a:ext cx="385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050" y="5380861"/>
            <a:ext cx="69368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4" y="1356015"/>
            <a:ext cx="3168980" cy="33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62443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24335" y="1530319"/>
            <a:ext cx="8598820" cy="4798735"/>
            <a:chOff x="1924335" y="1530319"/>
            <a:chExt cx="8598820" cy="4798735"/>
          </a:xfrm>
        </p:grpSpPr>
        <p:grpSp>
          <p:nvGrpSpPr>
            <p:cNvPr id="40" name="Group 39"/>
            <p:cNvGrpSpPr/>
            <p:nvPr/>
          </p:nvGrpSpPr>
          <p:grpSpPr>
            <a:xfrm>
              <a:off x="1924335" y="1530319"/>
              <a:ext cx="8598820" cy="4798735"/>
              <a:chOff x="1924335" y="1530319"/>
              <a:chExt cx="8598820" cy="479873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24335" y="1561573"/>
                <a:ext cx="4053182" cy="4689102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69974" y="1561572"/>
                <a:ext cx="4053181" cy="468910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668363" y="1569489"/>
                <a:ext cx="2565126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17582" y="1569489"/>
                <a:ext cx="215796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24335" y="4184552"/>
                <a:ext cx="3980577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endPara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ট্রেড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endParaRPr lang="bn-IN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হোমনা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চ্চ বিদ্যালয় </a:t>
                </a:r>
              </a:p>
              <a:p>
                <a:pPr algn="ctr"/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হোমনা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কুমিল্লা</a:t>
                </a:r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</a:t>
                </a:r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– 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০১৯১৪০৪৭১৬৯</a:t>
                </a:r>
                <a:r>
                  <a:rPr lang="bn-IN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E-mail: nazrulislam98.ni98@gmail.com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645638" y="3929686"/>
                <a:ext cx="3473756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</a:t>
                </a:r>
                <a:r>
                  <a:rPr lang="en-US" sz="2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নবম</a:t>
                </a:r>
                <a:r>
                  <a:rPr lang="bn-IN" sz="2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জেনারেল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মেকানিকস-২</a:t>
                </a:r>
                <a:endPara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 </a:t>
                </a:r>
                <a:r>
                  <a:rPr lang="en-US" sz="2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  <a:endPara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তারিখঃ </a:t>
                </a:r>
                <a:r>
                  <a:rPr lang="en-US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223743" y="1530319"/>
                <a:ext cx="0" cy="4798735"/>
              </a:xfrm>
              <a:prstGeom prst="straightConnector1">
                <a:avLst/>
              </a:prstGeom>
              <a:ln w="6350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127" y="2156345"/>
              <a:ext cx="1678675" cy="1839521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153" y="2129849"/>
              <a:ext cx="1424096" cy="1756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5681" y="586598"/>
            <a:ext cx="571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67" y="1665840"/>
            <a:ext cx="6103781" cy="4066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939" y="362945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95" y="3189350"/>
            <a:ext cx="591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পরিক্ষণ</a:t>
            </a:r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>
          <a:xfrm>
            <a:off x="614644" y="1369854"/>
            <a:ext cx="4679207" cy="46553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5252" y="569739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692" y="1536174"/>
            <a:ext cx="108065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যন্ত্র’র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অসূক্ষ্ম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269" y="3843527"/>
            <a:ext cx="11259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ইন্সট্রুমেন্ট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82" y="713089"/>
            <a:ext cx="4078415" cy="271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8245" y="623398"/>
            <a:ext cx="42213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988" y="1752515"/>
            <a:ext cx="550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019" y="3202283"/>
            <a:ext cx="1060157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(Direct Measuring Tool)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(Indirect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Measuring Tool)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597190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4015" y="4384890"/>
            <a:ext cx="618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"/>
          <a:stretch/>
        </p:blipFill>
        <p:spPr>
          <a:xfrm>
            <a:off x="553082" y="742536"/>
            <a:ext cx="3601171" cy="2916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13140" y="728060"/>
            <a:ext cx="784030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যন্ত্র’র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সজ্ঞা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091" y="2698657"/>
            <a:ext cx="10295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পরমিাপক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424</Words>
  <Application>Microsoft Office PowerPoint</Application>
  <PresentationFormat>Custom</PresentationFormat>
  <Paragraphs>74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Asus</cp:lastModifiedBy>
  <cp:revision>164</cp:revision>
  <dcterms:created xsi:type="dcterms:W3CDTF">2019-07-29T15:11:06Z</dcterms:created>
  <dcterms:modified xsi:type="dcterms:W3CDTF">2021-01-13T14:25:15Z</dcterms:modified>
</cp:coreProperties>
</file>